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56"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8E39B58-C1AE-6F78-C8C0-6DA50F6F5C9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8ED1F04-705B-C752-86E5-ACF24AAFC7B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DA4BE90-F3BA-4E2C-8050-9F828324B206}" type="datetimeFigureOut">
              <a:rPr lang="de-AT"/>
              <a:pPr>
                <a:defRPr/>
              </a:pPr>
              <a:t>08.05.2025</a:t>
            </a:fld>
            <a:endParaRPr lang="de-AT"/>
          </a:p>
        </p:txBody>
      </p:sp>
      <p:sp>
        <p:nvSpPr>
          <p:cNvPr id="4" name="Fußzeilenplatzhalter 3">
            <a:extLst>
              <a:ext uri="{FF2B5EF4-FFF2-40B4-BE49-F238E27FC236}">
                <a16:creationId xmlns:a16="http://schemas.microsoft.com/office/drawing/2014/main" id="{4B042402-41F4-0722-4317-A9D5594358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CED702B1-1A05-50C4-AC2F-7D74A8E7004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62AE3FF-7268-473A-BDFE-15220977DD63}"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82972A3-88D8-13E8-E3BA-5C256AB0E48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1B71696-EA9A-87BE-DC9B-E2049983356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8A71D1C-E1FB-48EF-8464-28A5B53490F0}" type="datetimeFigureOut">
              <a:rPr lang="de-AT"/>
              <a:pPr>
                <a:defRPr/>
              </a:pPr>
              <a:t>08.05.2025</a:t>
            </a:fld>
            <a:endParaRPr lang="de-AT"/>
          </a:p>
        </p:txBody>
      </p:sp>
      <p:sp>
        <p:nvSpPr>
          <p:cNvPr id="4" name="Folienbildplatzhalter 3">
            <a:extLst>
              <a:ext uri="{FF2B5EF4-FFF2-40B4-BE49-F238E27FC236}">
                <a16:creationId xmlns:a16="http://schemas.microsoft.com/office/drawing/2014/main" id="{F9C01607-2838-753F-DCF8-D24BD30D1C6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4F33C29A-BDBA-6ED5-48E5-B3CCC7E9481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C2B7297A-4889-8F85-48A1-6BDE9825BD8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02E800C6-97EC-9030-DA32-FB6CE44D047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F0F829A-939B-45D3-931C-2B9A3A4FF0B5}"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19035950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CDAF529-4239-DB57-1D52-6FD01B9F725C}"/>
              </a:ext>
            </a:extLst>
          </p:cNvPr>
          <p:cNvSpPr>
            <a:spLocks noGrp="1"/>
          </p:cNvSpPr>
          <p:nvPr>
            <p:ph type="dt" sz="half" idx="10"/>
          </p:nvPr>
        </p:nvSpPr>
        <p:spPr/>
        <p:txBody>
          <a:bodyPr/>
          <a:lstStyle>
            <a:lvl1pPr>
              <a:defRPr/>
            </a:lvl1pPr>
          </a:lstStyle>
          <a:p>
            <a:pPr>
              <a:defRPr/>
            </a:pPr>
            <a:fld id="{5DB71486-E3CF-41E1-9172-AF38D281FADD}" type="datetimeFigureOut">
              <a:rPr lang="de-AT"/>
              <a:pPr>
                <a:defRPr/>
              </a:pPr>
              <a:t>08.05.2025</a:t>
            </a:fld>
            <a:endParaRPr lang="de-AT"/>
          </a:p>
        </p:txBody>
      </p:sp>
      <p:sp>
        <p:nvSpPr>
          <p:cNvPr id="5" name="Fußzeilenplatzhalter 4">
            <a:extLst>
              <a:ext uri="{FF2B5EF4-FFF2-40B4-BE49-F238E27FC236}">
                <a16:creationId xmlns:a16="http://schemas.microsoft.com/office/drawing/2014/main" id="{CFB7272A-9211-6AB6-470E-A374C5D4E43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A725FDB-3CA4-5DF7-79BF-3E0311214A5E}"/>
              </a:ext>
            </a:extLst>
          </p:cNvPr>
          <p:cNvSpPr>
            <a:spLocks noGrp="1"/>
          </p:cNvSpPr>
          <p:nvPr>
            <p:ph type="sldNum" sz="quarter" idx="12"/>
          </p:nvPr>
        </p:nvSpPr>
        <p:spPr/>
        <p:txBody>
          <a:bodyPr/>
          <a:lstStyle>
            <a:lvl1pPr>
              <a:defRPr/>
            </a:lvl1pPr>
          </a:lstStyle>
          <a:p>
            <a:pPr>
              <a:defRPr/>
            </a:pPr>
            <a:fld id="{2DE92DA4-DEE7-4A01-82A4-F8E6BEAD8A59}" type="slidenum">
              <a:rPr lang="de-AT" altLang="de-DE"/>
              <a:pPr>
                <a:defRPr/>
              </a:pPr>
              <a:t>‹Nr.›</a:t>
            </a:fld>
            <a:endParaRPr lang="de-AT" altLang="de-DE"/>
          </a:p>
        </p:txBody>
      </p:sp>
    </p:spTree>
    <p:extLst>
      <p:ext uri="{BB962C8B-B14F-4D97-AF65-F5344CB8AC3E}">
        <p14:creationId xmlns:p14="http://schemas.microsoft.com/office/powerpoint/2010/main" val="955356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2B326DE-556D-CF67-1B70-60A99C8F15D5}"/>
              </a:ext>
            </a:extLst>
          </p:cNvPr>
          <p:cNvSpPr>
            <a:spLocks noGrp="1"/>
          </p:cNvSpPr>
          <p:nvPr>
            <p:ph type="dt" sz="half" idx="10"/>
          </p:nvPr>
        </p:nvSpPr>
        <p:spPr/>
        <p:txBody>
          <a:bodyPr/>
          <a:lstStyle>
            <a:lvl1pPr>
              <a:defRPr/>
            </a:lvl1pPr>
          </a:lstStyle>
          <a:p>
            <a:pPr>
              <a:defRPr/>
            </a:pPr>
            <a:fld id="{6ED7EEA8-C5E4-459B-A7E6-4636D408A8EB}" type="datetimeFigureOut">
              <a:rPr lang="de-AT"/>
              <a:pPr>
                <a:defRPr/>
              </a:pPr>
              <a:t>08.05.2025</a:t>
            </a:fld>
            <a:endParaRPr lang="de-AT"/>
          </a:p>
        </p:txBody>
      </p:sp>
      <p:sp>
        <p:nvSpPr>
          <p:cNvPr id="5" name="Fußzeilenplatzhalter 4">
            <a:extLst>
              <a:ext uri="{FF2B5EF4-FFF2-40B4-BE49-F238E27FC236}">
                <a16:creationId xmlns:a16="http://schemas.microsoft.com/office/drawing/2014/main" id="{F05E87A2-6EA4-47E0-2969-5A0D67FD469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253BEE5-CF0B-706A-4B25-0FBE0EF20D8E}"/>
              </a:ext>
            </a:extLst>
          </p:cNvPr>
          <p:cNvSpPr>
            <a:spLocks noGrp="1"/>
          </p:cNvSpPr>
          <p:nvPr>
            <p:ph type="sldNum" sz="quarter" idx="12"/>
          </p:nvPr>
        </p:nvSpPr>
        <p:spPr/>
        <p:txBody>
          <a:bodyPr/>
          <a:lstStyle>
            <a:lvl1pPr>
              <a:defRPr/>
            </a:lvl1pPr>
          </a:lstStyle>
          <a:p>
            <a:pPr>
              <a:defRPr/>
            </a:pPr>
            <a:fld id="{F2B7447E-D5A0-4942-84B1-596D407D1536}" type="slidenum">
              <a:rPr lang="de-AT" altLang="de-DE"/>
              <a:pPr>
                <a:defRPr/>
              </a:pPr>
              <a:t>‹Nr.›</a:t>
            </a:fld>
            <a:endParaRPr lang="de-AT" altLang="de-DE"/>
          </a:p>
        </p:txBody>
      </p:sp>
    </p:spTree>
    <p:extLst>
      <p:ext uri="{BB962C8B-B14F-4D97-AF65-F5344CB8AC3E}">
        <p14:creationId xmlns:p14="http://schemas.microsoft.com/office/powerpoint/2010/main" val="1666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199D4EAB-AD90-2578-D8CA-C595E0DC4705}"/>
              </a:ext>
            </a:extLst>
          </p:cNvPr>
          <p:cNvSpPr>
            <a:spLocks noGrp="1"/>
          </p:cNvSpPr>
          <p:nvPr>
            <p:ph type="dt" sz="half" idx="10"/>
          </p:nvPr>
        </p:nvSpPr>
        <p:spPr/>
        <p:txBody>
          <a:bodyPr/>
          <a:lstStyle>
            <a:lvl1pPr>
              <a:defRPr/>
            </a:lvl1pPr>
          </a:lstStyle>
          <a:p>
            <a:pPr>
              <a:defRPr/>
            </a:pPr>
            <a:fld id="{562A93CF-6D32-4B44-81A7-DE270C9BBBB9}" type="datetimeFigureOut">
              <a:rPr lang="de-AT"/>
              <a:pPr>
                <a:defRPr/>
              </a:pPr>
              <a:t>08.05.2025</a:t>
            </a:fld>
            <a:endParaRPr lang="de-AT"/>
          </a:p>
        </p:txBody>
      </p:sp>
      <p:sp>
        <p:nvSpPr>
          <p:cNvPr id="5" name="Fußzeilenplatzhalter 4">
            <a:extLst>
              <a:ext uri="{FF2B5EF4-FFF2-40B4-BE49-F238E27FC236}">
                <a16:creationId xmlns:a16="http://schemas.microsoft.com/office/drawing/2014/main" id="{7AEB2EEE-EC12-9ED1-672C-7FD5B4201B3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749D9AC-F84D-E2C6-ED09-025916703C08}"/>
              </a:ext>
            </a:extLst>
          </p:cNvPr>
          <p:cNvSpPr>
            <a:spLocks noGrp="1"/>
          </p:cNvSpPr>
          <p:nvPr>
            <p:ph type="sldNum" sz="quarter" idx="12"/>
          </p:nvPr>
        </p:nvSpPr>
        <p:spPr/>
        <p:txBody>
          <a:bodyPr/>
          <a:lstStyle>
            <a:lvl1pPr>
              <a:defRPr/>
            </a:lvl1pPr>
          </a:lstStyle>
          <a:p>
            <a:pPr>
              <a:defRPr/>
            </a:pPr>
            <a:fld id="{4974215E-7C92-496D-A792-E6D418639B5B}" type="slidenum">
              <a:rPr lang="de-AT" altLang="de-DE"/>
              <a:pPr>
                <a:defRPr/>
              </a:pPr>
              <a:t>‹Nr.›</a:t>
            </a:fld>
            <a:endParaRPr lang="de-AT" altLang="de-DE"/>
          </a:p>
        </p:txBody>
      </p:sp>
    </p:spTree>
    <p:extLst>
      <p:ext uri="{BB962C8B-B14F-4D97-AF65-F5344CB8AC3E}">
        <p14:creationId xmlns:p14="http://schemas.microsoft.com/office/powerpoint/2010/main" val="1401348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55D54EC-44C6-A9FD-45E2-A7E57CA12CAB}"/>
              </a:ext>
            </a:extLst>
          </p:cNvPr>
          <p:cNvSpPr>
            <a:spLocks noGrp="1"/>
          </p:cNvSpPr>
          <p:nvPr>
            <p:ph type="dt" sz="half" idx="10"/>
          </p:nvPr>
        </p:nvSpPr>
        <p:spPr/>
        <p:txBody>
          <a:bodyPr/>
          <a:lstStyle>
            <a:lvl1pPr>
              <a:defRPr/>
            </a:lvl1pPr>
          </a:lstStyle>
          <a:p>
            <a:pPr>
              <a:defRPr/>
            </a:pPr>
            <a:fld id="{7F8F7DEC-4699-42E1-846A-12FCDE68CEC6}" type="datetimeFigureOut">
              <a:rPr lang="de-AT"/>
              <a:pPr>
                <a:defRPr/>
              </a:pPr>
              <a:t>08.05.2025</a:t>
            </a:fld>
            <a:endParaRPr lang="de-AT"/>
          </a:p>
        </p:txBody>
      </p:sp>
      <p:sp>
        <p:nvSpPr>
          <p:cNvPr id="5" name="Fußzeilenplatzhalter 4">
            <a:extLst>
              <a:ext uri="{FF2B5EF4-FFF2-40B4-BE49-F238E27FC236}">
                <a16:creationId xmlns:a16="http://schemas.microsoft.com/office/drawing/2014/main" id="{B695D426-E130-64AA-CC1E-5327E2D9CD7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72C18B0-DA28-C7AC-7B60-D8C051E0BB43}"/>
              </a:ext>
            </a:extLst>
          </p:cNvPr>
          <p:cNvSpPr>
            <a:spLocks noGrp="1"/>
          </p:cNvSpPr>
          <p:nvPr>
            <p:ph type="sldNum" sz="quarter" idx="12"/>
          </p:nvPr>
        </p:nvSpPr>
        <p:spPr/>
        <p:txBody>
          <a:bodyPr/>
          <a:lstStyle>
            <a:lvl1pPr>
              <a:defRPr/>
            </a:lvl1pPr>
          </a:lstStyle>
          <a:p>
            <a:pPr>
              <a:defRPr/>
            </a:pPr>
            <a:fld id="{687E112A-1524-447B-9A9A-A623962F962E}" type="slidenum">
              <a:rPr lang="de-AT" altLang="de-DE"/>
              <a:pPr>
                <a:defRPr/>
              </a:pPr>
              <a:t>‹Nr.›</a:t>
            </a:fld>
            <a:endParaRPr lang="de-AT" altLang="de-DE"/>
          </a:p>
        </p:txBody>
      </p:sp>
    </p:spTree>
    <p:extLst>
      <p:ext uri="{BB962C8B-B14F-4D97-AF65-F5344CB8AC3E}">
        <p14:creationId xmlns:p14="http://schemas.microsoft.com/office/powerpoint/2010/main" val="2844779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83720FF-E760-E03A-0626-A7D2D9724F66}"/>
              </a:ext>
            </a:extLst>
          </p:cNvPr>
          <p:cNvSpPr>
            <a:spLocks noGrp="1"/>
          </p:cNvSpPr>
          <p:nvPr>
            <p:ph type="dt" sz="half" idx="10"/>
          </p:nvPr>
        </p:nvSpPr>
        <p:spPr/>
        <p:txBody>
          <a:bodyPr/>
          <a:lstStyle>
            <a:lvl1pPr>
              <a:defRPr/>
            </a:lvl1pPr>
          </a:lstStyle>
          <a:p>
            <a:pPr>
              <a:defRPr/>
            </a:pPr>
            <a:fld id="{14EC20E4-7A57-4946-8A6F-9D4615014134}" type="datetimeFigureOut">
              <a:rPr lang="de-AT"/>
              <a:pPr>
                <a:defRPr/>
              </a:pPr>
              <a:t>08.05.2025</a:t>
            </a:fld>
            <a:endParaRPr lang="de-AT"/>
          </a:p>
        </p:txBody>
      </p:sp>
      <p:sp>
        <p:nvSpPr>
          <p:cNvPr id="6" name="Fußzeilenplatzhalter 4">
            <a:extLst>
              <a:ext uri="{FF2B5EF4-FFF2-40B4-BE49-F238E27FC236}">
                <a16:creationId xmlns:a16="http://schemas.microsoft.com/office/drawing/2014/main" id="{B2BA9FCD-1DB9-7EB9-5B00-FDB1C380790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4BB4A01D-BC7B-F5EA-1CCA-54F1CECA85C0}"/>
              </a:ext>
            </a:extLst>
          </p:cNvPr>
          <p:cNvSpPr>
            <a:spLocks noGrp="1"/>
          </p:cNvSpPr>
          <p:nvPr>
            <p:ph type="sldNum" sz="quarter" idx="12"/>
          </p:nvPr>
        </p:nvSpPr>
        <p:spPr/>
        <p:txBody>
          <a:bodyPr/>
          <a:lstStyle>
            <a:lvl1pPr>
              <a:defRPr/>
            </a:lvl1pPr>
          </a:lstStyle>
          <a:p>
            <a:pPr>
              <a:defRPr/>
            </a:pPr>
            <a:fld id="{2465C5AE-C95A-454B-873E-7E0A220EBB8B}" type="slidenum">
              <a:rPr lang="de-AT" altLang="de-DE"/>
              <a:pPr>
                <a:defRPr/>
              </a:pPr>
              <a:t>‹Nr.›</a:t>
            </a:fld>
            <a:endParaRPr lang="de-AT" altLang="de-DE"/>
          </a:p>
        </p:txBody>
      </p:sp>
    </p:spTree>
    <p:extLst>
      <p:ext uri="{BB962C8B-B14F-4D97-AF65-F5344CB8AC3E}">
        <p14:creationId xmlns:p14="http://schemas.microsoft.com/office/powerpoint/2010/main" val="44093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79791FB7-74CF-9EAE-EC8A-0EB3EFBF6BAC}"/>
              </a:ext>
            </a:extLst>
          </p:cNvPr>
          <p:cNvSpPr>
            <a:spLocks noGrp="1"/>
          </p:cNvSpPr>
          <p:nvPr>
            <p:ph type="dt" sz="half" idx="10"/>
          </p:nvPr>
        </p:nvSpPr>
        <p:spPr/>
        <p:txBody>
          <a:bodyPr/>
          <a:lstStyle>
            <a:lvl1pPr>
              <a:defRPr/>
            </a:lvl1pPr>
          </a:lstStyle>
          <a:p>
            <a:pPr>
              <a:defRPr/>
            </a:pPr>
            <a:fld id="{329FC61C-9219-4CC4-A7FC-D01C44741783}" type="datetimeFigureOut">
              <a:rPr lang="de-AT"/>
              <a:pPr>
                <a:defRPr/>
              </a:pPr>
              <a:t>08.05.2025</a:t>
            </a:fld>
            <a:endParaRPr lang="de-AT"/>
          </a:p>
        </p:txBody>
      </p:sp>
      <p:sp>
        <p:nvSpPr>
          <p:cNvPr id="8" name="Fußzeilenplatzhalter 4">
            <a:extLst>
              <a:ext uri="{FF2B5EF4-FFF2-40B4-BE49-F238E27FC236}">
                <a16:creationId xmlns:a16="http://schemas.microsoft.com/office/drawing/2014/main" id="{06B7A3EF-BB3F-1227-B553-077DE6CAEBF8}"/>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1938146-5E58-B0E0-1D9F-7C6F5A9895A9}"/>
              </a:ext>
            </a:extLst>
          </p:cNvPr>
          <p:cNvSpPr>
            <a:spLocks noGrp="1"/>
          </p:cNvSpPr>
          <p:nvPr>
            <p:ph type="sldNum" sz="quarter" idx="12"/>
          </p:nvPr>
        </p:nvSpPr>
        <p:spPr/>
        <p:txBody>
          <a:bodyPr/>
          <a:lstStyle>
            <a:lvl1pPr>
              <a:defRPr/>
            </a:lvl1pPr>
          </a:lstStyle>
          <a:p>
            <a:pPr>
              <a:defRPr/>
            </a:pPr>
            <a:fld id="{CECE5018-0283-4807-A9B2-BBABF50CBF02}" type="slidenum">
              <a:rPr lang="de-AT" altLang="de-DE"/>
              <a:pPr>
                <a:defRPr/>
              </a:pPr>
              <a:t>‹Nr.›</a:t>
            </a:fld>
            <a:endParaRPr lang="de-AT" altLang="de-DE"/>
          </a:p>
        </p:txBody>
      </p:sp>
    </p:spTree>
    <p:extLst>
      <p:ext uri="{BB962C8B-B14F-4D97-AF65-F5344CB8AC3E}">
        <p14:creationId xmlns:p14="http://schemas.microsoft.com/office/powerpoint/2010/main" val="736616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9779F276-0D98-0223-0BD4-72931BD1A895}"/>
              </a:ext>
            </a:extLst>
          </p:cNvPr>
          <p:cNvSpPr>
            <a:spLocks noGrp="1"/>
          </p:cNvSpPr>
          <p:nvPr>
            <p:ph type="dt" sz="half" idx="10"/>
          </p:nvPr>
        </p:nvSpPr>
        <p:spPr/>
        <p:txBody>
          <a:bodyPr/>
          <a:lstStyle>
            <a:lvl1pPr>
              <a:defRPr/>
            </a:lvl1pPr>
          </a:lstStyle>
          <a:p>
            <a:pPr>
              <a:defRPr/>
            </a:pPr>
            <a:fld id="{5CAEEBB8-7A56-4069-B30D-2F7B05B5BB4E}" type="datetimeFigureOut">
              <a:rPr lang="de-AT"/>
              <a:pPr>
                <a:defRPr/>
              </a:pPr>
              <a:t>08.05.2025</a:t>
            </a:fld>
            <a:endParaRPr lang="de-AT"/>
          </a:p>
        </p:txBody>
      </p:sp>
      <p:sp>
        <p:nvSpPr>
          <p:cNvPr id="4" name="Fußzeilenplatzhalter 4">
            <a:extLst>
              <a:ext uri="{FF2B5EF4-FFF2-40B4-BE49-F238E27FC236}">
                <a16:creationId xmlns:a16="http://schemas.microsoft.com/office/drawing/2014/main" id="{E87CE196-E272-BC59-CC9F-C5A0C9AEF543}"/>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96EA72F8-1A58-281C-332A-07F3E92D9671}"/>
              </a:ext>
            </a:extLst>
          </p:cNvPr>
          <p:cNvSpPr>
            <a:spLocks noGrp="1"/>
          </p:cNvSpPr>
          <p:nvPr>
            <p:ph type="sldNum" sz="quarter" idx="12"/>
          </p:nvPr>
        </p:nvSpPr>
        <p:spPr/>
        <p:txBody>
          <a:bodyPr/>
          <a:lstStyle>
            <a:lvl1pPr>
              <a:defRPr/>
            </a:lvl1pPr>
          </a:lstStyle>
          <a:p>
            <a:pPr>
              <a:defRPr/>
            </a:pPr>
            <a:fld id="{FB89CE18-A831-43F2-9A9D-0ACBA4FFD7DB}" type="slidenum">
              <a:rPr lang="de-AT" altLang="de-DE"/>
              <a:pPr>
                <a:defRPr/>
              </a:pPr>
              <a:t>‹Nr.›</a:t>
            </a:fld>
            <a:endParaRPr lang="de-AT" altLang="de-DE"/>
          </a:p>
        </p:txBody>
      </p:sp>
    </p:spTree>
    <p:extLst>
      <p:ext uri="{BB962C8B-B14F-4D97-AF65-F5344CB8AC3E}">
        <p14:creationId xmlns:p14="http://schemas.microsoft.com/office/powerpoint/2010/main" val="136434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2EB80590-2469-86AC-EB27-F3EA0893C232}"/>
              </a:ext>
            </a:extLst>
          </p:cNvPr>
          <p:cNvSpPr>
            <a:spLocks noGrp="1"/>
          </p:cNvSpPr>
          <p:nvPr>
            <p:ph type="dt" sz="half" idx="10"/>
          </p:nvPr>
        </p:nvSpPr>
        <p:spPr/>
        <p:txBody>
          <a:bodyPr/>
          <a:lstStyle>
            <a:lvl1pPr>
              <a:defRPr/>
            </a:lvl1pPr>
          </a:lstStyle>
          <a:p>
            <a:pPr>
              <a:defRPr/>
            </a:pPr>
            <a:fld id="{5F1D7110-185A-4505-8AA6-2DD0D099F226}" type="datetimeFigureOut">
              <a:rPr lang="de-AT"/>
              <a:pPr>
                <a:defRPr/>
              </a:pPr>
              <a:t>08.05.2025</a:t>
            </a:fld>
            <a:endParaRPr lang="de-AT"/>
          </a:p>
        </p:txBody>
      </p:sp>
      <p:sp>
        <p:nvSpPr>
          <p:cNvPr id="3" name="Fußzeilenplatzhalter 4">
            <a:extLst>
              <a:ext uri="{FF2B5EF4-FFF2-40B4-BE49-F238E27FC236}">
                <a16:creationId xmlns:a16="http://schemas.microsoft.com/office/drawing/2014/main" id="{284FFB13-CCCD-F33C-966F-FA09B6A34C98}"/>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36F112E1-2C63-161C-502F-76A0984EA035}"/>
              </a:ext>
            </a:extLst>
          </p:cNvPr>
          <p:cNvSpPr>
            <a:spLocks noGrp="1"/>
          </p:cNvSpPr>
          <p:nvPr>
            <p:ph type="sldNum" sz="quarter" idx="12"/>
          </p:nvPr>
        </p:nvSpPr>
        <p:spPr/>
        <p:txBody>
          <a:bodyPr/>
          <a:lstStyle>
            <a:lvl1pPr>
              <a:defRPr/>
            </a:lvl1pPr>
          </a:lstStyle>
          <a:p>
            <a:pPr>
              <a:defRPr/>
            </a:pPr>
            <a:fld id="{0766CB42-4537-47B0-974F-3F6A3D4A532E}" type="slidenum">
              <a:rPr lang="de-AT" altLang="de-DE"/>
              <a:pPr>
                <a:defRPr/>
              </a:pPr>
              <a:t>‹Nr.›</a:t>
            </a:fld>
            <a:endParaRPr lang="de-AT" altLang="de-DE"/>
          </a:p>
        </p:txBody>
      </p:sp>
    </p:spTree>
    <p:extLst>
      <p:ext uri="{BB962C8B-B14F-4D97-AF65-F5344CB8AC3E}">
        <p14:creationId xmlns:p14="http://schemas.microsoft.com/office/powerpoint/2010/main" val="375185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5A70F44-03DF-820F-D2D9-B1DE48ECBDAD}"/>
              </a:ext>
            </a:extLst>
          </p:cNvPr>
          <p:cNvSpPr>
            <a:spLocks noGrp="1"/>
          </p:cNvSpPr>
          <p:nvPr>
            <p:ph type="dt" sz="half" idx="10"/>
          </p:nvPr>
        </p:nvSpPr>
        <p:spPr/>
        <p:txBody>
          <a:bodyPr/>
          <a:lstStyle>
            <a:lvl1pPr>
              <a:defRPr/>
            </a:lvl1pPr>
          </a:lstStyle>
          <a:p>
            <a:pPr>
              <a:defRPr/>
            </a:pPr>
            <a:fld id="{5953C13D-B7B0-4332-BD3F-3893385E62EE}" type="datetimeFigureOut">
              <a:rPr lang="de-AT"/>
              <a:pPr>
                <a:defRPr/>
              </a:pPr>
              <a:t>08.05.2025</a:t>
            </a:fld>
            <a:endParaRPr lang="de-AT"/>
          </a:p>
        </p:txBody>
      </p:sp>
      <p:sp>
        <p:nvSpPr>
          <p:cNvPr id="6" name="Fußzeilenplatzhalter 4">
            <a:extLst>
              <a:ext uri="{FF2B5EF4-FFF2-40B4-BE49-F238E27FC236}">
                <a16:creationId xmlns:a16="http://schemas.microsoft.com/office/drawing/2014/main" id="{56555599-EC1A-EAD9-EDB9-64107438EF8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6592759-F1FD-ABB9-1918-1B8FF19BE8A4}"/>
              </a:ext>
            </a:extLst>
          </p:cNvPr>
          <p:cNvSpPr>
            <a:spLocks noGrp="1"/>
          </p:cNvSpPr>
          <p:nvPr>
            <p:ph type="sldNum" sz="quarter" idx="12"/>
          </p:nvPr>
        </p:nvSpPr>
        <p:spPr/>
        <p:txBody>
          <a:bodyPr/>
          <a:lstStyle>
            <a:lvl1pPr>
              <a:defRPr/>
            </a:lvl1pPr>
          </a:lstStyle>
          <a:p>
            <a:pPr>
              <a:defRPr/>
            </a:pPr>
            <a:fld id="{B4EDAA4C-85D2-423A-B434-5B779DCD8F2E}" type="slidenum">
              <a:rPr lang="de-AT" altLang="de-DE"/>
              <a:pPr>
                <a:defRPr/>
              </a:pPr>
              <a:t>‹Nr.›</a:t>
            </a:fld>
            <a:endParaRPr lang="de-AT" altLang="de-DE"/>
          </a:p>
        </p:txBody>
      </p:sp>
    </p:spTree>
    <p:extLst>
      <p:ext uri="{BB962C8B-B14F-4D97-AF65-F5344CB8AC3E}">
        <p14:creationId xmlns:p14="http://schemas.microsoft.com/office/powerpoint/2010/main" val="76538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B0EDBD0E-8DC0-46D6-F533-3722A1D90CD5}"/>
              </a:ext>
            </a:extLst>
          </p:cNvPr>
          <p:cNvSpPr>
            <a:spLocks noGrp="1"/>
          </p:cNvSpPr>
          <p:nvPr>
            <p:ph type="dt" sz="half" idx="10"/>
          </p:nvPr>
        </p:nvSpPr>
        <p:spPr/>
        <p:txBody>
          <a:bodyPr/>
          <a:lstStyle>
            <a:lvl1pPr>
              <a:defRPr/>
            </a:lvl1pPr>
          </a:lstStyle>
          <a:p>
            <a:pPr>
              <a:defRPr/>
            </a:pPr>
            <a:fld id="{9E33CA16-6295-4D94-B413-E4F5854AC75A}" type="datetimeFigureOut">
              <a:rPr lang="de-AT"/>
              <a:pPr>
                <a:defRPr/>
              </a:pPr>
              <a:t>08.05.2025</a:t>
            </a:fld>
            <a:endParaRPr lang="de-AT"/>
          </a:p>
        </p:txBody>
      </p:sp>
      <p:sp>
        <p:nvSpPr>
          <p:cNvPr id="6" name="Fußzeilenplatzhalter 4">
            <a:extLst>
              <a:ext uri="{FF2B5EF4-FFF2-40B4-BE49-F238E27FC236}">
                <a16:creationId xmlns:a16="http://schemas.microsoft.com/office/drawing/2014/main" id="{97D25056-FF9C-FC67-E2FD-E453EBE22C2E}"/>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D27577-215C-10F0-BA2D-6C34BE047D39}"/>
              </a:ext>
            </a:extLst>
          </p:cNvPr>
          <p:cNvSpPr>
            <a:spLocks noGrp="1"/>
          </p:cNvSpPr>
          <p:nvPr>
            <p:ph type="sldNum" sz="quarter" idx="12"/>
          </p:nvPr>
        </p:nvSpPr>
        <p:spPr/>
        <p:txBody>
          <a:bodyPr/>
          <a:lstStyle>
            <a:lvl1pPr>
              <a:defRPr/>
            </a:lvl1pPr>
          </a:lstStyle>
          <a:p>
            <a:pPr>
              <a:defRPr/>
            </a:pPr>
            <a:fld id="{DEBA4E64-BD9F-4324-9FCE-7FE10ACF24D9}" type="slidenum">
              <a:rPr lang="de-AT" altLang="de-DE"/>
              <a:pPr>
                <a:defRPr/>
              </a:pPr>
              <a:t>‹Nr.›</a:t>
            </a:fld>
            <a:endParaRPr lang="de-AT" altLang="de-DE"/>
          </a:p>
        </p:txBody>
      </p:sp>
    </p:spTree>
    <p:extLst>
      <p:ext uri="{BB962C8B-B14F-4D97-AF65-F5344CB8AC3E}">
        <p14:creationId xmlns:p14="http://schemas.microsoft.com/office/powerpoint/2010/main" val="374392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738D0272-7CAB-4E19-F667-5CA5066752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A6639C50-0FB2-1137-7720-354479064ABD}"/>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51CE591-4243-A19E-8056-C6DEBEBF4D74}"/>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579866A-7D36-4B7E-4C01-C96CF0E6EAB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FFAE12D-C70A-4FAD-80E1-4EDBDA9AB67C}" type="datetimeFigureOut">
              <a:rPr lang="de-AT"/>
              <a:pPr>
                <a:defRPr/>
              </a:pPr>
              <a:t>08.05.2025</a:t>
            </a:fld>
            <a:endParaRPr lang="de-AT"/>
          </a:p>
        </p:txBody>
      </p:sp>
      <p:sp>
        <p:nvSpPr>
          <p:cNvPr id="5" name="Fußzeilenplatzhalter 4">
            <a:extLst>
              <a:ext uri="{FF2B5EF4-FFF2-40B4-BE49-F238E27FC236}">
                <a16:creationId xmlns:a16="http://schemas.microsoft.com/office/drawing/2014/main" id="{F4040FD1-7CA2-EBE3-4721-619F205C040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14D8DA14-5B61-BAC1-561C-74CBD5804BF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265CC1EB-1239-4083-BBC4-D355CAF8F94C}" type="slidenum">
              <a:rPr lang="de-AT" altLang="de-DE"/>
              <a:pPr>
                <a:defRPr/>
              </a:pPr>
              <a:t>‹Nr.›</a:t>
            </a:fld>
            <a:endParaRPr lang="de-AT" altLang="de-DE"/>
          </a:p>
        </p:txBody>
      </p:sp>
      <p:pic>
        <p:nvPicPr>
          <p:cNvPr id="1032" name="Picture 19">
            <a:extLst>
              <a:ext uri="{FF2B5EF4-FFF2-40B4-BE49-F238E27FC236}">
                <a16:creationId xmlns:a16="http://schemas.microsoft.com/office/drawing/2014/main" id="{54C9D575-0DF0-1870-E9BB-086B39282C6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F8B6419A-8273-81B6-EEDC-D56EE0B2C222}"/>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91DB2ABC-595E-5479-F067-FEED6711EAEC}"/>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877936E3-6113-8955-65F2-DF9F7C191251}"/>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0157B356-E440-9CEF-2B3E-407D6B9E133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1B0C6097-176F-83B6-9846-AC3FC288B1FA}"/>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43"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Inhaltsplatzhalter 2">
            <a:extLst>
              <a:ext uri="{FF2B5EF4-FFF2-40B4-BE49-F238E27FC236}">
                <a16:creationId xmlns:a16="http://schemas.microsoft.com/office/drawing/2014/main" id="{A0E77265-2F4C-9077-C64B-A47B597B4E1E}"/>
              </a:ext>
            </a:extLst>
          </p:cNvPr>
          <p:cNvSpPr txBox="1">
            <a:spLocks/>
          </p:cNvSpPr>
          <p:nvPr/>
        </p:nvSpPr>
        <p:spPr bwMode="auto">
          <a:xfrm>
            <a:off x="3276600" y="2565400"/>
            <a:ext cx="1874838" cy="931863"/>
          </a:xfrm>
          <a:prstGeom prst="rect">
            <a:avLst/>
          </a:prstGeom>
          <a:no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a:latin typeface="Arial" panose="020B0604020202020204" pitchFamily="34" charset="0"/>
                <a:cs typeface="Arial" panose="020B0604020202020204" pitchFamily="34" charset="0"/>
              </a:rPr>
              <a:t>Broschüren,</a:t>
            </a:r>
          </a:p>
          <a:p>
            <a:pPr marL="0" indent="0" algn="ctr">
              <a:buFont typeface="Arial" charset="0"/>
              <a:buNone/>
              <a:defRPr/>
            </a:pPr>
            <a:r>
              <a:rPr altLang="de-DE" sz="1600" b="0">
                <a:latin typeface="Arial" panose="020B0604020202020204" pitchFamily="34" charset="0"/>
                <a:cs typeface="Arial" panose="020B0604020202020204" pitchFamily="34" charset="0"/>
              </a:rPr>
              <a:t>Berufslexika,</a:t>
            </a:r>
          </a:p>
          <a:p>
            <a:pPr marL="0" indent="0" algn="ctr">
              <a:buFont typeface="Arial" charset="0"/>
              <a:buNone/>
              <a:defRPr/>
            </a:pPr>
            <a:r>
              <a:rPr altLang="de-DE" sz="1600" b="0">
                <a:latin typeface="Arial" panose="020B0604020202020204" pitchFamily="34" charset="0"/>
                <a:cs typeface="Arial" panose="020B0604020202020204" pitchFamily="34" charset="0"/>
              </a:rPr>
              <a:t>Medienberichte</a:t>
            </a:r>
          </a:p>
        </p:txBody>
      </p:sp>
      <p:sp>
        <p:nvSpPr>
          <p:cNvPr id="11" name="Inhaltsplatzhalter 2">
            <a:extLst>
              <a:ext uri="{FF2B5EF4-FFF2-40B4-BE49-F238E27FC236}">
                <a16:creationId xmlns:a16="http://schemas.microsoft.com/office/drawing/2014/main" id="{F8C0B197-B976-EDA3-E3DC-B7C5754426B8}"/>
              </a:ext>
            </a:extLst>
          </p:cNvPr>
          <p:cNvSpPr txBox="1">
            <a:spLocks/>
          </p:cNvSpPr>
          <p:nvPr/>
        </p:nvSpPr>
        <p:spPr bwMode="auto">
          <a:xfrm>
            <a:off x="684213" y="2565400"/>
            <a:ext cx="1366837" cy="935038"/>
          </a:xfrm>
          <a:prstGeom prst="rect">
            <a:avLst/>
          </a:prstGeom>
          <a:ln/>
        </p:spPr>
        <p:style>
          <a:lnRef idx="2">
            <a:schemeClr val="dk1"/>
          </a:lnRef>
          <a:fillRef idx="1">
            <a:schemeClr val="lt1"/>
          </a:fillRef>
          <a:effectRef idx="0">
            <a:schemeClr val="dk1"/>
          </a:effectRef>
          <a:fontRef idx="minor">
            <a:schemeClr val="dk1"/>
          </a:fontRef>
        </p:style>
        <p:txBody>
          <a:bodyPr anchor="ct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dirty="0">
                <a:latin typeface="Arial" panose="020B0604020202020204" pitchFamily="34" charset="0"/>
                <a:cs typeface="Arial" panose="020B0604020202020204" pitchFamily="34" charset="0"/>
              </a:rPr>
              <a:t>Schule:</a:t>
            </a:r>
          </a:p>
          <a:p>
            <a:pPr marL="0" indent="0" algn="ctr">
              <a:buFont typeface="Arial" charset="0"/>
              <a:buNone/>
              <a:defRPr/>
            </a:pPr>
            <a:r>
              <a:rPr altLang="de-DE" sz="1600" b="0" dirty="0">
                <a:latin typeface="Arial" panose="020B0604020202020204" pitchFamily="34" charset="0"/>
                <a:cs typeface="Arial" panose="020B0604020202020204" pitchFamily="34" charset="0"/>
              </a:rPr>
              <a:t>Berufs-</a:t>
            </a:r>
          </a:p>
          <a:p>
            <a:pPr marL="0" indent="0" algn="ctr">
              <a:buFont typeface="Arial" charset="0"/>
              <a:buNone/>
              <a:defRPr/>
            </a:pPr>
            <a:r>
              <a:rPr altLang="de-DE" sz="1600" b="0" dirty="0" err="1">
                <a:latin typeface="Arial" panose="020B0604020202020204" pitchFamily="34" charset="0"/>
                <a:cs typeface="Arial" panose="020B0604020202020204" pitchFamily="34" charset="0"/>
              </a:rPr>
              <a:t>orientierung</a:t>
            </a:r>
            <a:endParaRPr altLang="de-DE" sz="1600" b="0" dirty="0">
              <a:latin typeface="Arial" panose="020B0604020202020204" pitchFamily="34" charset="0"/>
              <a:cs typeface="Arial" panose="020B0604020202020204" pitchFamily="34" charset="0"/>
            </a:endParaRPr>
          </a:p>
        </p:txBody>
      </p:sp>
      <p:sp>
        <p:nvSpPr>
          <p:cNvPr id="13" name="Inhaltsplatzhalter 2">
            <a:extLst>
              <a:ext uri="{FF2B5EF4-FFF2-40B4-BE49-F238E27FC236}">
                <a16:creationId xmlns:a16="http://schemas.microsoft.com/office/drawing/2014/main" id="{93F3C0EF-C7A1-0265-3A6F-C0ED25E20141}"/>
              </a:ext>
            </a:extLst>
          </p:cNvPr>
          <p:cNvSpPr txBox="1">
            <a:spLocks/>
          </p:cNvSpPr>
          <p:nvPr/>
        </p:nvSpPr>
        <p:spPr bwMode="auto">
          <a:xfrm>
            <a:off x="2124075" y="2565400"/>
            <a:ext cx="1047750" cy="935038"/>
          </a:xfrm>
          <a:prstGeom prst="rect">
            <a:avLst/>
          </a:prstGeom>
          <a:no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defRPr/>
            </a:pPr>
            <a:endParaRPr altLang="de-DE" sz="1200" b="0">
              <a:latin typeface="Arial" panose="020B0604020202020204" pitchFamily="34" charset="0"/>
              <a:cs typeface="Arial" panose="020B0604020202020204" pitchFamily="34" charset="0"/>
            </a:endParaRPr>
          </a:p>
          <a:p>
            <a:pPr marL="0" indent="0" algn="ctr">
              <a:buFont typeface="Arial" charset="0"/>
              <a:buNone/>
              <a:defRPr/>
            </a:pPr>
            <a:r>
              <a:rPr altLang="de-DE" sz="1800" b="0">
                <a:latin typeface="Arial" panose="020B0604020202020204" pitchFamily="34" charset="0"/>
                <a:cs typeface="Arial" panose="020B0604020202020204" pitchFamily="34" charset="0"/>
              </a:rPr>
              <a:t>Internet </a:t>
            </a:r>
          </a:p>
        </p:txBody>
      </p:sp>
      <p:sp>
        <p:nvSpPr>
          <p:cNvPr id="3074" name="Titel 1">
            <a:extLst>
              <a:ext uri="{FF2B5EF4-FFF2-40B4-BE49-F238E27FC236}">
                <a16:creationId xmlns:a16="http://schemas.microsoft.com/office/drawing/2014/main" id="{0FD2833B-5128-546D-9148-7447CBBE416D}"/>
              </a:ext>
            </a:extLst>
          </p:cNvPr>
          <p:cNvSpPr>
            <a:spLocks noGrp="1"/>
          </p:cNvSpPr>
          <p:nvPr>
            <p:ph type="title"/>
          </p:nvPr>
        </p:nvSpPr>
        <p:spPr>
          <a:xfrm>
            <a:off x="1536700" y="950913"/>
            <a:ext cx="5988050" cy="677862"/>
          </a:xfrm>
        </p:spPr>
        <p:txBody>
          <a:bodyPr/>
          <a:lstStyle/>
          <a:p>
            <a:r>
              <a:rPr lang="de-AT" altLang="de-DE">
                <a:latin typeface="Arial" panose="020B0604020202020204" pitchFamily="34" charset="0"/>
                <a:cs typeface="Arial" panose="020B0604020202020204" pitchFamily="34" charset="0"/>
              </a:rPr>
              <a:t>Meine Berufswahl</a:t>
            </a:r>
          </a:p>
        </p:txBody>
      </p:sp>
      <p:sp>
        <p:nvSpPr>
          <p:cNvPr id="3075" name="Inhaltsplatzhalter 2">
            <a:extLst>
              <a:ext uri="{FF2B5EF4-FFF2-40B4-BE49-F238E27FC236}">
                <a16:creationId xmlns:a16="http://schemas.microsoft.com/office/drawing/2014/main" id="{0C11FA93-A28A-8176-F7FE-74C7A55B327E}"/>
              </a:ext>
            </a:extLst>
          </p:cNvPr>
          <p:cNvSpPr>
            <a:spLocks noGrp="1"/>
          </p:cNvSpPr>
          <p:nvPr>
            <p:ph idx="1"/>
          </p:nvPr>
        </p:nvSpPr>
        <p:spPr>
          <a:xfrm>
            <a:off x="611188" y="1712913"/>
            <a:ext cx="7921625" cy="720725"/>
          </a:xfrm>
        </p:spPr>
        <p:txBody>
          <a:bodyPr/>
          <a:lstStyle/>
          <a:p>
            <a:pPr marL="0" indent="0">
              <a:buFont typeface="Arial" panose="020B0604020202020204" pitchFamily="34" charset="0"/>
              <a:buNone/>
            </a:pPr>
            <a:r>
              <a:rPr altLang="de-DE" sz="1800">
                <a:latin typeface="Arial" panose="020B0604020202020204" pitchFamily="34" charset="0"/>
                <a:cs typeface="Arial" panose="020B0604020202020204" pitchFamily="34" charset="0"/>
              </a:rPr>
              <a:t>1.  Herausfinden von Interessen, Fähigkeiten, Stärken und Schwächen</a:t>
            </a:r>
          </a:p>
        </p:txBody>
      </p:sp>
      <p:sp>
        <p:nvSpPr>
          <p:cNvPr id="6" name="Inhaltsplatzhalter 2">
            <a:extLst>
              <a:ext uri="{FF2B5EF4-FFF2-40B4-BE49-F238E27FC236}">
                <a16:creationId xmlns:a16="http://schemas.microsoft.com/office/drawing/2014/main" id="{3EF9338D-70AE-91FB-0F85-E52F81C8D3C1}"/>
              </a:ext>
            </a:extLst>
          </p:cNvPr>
          <p:cNvSpPr txBox="1">
            <a:spLocks/>
          </p:cNvSpPr>
          <p:nvPr/>
        </p:nvSpPr>
        <p:spPr bwMode="auto">
          <a:xfrm>
            <a:off x="611188" y="2060575"/>
            <a:ext cx="35909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1800" dirty="0">
                <a:latin typeface="Arial" panose="020B0604020202020204" pitchFamily="34" charset="0"/>
              </a:rPr>
              <a:t>2.  Informationsbeschaffung:</a:t>
            </a:r>
          </a:p>
        </p:txBody>
      </p:sp>
      <p:sp>
        <p:nvSpPr>
          <p:cNvPr id="7" name="Inhaltsplatzhalter 2">
            <a:extLst>
              <a:ext uri="{FF2B5EF4-FFF2-40B4-BE49-F238E27FC236}">
                <a16:creationId xmlns:a16="http://schemas.microsoft.com/office/drawing/2014/main" id="{1B0F9FA1-F187-E42C-D2C4-6879F1F7CEE1}"/>
              </a:ext>
            </a:extLst>
          </p:cNvPr>
          <p:cNvSpPr txBox="1">
            <a:spLocks/>
          </p:cNvSpPr>
          <p:nvPr/>
        </p:nvSpPr>
        <p:spPr bwMode="auto">
          <a:xfrm>
            <a:off x="2016125" y="4724400"/>
            <a:ext cx="6551613" cy="1728788"/>
          </a:xfrm>
          <a:prstGeom prst="rect">
            <a:avLst/>
          </a:prstGeom>
          <a:noFill/>
          <a:ln>
            <a:noFill/>
          </a:ln>
        </p:spPr>
        <p:txBody>
          <a:bodyPr/>
          <a:lstStyle>
            <a:lvl1pPr marL="342900" indent="-342900"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Wingdings" panose="05000000000000000000" pitchFamily="2" charset="2"/>
              <a:buChar char="§"/>
              <a:defRPr/>
            </a:pPr>
            <a:r>
              <a:rPr lang="de-AT" altLang="de-DE" sz="1600" b="0" dirty="0">
                <a:latin typeface="Arial" panose="020B0604020202020204" pitchFamily="34" charset="0"/>
              </a:rPr>
              <a:t>beim Arbeitsmarktservice (AMS)</a:t>
            </a:r>
          </a:p>
          <a:p>
            <a:pPr>
              <a:buFont typeface="Wingdings" panose="05000000000000000000" pitchFamily="2" charset="2"/>
              <a:buChar char="§"/>
              <a:defRPr/>
            </a:pPr>
            <a:r>
              <a:rPr lang="de-AT" altLang="de-DE" sz="1600" b="0" dirty="0">
                <a:latin typeface="Arial" panose="020B0604020202020204" pitchFamily="34" charset="0"/>
              </a:rPr>
              <a:t>beim Wirtschaftsförderungsinstitut (WIFI): </a:t>
            </a:r>
          </a:p>
          <a:p>
            <a:pPr marL="0" indent="0">
              <a:buFont typeface="Arial" panose="020B0604020202020204" pitchFamily="34" charset="0"/>
              <a:buNone/>
              <a:defRPr/>
            </a:pPr>
            <a:r>
              <a:rPr lang="de-AT" altLang="de-DE" sz="1600" b="0" dirty="0">
                <a:latin typeface="Arial" panose="020B0604020202020204" pitchFamily="34" charset="0"/>
              </a:rPr>
              <a:t>       Berufsinformationszentrum der Wirtschaftskammer</a:t>
            </a:r>
          </a:p>
          <a:p>
            <a:pPr>
              <a:buFont typeface="Wingdings" panose="05000000000000000000" pitchFamily="2" charset="2"/>
              <a:buChar char="§"/>
              <a:defRPr/>
            </a:pPr>
            <a:r>
              <a:rPr lang="de-AT" altLang="de-DE" sz="1600" b="0" dirty="0">
                <a:latin typeface="Arial" panose="020B0604020202020204" pitchFamily="34" charset="0"/>
              </a:rPr>
              <a:t>Website „Berufsbildende Schulen“ des BMBF</a:t>
            </a:r>
          </a:p>
          <a:p>
            <a:pPr>
              <a:buFont typeface="Wingdings" panose="05000000000000000000" pitchFamily="2" charset="2"/>
              <a:buChar char="§"/>
              <a:defRPr/>
            </a:pPr>
            <a:r>
              <a:rPr lang="de-AT" altLang="de-DE" sz="1600" b="0" dirty="0">
                <a:latin typeface="Arial" panose="020B0604020202020204" pitchFamily="34" charset="0"/>
              </a:rPr>
              <a:t>Website  „Berufsorientierung“ der AK</a:t>
            </a:r>
          </a:p>
          <a:p>
            <a:pPr>
              <a:buFont typeface="Wingdings" panose="05000000000000000000" pitchFamily="2" charset="2"/>
              <a:buChar char="§"/>
              <a:defRPr/>
            </a:pPr>
            <a:r>
              <a:rPr lang="de-AT" altLang="de-DE" sz="1600" b="0" dirty="0">
                <a:latin typeface="Arial" panose="020B0604020202020204" pitchFamily="34" charset="0"/>
              </a:rPr>
              <a:t>Website  „</a:t>
            </a:r>
            <a:r>
              <a:rPr lang="de-AT" altLang="de-DE" sz="1600" b="0" dirty="0" err="1">
                <a:latin typeface="Arial" panose="020B0604020202020204" pitchFamily="34" charset="0"/>
              </a:rPr>
              <a:t>BerufsinformationsComputer</a:t>
            </a:r>
            <a:r>
              <a:rPr lang="de-AT" altLang="de-DE" sz="1600" b="0" dirty="0">
                <a:latin typeface="Arial" panose="020B0604020202020204" pitchFamily="34" charset="0"/>
              </a:rPr>
              <a:t>“ (BIC) der WKÖ</a:t>
            </a:r>
          </a:p>
        </p:txBody>
      </p:sp>
      <p:sp>
        <p:nvSpPr>
          <p:cNvPr id="22" name="Inhaltsplatzhalter 2">
            <a:extLst>
              <a:ext uri="{FF2B5EF4-FFF2-40B4-BE49-F238E27FC236}">
                <a16:creationId xmlns:a16="http://schemas.microsoft.com/office/drawing/2014/main" id="{A152E939-6DCF-8E6B-696C-616FFEBAD6B1}"/>
              </a:ext>
            </a:extLst>
          </p:cNvPr>
          <p:cNvSpPr txBox="1">
            <a:spLocks/>
          </p:cNvSpPr>
          <p:nvPr/>
        </p:nvSpPr>
        <p:spPr bwMode="auto">
          <a:xfrm>
            <a:off x="5292725" y="2565400"/>
            <a:ext cx="1766888" cy="931863"/>
          </a:xfrm>
          <a:prstGeom prst="rect">
            <a:avLst/>
          </a:prstGeom>
          <a:no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a:latin typeface="Arial" panose="020B0604020202020204" pitchFamily="34" charset="0"/>
                <a:cs typeface="Arial" panose="020B0604020202020204" pitchFamily="34" charset="0"/>
              </a:rPr>
              <a:t>Berufspraktische</a:t>
            </a:r>
          </a:p>
          <a:p>
            <a:pPr marL="0" indent="0" algn="ctr">
              <a:buFont typeface="Arial" charset="0"/>
              <a:buNone/>
              <a:defRPr/>
            </a:pPr>
            <a:r>
              <a:rPr altLang="de-DE" sz="1600" b="0">
                <a:latin typeface="Arial" panose="020B0604020202020204" pitchFamily="34" charset="0"/>
                <a:cs typeface="Arial" panose="020B0604020202020204" pitchFamily="34" charset="0"/>
              </a:rPr>
              <a:t>Tage</a:t>
            </a:r>
          </a:p>
          <a:p>
            <a:pPr marL="0" indent="0" algn="ctr">
              <a:buFont typeface="Arial" charset="0"/>
              <a:buNone/>
              <a:defRPr/>
            </a:pPr>
            <a:r>
              <a:rPr altLang="de-DE" sz="1600" b="0">
                <a:latin typeface="Arial" panose="020B0604020202020204" pitchFamily="34" charset="0"/>
                <a:cs typeface="Arial" panose="020B0604020202020204" pitchFamily="34" charset="0"/>
              </a:rPr>
              <a:t>(Schnupperlehre)</a:t>
            </a:r>
          </a:p>
        </p:txBody>
      </p:sp>
      <p:sp>
        <p:nvSpPr>
          <p:cNvPr id="23" name="Inhaltsplatzhalter 2">
            <a:extLst>
              <a:ext uri="{FF2B5EF4-FFF2-40B4-BE49-F238E27FC236}">
                <a16:creationId xmlns:a16="http://schemas.microsoft.com/office/drawing/2014/main" id="{8C5CD071-C6FD-9AFD-B5A8-62A23B567DB5}"/>
              </a:ext>
            </a:extLst>
          </p:cNvPr>
          <p:cNvSpPr txBox="1">
            <a:spLocks/>
          </p:cNvSpPr>
          <p:nvPr/>
        </p:nvSpPr>
        <p:spPr bwMode="auto">
          <a:xfrm>
            <a:off x="7164388" y="2565400"/>
            <a:ext cx="1439862" cy="935038"/>
          </a:xfrm>
          <a:prstGeom prst="rect">
            <a:avLst/>
          </a:prstGeom>
          <a:no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a:latin typeface="Arial" panose="020B0604020202020204" pitchFamily="34" charset="0"/>
                <a:cs typeface="Arial" panose="020B0604020202020204" pitchFamily="34" charset="0"/>
              </a:rPr>
              <a:t>Beratungs-</a:t>
            </a:r>
          </a:p>
          <a:p>
            <a:pPr marL="0" indent="0" algn="ctr">
              <a:buFont typeface="Arial" charset="0"/>
              <a:buNone/>
              <a:defRPr/>
            </a:pPr>
            <a:r>
              <a:rPr altLang="de-DE" sz="1600" b="0" err="1">
                <a:latin typeface="Arial" panose="020B0604020202020204" pitchFamily="34" charset="0"/>
                <a:cs typeface="Arial" panose="020B0604020202020204" pitchFamily="34" charset="0"/>
              </a:rPr>
              <a:t>gespräche</a:t>
            </a:r>
            <a:endParaRPr altLang="de-DE" sz="1600" b="0">
              <a:latin typeface="Arial" panose="020B0604020202020204" pitchFamily="34" charset="0"/>
              <a:cs typeface="Arial" panose="020B0604020202020204" pitchFamily="34" charset="0"/>
            </a:endParaRPr>
          </a:p>
        </p:txBody>
      </p:sp>
      <p:sp>
        <p:nvSpPr>
          <p:cNvPr id="28" name="Inhaltsplatzhalter 2">
            <a:extLst>
              <a:ext uri="{FF2B5EF4-FFF2-40B4-BE49-F238E27FC236}">
                <a16:creationId xmlns:a16="http://schemas.microsoft.com/office/drawing/2014/main" id="{B709A9AB-4527-320B-A3F8-8BFB9A5F0DC4}"/>
              </a:ext>
            </a:extLst>
          </p:cNvPr>
          <p:cNvSpPr txBox="1">
            <a:spLocks/>
          </p:cNvSpPr>
          <p:nvPr/>
        </p:nvSpPr>
        <p:spPr bwMode="auto">
          <a:xfrm>
            <a:off x="706438" y="3657600"/>
            <a:ext cx="2397125" cy="935038"/>
          </a:xfrm>
          <a:prstGeom prst="rect">
            <a:avLst/>
          </a:prstGeom>
          <a:ln/>
        </p:spPr>
        <p:style>
          <a:lnRef idx="2">
            <a:schemeClr val="dk1"/>
          </a:lnRef>
          <a:fillRef idx="1">
            <a:schemeClr val="lt1"/>
          </a:fillRef>
          <a:effectRef idx="0">
            <a:schemeClr val="dk1"/>
          </a:effectRef>
          <a:fontRef idx="minor">
            <a:schemeClr val="dk1"/>
          </a:fontRef>
        </p:style>
        <p:txBody>
          <a:bodyPr anchor="ct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dirty="0">
                <a:latin typeface="Arial" panose="020B0604020202020204" pitchFamily="34" charset="0"/>
                <a:cs typeface="Arial" panose="020B0604020202020204" pitchFamily="34" charset="0"/>
              </a:rPr>
              <a:t>Interviews über Berufe mit Verwandten / Bekannten</a:t>
            </a:r>
          </a:p>
        </p:txBody>
      </p:sp>
      <p:sp>
        <p:nvSpPr>
          <p:cNvPr id="29" name="Inhaltsplatzhalter 2">
            <a:extLst>
              <a:ext uri="{FF2B5EF4-FFF2-40B4-BE49-F238E27FC236}">
                <a16:creationId xmlns:a16="http://schemas.microsoft.com/office/drawing/2014/main" id="{0A2BF9A4-5C20-3CE8-7D65-4663210CF792}"/>
              </a:ext>
            </a:extLst>
          </p:cNvPr>
          <p:cNvSpPr txBox="1">
            <a:spLocks/>
          </p:cNvSpPr>
          <p:nvPr/>
        </p:nvSpPr>
        <p:spPr bwMode="auto">
          <a:xfrm>
            <a:off x="3276600" y="3657600"/>
            <a:ext cx="2159000" cy="935038"/>
          </a:xfrm>
          <a:prstGeom prst="rect">
            <a:avLst/>
          </a:prstGeom>
          <a:ln/>
        </p:spPr>
        <p:style>
          <a:lnRef idx="2">
            <a:schemeClr val="dk1"/>
          </a:lnRef>
          <a:fillRef idx="1">
            <a:schemeClr val="lt1"/>
          </a:fillRef>
          <a:effectRef idx="0">
            <a:schemeClr val="dk1"/>
          </a:effectRef>
          <a:fontRef idx="minor">
            <a:schemeClr val="dk1"/>
          </a:fontRef>
        </p:style>
        <p:txBody>
          <a:bodyPr anchor="ct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dirty="0">
                <a:latin typeface="Arial" panose="020B0604020202020204" pitchFamily="34" charset="0"/>
                <a:cs typeface="Arial" panose="020B0604020202020204" pitchFamily="34" charset="0"/>
              </a:rPr>
              <a:t>Tage der offenen Türe</a:t>
            </a:r>
          </a:p>
          <a:p>
            <a:pPr marL="0" indent="0" algn="ctr">
              <a:buFont typeface="Arial" charset="0"/>
              <a:buNone/>
              <a:defRPr/>
            </a:pPr>
            <a:r>
              <a:rPr altLang="de-DE" sz="1600" b="0" dirty="0">
                <a:latin typeface="Arial" panose="020B0604020202020204" pitchFamily="34" charset="0"/>
                <a:cs typeface="Arial" panose="020B0604020202020204" pitchFamily="34" charset="0"/>
              </a:rPr>
              <a:t>(Schulbesuche)</a:t>
            </a:r>
          </a:p>
        </p:txBody>
      </p:sp>
      <p:sp>
        <p:nvSpPr>
          <p:cNvPr id="30" name="Inhaltsplatzhalter 2">
            <a:extLst>
              <a:ext uri="{FF2B5EF4-FFF2-40B4-BE49-F238E27FC236}">
                <a16:creationId xmlns:a16="http://schemas.microsoft.com/office/drawing/2014/main" id="{AE42233B-D393-32CA-4C40-36B1D11A0571}"/>
              </a:ext>
            </a:extLst>
          </p:cNvPr>
          <p:cNvSpPr txBox="1">
            <a:spLocks/>
          </p:cNvSpPr>
          <p:nvPr/>
        </p:nvSpPr>
        <p:spPr bwMode="auto">
          <a:xfrm>
            <a:off x="5597525" y="3657600"/>
            <a:ext cx="3024188" cy="935038"/>
          </a:xfrm>
          <a:prstGeom prst="rect">
            <a:avLst/>
          </a:prstGeom>
          <a:ln/>
        </p:spPr>
        <p:style>
          <a:lnRef idx="2">
            <a:schemeClr val="dk1"/>
          </a:lnRef>
          <a:fillRef idx="1">
            <a:schemeClr val="lt1"/>
          </a:fillRef>
          <a:effectRef idx="0">
            <a:schemeClr val="dk1"/>
          </a:effectRef>
          <a:fontRef idx="minor">
            <a:schemeClr val="dk1"/>
          </a:fontRef>
        </p:style>
        <p:txBody>
          <a:bodyPr anchor="ct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600" b="0">
                <a:latin typeface="Arial" panose="020B0604020202020204" pitchFamily="34" charset="0"/>
                <a:cs typeface="Arial" panose="020B0604020202020204" pitchFamily="34" charset="0"/>
              </a:rPr>
              <a:t>Berufs- und Studien-</a:t>
            </a:r>
          </a:p>
          <a:p>
            <a:pPr marL="0" indent="0" algn="ctr">
              <a:buFont typeface="Arial" charset="0"/>
              <a:buNone/>
              <a:defRPr/>
            </a:pPr>
            <a:r>
              <a:rPr altLang="de-DE" sz="1600" b="0">
                <a:latin typeface="Arial" panose="020B0604020202020204" pitchFamily="34" charset="0"/>
                <a:cs typeface="Arial" panose="020B0604020202020204" pitchFamily="34" charset="0"/>
              </a:rPr>
              <a:t>informationsmessen</a:t>
            </a:r>
          </a:p>
        </p:txBody>
      </p:sp>
      <p:sp>
        <p:nvSpPr>
          <p:cNvPr id="24" name="Inhaltsplatzhalter 2">
            <a:extLst>
              <a:ext uri="{FF2B5EF4-FFF2-40B4-BE49-F238E27FC236}">
                <a16:creationId xmlns:a16="http://schemas.microsoft.com/office/drawing/2014/main" id="{F8B12831-E0EF-0A38-C4E3-FA9A13DDF23F}"/>
              </a:ext>
            </a:extLst>
          </p:cNvPr>
          <p:cNvSpPr txBox="1">
            <a:spLocks/>
          </p:cNvSpPr>
          <p:nvPr/>
        </p:nvSpPr>
        <p:spPr bwMode="auto">
          <a:xfrm>
            <a:off x="696913" y="4721225"/>
            <a:ext cx="7894637" cy="1803400"/>
          </a:xfrm>
          <a:prstGeom prst="rect">
            <a:avLst/>
          </a:prstGeom>
          <a:no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defRPr/>
            </a:pPr>
            <a:endParaRPr altLang="de-DE" sz="1200" b="0">
              <a:latin typeface="Arial" panose="020B0604020202020204" pitchFamily="34" charset="0"/>
              <a:cs typeface="Arial" panose="020B0604020202020204" pitchFamily="34" charset="0"/>
            </a:endParaRPr>
          </a:p>
          <a:p>
            <a:pPr marL="0" indent="0" algn="ctr">
              <a:buFont typeface="Arial" charset="0"/>
              <a:buNone/>
              <a:defRPr/>
            </a:pPr>
            <a:r>
              <a:rPr altLang="de-DE" sz="1800" b="0">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1" grpId="0" animBg="1"/>
      <p:bldP spid="13" grpId="0" animBg="1"/>
      <p:bldP spid="3074" grpId="0"/>
      <p:bldP spid="7" grpId="0"/>
      <p:bldP spid="22" grpId="0" animBg="1"/>
      <p:bldP spid="23" grpId="0" animBg="1"/>
      <p:bldP spid="28" grpId="0" animBg="1"/>
      <p:bldP spid="29" grpId="0" animBg="1"/>
      <p:bldP spid="30"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190CF71C-90C4-3510-12A1-378841B650B3}"/>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F2A3A4B3-72DA-9329-9BD5-87CFA7F308D8}"/>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anose="020B0604020202020204"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anose="020B0604020202020204" pitchFamily="34" charset="0"/>
              </a:rPr>
              <a:t>Das Tafelbild bezieht sich auf das Thema „Meine Berufswahl“ auf den Seiten 30 und 31 im Schulbuch </a:t>
            </a:r>
            <a:r>
              <a:rPr lang="de-DE" altLang="de-DE" sz="1200" i="1" kern="0" dirty="0">
                <a:solidFill>
                  <a:srgbClr val="000000"/>
                </a:solidFill>
                <a:latin typeface="Arial" panose="020B0604020202020204"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Zusammenfassung dienen. </a:t>
            </a:r>
            <a:br>
              <a:rPr lang="de-DE" altLang="de-DE" sz="1100" kern="0" dirty="0">
                <a:solidFill>
                  <a:srgbClr val="000000"/>
                </a:solidFill>
                <a:latin typeface="Arial" panose="020B0604020202020204"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Bildschirmpräsentation (4:3)</PresentationFormat>
  <Paragraphs>46</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Meine Berufswahl</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217</cp:revision>
  <dcterms:created xsi:type="dcterms:W3CDTF">2013-10-08T07:58:50Z</dcterms:created>
  <dcterms:modified xsi:type="dcterms:W3CDTF">2025-05-08T17:03:01Z</dcterms:modified>
</cp:coreProperties>
</file>