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4" r:id="rId3"/>
    <p:sldId id="295" r:id="rId4"/>
    <p:sldId id="292" r:id="rId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FEBB16C-0C90-B1FF-CA20-D88DE04F58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7BC0E11-196B-5C91-546B-FD6387576DDA}"/>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FC1F7AE-A92D-4940-9A02-E68350A902BA}" type="datetimeFigureOut">
              <a:rPr lang="de-AT"/>
              <a:pPr>
                <a:defRPr/>
              </a:pPr>
              <a:t>20.01.2023</a:t>
            </a:fld>
            <a:endParaRPr lang="de-AT"/>
          </a:p>
        </p:txBody>
      </p:sp>
      <p:sp>
        <p:nvSpPr>
          <p:cNvPr id="4" name="Fußzeilenplatzhalter 3">
            <a:extLst>
              <a:ext uri="{FF2B5EF4-FFF2-40B4-BE49-F238E27FC236}">
                <a16:creationId xmlns:a16="http://schemas.microsoft.com/office/drawing/2014/main" id="{22089B9B-7511-04EF-7868-0DC6B185314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0FD27B7F-2DED-7E80-9568-7E7AAB1B380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C96978B-238A-44E9-910C-DDC9C643B575}"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F09F29C-9E9E-3D13-9BA1-14B7433120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46220B5C-A098-75E9-9403-07CDD0832D4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0FADFC6-09FE-48FD-BB07-5EF17222ED57}" type="datetimeFigureOut">
              <a:rPr lang="de-AT"/>
              <a:pPr>
                <a:defRPr/>
              </a:pPr>
              <a:t>20.01.2023</a:t>
            </a:fld>
            <a:endParaRPr lang="de-AT"/>
          </a:p>
        </p:txBody>
      </p:sp>
      <p:sp>
        <p:nvSpPr>
          <p:cNvPr id="4" name="Folienbildplatzhalter 3">
            <a:extLst>
              <a:ext uri="{FF2B5EF4-FFF2-40B4-BE49-F238E27FC236}">
                <a16:creationId xmlns:a16="http://schemas.microsoft.com/office/drawing/2014/main" id="{6BD80E80-D01E-835F-F7ED-EF8A3787BE1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7845B8F1-24D1-C3A6-BAAD-8F7CC69CE45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BE47754C-9E06-C2ED-8344-AF83DEB8D78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D3CAA015-A760-D534-B693-1A543BD05C1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5739D4-918F-4F37-9CF3-A2C989F739C4}"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47011280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323850" y="2060575"/>
            <a:ext cx="8229600" cy="408305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654897B-B17C-3503-37CE-F11B4BE845F3}"/>
              </a:ext>
            </a:extLst>
          </p:cNvPr>
          <p:cNvSpPr>
            <a:spLocks noGrp="1"/>
          </p:cNvSpPr>
          <p:nvPr>
            <p:ph type="dt" sz="half" idx="10"/>
          </p:nvPr>
        </p:nvSpPr>
        <p:spPr/>
        <p:txBody>
          <a:bodyPr/>
          <a:lstStyle>
            <a:lvl1pPr>
              <a:defRPr/>
            </a:lvl1pPr>
          </a:lstStyle>
          <a:p>
            <a:pPr>
              <a:defRPr/>
            </a:pPr>
            <a:fld id="{126EECDE-CAA2-4F78-B940-B72CB01972AB}" type="datetimeFigureOut">
              <a:rPr lang="de-AT"/>
              <a:pPr>
                <a:defRPr/>
              </a:pPr>
              <a:t>20.01.2023</a:t>
            </a:fld>
            <a:endParaRPr lang="de-AT"/>
          </a:p>
        </p:txBody>
      </p:sp>
      <p:sp>
        <p:nvSpPr>
          <p:cNvPr id="5" name="Fußzeilenplatzhalter 4">
            <a:extLst>
              <a:ext uri="{FF2B5EF4-FFF2-40B4-BE49-F238E27FC236}">
                <a16:creationId xmlns:a16="http://schemas.microsoft.com/office/drawing/2014/main" id="{B4BB8339-5F26-DC5F-1955-E5DB29B3DDD2}"/>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0A19C4F9-ABDA-1C93-CE48-E40214464067}"/>
              </a:ext>
            </a:extLst>
          </p:cNvPr>
          <p:cNvSpPr>
            <a:spLocks noGrp="1"/>
          </p:cNvSpPr>
          <p:nvPr>
            <p:ph type="sldNum" sz="quarter" idx="12"/>
          </p:nvPr>
        </p:nvSpPr>
        <p:spPr/>
        <p:txBody>
          <a:bodyPr/>
          <a:lstStyle>
            <a:lvl1pPr>
              <a:defRPr/>
            </a:lvl1pPr>
          </a:lstStyle>
          <a:p>
            <a:pPr>
              <a:defRPr/>
            </a:pPr>
            <a:fld id="{0F30EAF9-5BE8-49D9-9672-A1CF42266B07}" type="slidenum">
              <a:rPr lang="de-AT" altLang="de-DE"/>
              <a:pPr>
                <a:defRPr/>
              </a:pPr>
              <a:t>‹Nr.›</a:t>
            </a:fld>
            <a:endParaRPr lang="de-AT" altLang="de-DE"/>
          </a:p>
        </p:txBody>
      </p:sp>
    </p:spTree>
    <p:extLst>
      <p:ext uri="{BB962C8B-B14F-4D97-AF65-F5344CB8AC3E}">
        <p14:creationId xmlns:p14="http://schemas.microsoft.com/office/powerpoint/2010/main" val="60816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9AA1476-CAA8-10B6-9BE3-AC9E59245B96}"/>
              </a:ext>
            </a:extLst>
          </p:cNvPr>
          <p:cNvSpPr>
            <a:spLocks noGrp="1"/>
          </p:cNvSpPr>
          <p:nvPr>
            <p:ph type="dt" sz="half" idx="10"/>
          </p:nvPr>
        </p:nvSpPr>
        <p:spPr/>
        <p:txBody>
          <a:bodyPr/>
          <a:lstStyle>
            <a:lvl1pPr>
              <a:defRPr/>
            </a:lvl1pPr>
          </a:lstStyle>
          <a:p>
            <a:pPr>
              <a:defRPr/>
            </a:pPr>
            <a:fld id="{A3440A20-F541-4535-9DAF-F8677949A936}" type="datetimeFigureOut">
              <a:rPr lang="de-AT"/>
              <a:pPr>
                <a:defRPr/>
              </a:pPr>
              <a:t>20.01.2023</a:t>
            </a:fld>
            <a:endParaRPr lang="de-AT"/>
          </a:p>
        </p:txBody>
      </p:sp>
      <p:sp>
        <p:nvSpPr>
          <p:cNvPr id="5" name="Fußzeilenplatzhalter 4">
            <a:extLst>
              <a:ext uri="{FF2B5EF4-FFF2-40B4-BE49-F238E27FC236}">
                <a16:creationId xmlns:a16="http://schemas.microsoft.com/office/drawing/2014/main" id="{0F5E7319-6B1F-3FB0-5C57-FFC42E5E40F2}"/>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92A84167-97E7-092A-4DE8-6E40EBD4154B}"/>
              </a:ext>
            </a:extLst>
          </p:cNvPr>
          <p:cNvSpPr>
            <a:spLocks noGrp="1"/>
          </p:cNvSpPr>
          <p:nvPr>
            <p:ph type="sldNum" sz="quarter" idx="12"/>
          </p:nvPr>
        </p:nvSpPr>
        <p:spPr/>
        <p:txBody>
          <a:bodyPr/>
          <a:lstStyle>
            <a:lvl1pPr>
              <a:defRPr/>
            </a:lvl1pPr>
          </a:lstStyle>
          <a:p>
            <a:pPr>
              <a:defRPr/>
            </a:pPr>
            <a:fld id="{B8EDFC85-C0CD-4865-99DD-57414462D8EE}" type="slidenum">
              <a:rPr lang="de-AT" altLang="de-DE"/>
              <a:pPr>
                <a:defRPr/>
              </a:pPr>
              <a:t>‹Nr.›</a:t>
            </a:fld>
            <a:endParaRPr lang="de-AT" altLang="de-DE"/>
          </a:p>
        </p:txBody>
      </p:sp>
    </p:spTree>
    <p:extLst>
      <p:ext uri="{BB962C8B-B14F-4D97-AF65-F5344CB8AC3E}">
        <p14:creationId xmlns:p14="http://schemas.microsoft.com/office/powerpoint/2010/main" val="305995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a:prstGeom prst="rect">
            <a:avLst/>
          </a:prstGeom>
        </p:spPr>
        <p:txBody>
          <a:bodyPr/>
          <a:lstStyle/>
          <a:p>
            <a:r>
              <a:rPr lang="de-DE" dirty="0"/>
              <a:t>Titelmasterformat durch Klicken bearbeiten</a:t>
            </a:r>
            <a:endParaRPr lang="de-AT" dirty="0"/>
          </a:p>
        </p:txBody>
      </p:sp>
      <p:sp>
        <p:nvSpPr>
          <p:cNvPr id="3" name="Inhaltsplatzhalter 2"/>
          <p:cNvSpPr>
            <a:spLocks noGrp="1"/>
          </p:cNvSpPr>
          <p:nvPr>
            <p:ph idx="1"/>
          </p:nvPr>
        </p:nvSpPr>
        <p:spPr>
          <a:xfrm>
            <a:off x="323850" y="2060575"/>
            <a:ext cx="8229600" cy="40830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05F1CFBF-3F75-ADF0-941F-5EB9871906C3}"/>
              </a:ext>
            </a:extLst>
          </p:cNvPr>
          <p:cNvSpPr>
            <a:spLocks noGrp="1"/>
          </p:cNvSpPr>
          <p:nvPr>
            <p:ph type="dt" sz="half" idx="10"/>
          </p:nvPr>
        </p:nvSpPr>
        <p:spPr/>
        <p:txBody>
          <a:bodyPr/>
          <a:lstStyle>
            <a:lvl1pPr>
              <a:defRPr/>
            </a:lvl1pPr>
          </a:lstStyle>
          <a:p>
            <a:pPr>
              <a:defRPr/>
            </a:pPr>
            <a:fld id="{85B07A64-D308-40D7-9033-56699A210863}" type="datetimeFigureOut">
              <a:rPr lang="de-AT"/>
              <a:pPr>
                <a:defRPr/>
              </a:pPr>
              <a:t>20.01.2023</a:t>
            </a:fld>
            <a:endParaRPr lang="de-AT"/>
          </a:p>
        </p:txBody>
      </p:sp>
      <p:sp>
        <p:nvSpPr>
          <p:cNvPr id="5" name="Fußzeilenplatzhalter 4">
            <a:extLst>
              <a:ext uri="{FF2B5EF4-FFF2-40B4-BE49-F238E27FC236}">
                <a16:creationId xmlns:a16="http://schemas.microsoft.com/office/drawing/2014/main" id="{E889C5EB-E904-2C56-8CCD-BF4CC59FE32A}"/>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C3D07893-6542-321A-5689-D4FA2AF23CCA}"/>
              </a:ext>
            </a:extLst>
          </p:cNvPr>
          <p:cNvSpPr>
            <a:spLocks noGrp="1"/>
          </p:cNvSpPr>
          <p:nvPr>
            <p:ph type="sldNum" sz="quarter" idx="12"/>
          </p:nvPr>
        </p:nvSpPr>
        <p:spPr/>
        <p:txBody>
          <a:bodyPr/>
          <a:lstStyle>
            <a:lvl1pPr>
              <a:defRPr/>
            </a:lvl1pPr>
          </a:lstStyle>
          <a:p>
            <a:pPr>
              <a:defRPr/>
            </a:pPr>
            <a:fld id="{9EAD50E8-3A4D-418D-89C1-512CF694F36B}" type="slidenum">
              <a:rPr lang="de-AT" altLang="de-DE"/>
              <a:pPr>
                <a:defRPr/>
              </a:pPr>
              <a:t>‹Nr.›</a:t>
            </a:fld>
            <a:endParaRPr lang="de-AT" altLang="de-DE"/>
          </a:p>
        </p:txBody>
      </p:sp>
    </p:spTree>
    <p:extLst>
      <p:ext uri="{BB962C8B-B14F-4D97-AF65-F5344CB8AC3E}">
        <p14:creationId xmlns:p14="http://schemas.microsoft.com/office/powerpoint/2010/main" val="390707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A893A9EF-30A0-48F7-6A42-8A3457631DEB}"/>
              </a:ext>
            </a:extLst>
          </p:cNvPr>
          <p:cNvSpPr>
            <a:spLocks noGrp="1"/>
          </p:cNvSpPr>
          <p:nvPr>
            <p:ph type="dt" sz="half" idx="10"/>
          </p:nvPr>
        </p:nvSpPr>
        <p:spPr/>
        <p:txBody>
          <a:bodyPr/>
          <a:lstStyle>
            <a:lvl1pPr>
              <a:defRPr/>
            </a:lvl1pPr>
          </a:lstStyle>
          <a:p>
            <a:pPr>
              <a:defRPr/>
            </a:pPr>
            <a:fld id="{C5AFA8D1-DDF7-4CC3-B017-877A2A8CE81A}" type="datetimeFigureOut">
              <a:rPr lang="de-AT"/>
              <a:pPr>
                <a:defRPr/>
              </a:pPr>
              <a:t>20.01.2023</a:t>
            </a:fld>
            <a:endParaRPr lang="de-AT"/>
          </a:p>
        </p:txBody>
      </p:sp>
      <p:sp>
        <p:nvSpPr>
          <p:cNvPr id="5" name="Fußzeilenplatzhalter 4">
            <a:extLst>
              <a:ext uri="{FF2B5EF4-FFF2-40B4-BE49-F238E27FC236}">
                <a16:creationId xmlns:a16="http://schemas.microsoft.com/office/drawing/2014/main" id="{65E2040C-16CC-E60B-9E81-75B17893D1BF}"/>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60FC9048-2614-19F6-8BB1-C9B6EB361826}"/>
              </a:ext>
            </a:extLst>
          </p:cNvPr>
          <p:cNvSpPr>
            <a:spLocks noGrp="1"/>
          </p:cNvSpPr>
          <p:nvPr>
            <p:ph type="sldNum" sz="quarter" idx="12"/>
          </p:nvPr>
        </p:nvSpPr>
        <p:spPr/>
        <p:txBody>
          <a:bodyPr/>
          <a:lstStyle>
            <a:lvl1pPr>
              <a:defRPr/>
            </a:lvl1pPr>
          </a:lstStyle>
          <a:p>
            <a:pPr>
              <a:defRPr/>
            </a:pPr>
            <a:fld id="{51722B4E-E4BB-4079-AF60-8CB8B1BFD8F0}" type="slidenum">
              <a:rPr lang="de-AT" altLang="de-DE"/>
              <a:pPr>
                <a:defRPr/>
              </a:pPr>
              <a:t>‹Nr.›</a:t>
            </a:fld>
            <a:endParaRPr lang="de-AT" altLang="de-DE"/>
          </a:p>
        </p:txBody>
      </p:sp>
    </p:spTree>
    <p:extLst>
      <p:ext uri="{BB962C8B-B14F-4D97-AF65-F5344CB8AC3E}">
        <p14:creationId xmlns:p14="http://schemas.microsoft.com/office/powerpoint/2010/main" val="358963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5695920E-F1A2-2680-AC9F-5313902B70C2}"/>
              </a:ext>
            </a:extLst>
          </p:cNvPr>
          <p:cNvSpPr>
            <a:spLocks noGrp="1"/>
          </p:cNvSpPr>
          <p:nvPr>
            <p:ph type="dt" sz="half" idx="10"/>
          </p:nvPr>
        </p:nvSpPr>
        <p:spPr/>
        <p:txBody>
          <a:bodyPr/>
          <a:lstStyle>
            <a:lvl1pPr>
              <a:defRPr/>
            </a:lvl1pPr>
          </a:lstStyle>
          <a:p>
            <a:pPr>
              <a:defRPr/>
            </a:pPr>
            <a:fld id="{2E810216-06C4-4FA5-8D41-D6D3EA5BA18F}" type="datetimeFigureOut">
              <a:rPr lang="de-AT"/>
              <a:pPr>
                <a:defRPr/>
              </a:pPr>
              <a:t>20.01.2023</a:t>
            </a:fld>
            <a:endParaRPr lang="de-AT"/>
          </a:p>
        </p:txBody>
      </p:sp>
      <p:sp>
        <p:nvSpPr>
          <p:cNvPr id="6" name="Fußzeilenplatzhalter 4">
            <a:extLst>
              <a:ext uri="{FF2B5EF4-FFF2-40B4-BE49-F238E27FC236}">
                <a16:creationId xmlns:a16="http://schemas.microsoft.com/office/drawing/2014/main" id="{FFC6CB35-4CBD-ADF7-0F0F-75CACBE2EE0E}"/>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128C8506-D4F1-6C52-394D-BC18E117A41A}"/>
              </a:ext>
            </a:extLst>
          </p:cNvPr>
          <p:cNvSpPr>
            <a:spLocks noGrp="1"/>
          </p:cNvSpPr>
          <p:nvPr>
            <p:ph type="sldNum" sz="quarter" idx="12"/>
          </p:nvPr>
        </p:nvSpPr>
        <p:spPr/>
        <p:txBody>
          <a:bodyPr/>
          <a:lstStyle>
            <a:lvl1pPr>
              <a:defRPr/>
            </a:lvl1pPr>
          </a:lstStyle>
          <a:p>
            <a:pPr>
              <a:defRPr/>
            </a:pPr>
            <a:fld id="{1653ADBC-1174-4A62-ACC8-496D4ED68228}" type="slidenum">
              <a:rPr lang="de-AT" altLang="de-DE"/>
              <a:pPr>
                <a:defRPr/>
              </a:pPr>
              <a:t>‹Nr.›</a:t>
            </a:fld>
            <a:endParaRPr lang="de-AT" altLang="de-DE"/>
          </a:p>
        </p:txBody>
      </p:sp>
    </p:spTree>
    <p:extLst>
      <p:ext uri="{BB962C8B-B14F-4D97-AF65-F5344CB8AC3E}">
        <p14:creationId xmlns:p14="http://schemas.microsoft.com/office/powerpoint/2010/main" val="303404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203A0B27-8318-49F3-D38E-EC271977E397}"/>
              </a:ext>
            </a:extLst>
          </p:cNvPr>
          <p:cNvSpPr>
            <a:spLocks noGrp="1"/>
          </p:cNvSpPr>
          <p:nvPr>
            <p:ph type="dt" sz="half" idx="10"/>
          </p:nvPr>
        </p:nvSpPr>
        <p:spPr/>
        <p:txBody>
          <a:bodyPr/>
          <a:lstStyle>
            <a:lvl1pPr>
              <a:defRPr/>
            </a:lvl1pPr>
          </a:lstStyle>
          <a:p>
            <a:pPr>
              <a:defRPr/>
            </a:pPr>
            <a:fld id="{7C2EBE6F-8D43-4023-940E-EF30347A8F2F}" type="datetimeFigureOut">
              <a:rPr lang="de-AT"/>
              <a:pPr>
                <a:defRPr/>
              </a:pPr>
              <a:t>20.01.2023</a:t>
            </a:fld>
            <a:endParaRPr lang="de-AT"/>
          </a:p>
        </p:txBody>
      </p:sp>
      <p:sp>
        <p:nvSpPr>
          <p:cNvPr id="8" name="Fußzeilenplatzhalter 4">
            <a:extLst>
              <a:ext uri="{FF2B5EF4-FFF2-40B4-BE49-F238E27FC236}">
                <a16:creationId xmlns:a16="http://schemas.microsoft.com/office/drawing/2014/main" id="{3FAB17FD-BE86-305E-28EE-24E640E83141}"/>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6F8D942E-FC1F-EAEE-357A-82A6D1E4DE67}"/>
              </a:ext>
            </a:extLst>
          </p:cNvPr>
          <p:cNvSpPr>
            <a:spLocks noGrp="1"/>
          </p:cNvSpPr>
          <p:nvPr>
            <p:ph type="sldNum" sz="quarter" idx="12"/>
          </p:nvPr>
        </p:nvSpPr>
        <p:spPr/>
        <p:txBody>
          <a:bodyPr/>
          <a:lstStyle>
            <a:lvl1pPr>
              <a:defRPr/>
            </a:lvl1pPr>
          </a:lstStyle>
          <a:p>
            <a:pPr>
              <a:defRPr/>
            </a:pPr>
            <a:fld id="{CDD41670-4CFF-4237-A33D-E4291BE68FF2}" type="slidenum">
              <a:rPr lang="de-AT" altLang="de-DE"/>
              <a:pPr>
                <a:defRPr/>
              </a:pPr>
              <a:t>‹Nr.›</a:t>
            </a:fld>
            <a:endParaRPr lang="de-AT" altLang="de-DE"/>
          </a:p>
        </p:txBody>
      </p:sp>
    </p:spTree>
    <p:extLst>
      <p:ext uri="{BB962C8B-B14F-4D97-AF65-F5344CB8AC3E}">
        <p14:creationId xmlns:p14="http://schemas.microsoft.com/office/powerpoint/2010/main" val="205060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490D5215-05DA-745A-49AD-6620DC3A8E3F}"/>
              </a:ext>
            </a:extLst>
          </p:cNvPr>
          <p:cNvSpPr>
            <a:spLocks noGrp="1"/>
          </p:cNvSpPr>
          <p:nvPr>
            <p:ph type="dt" sz="half" idx="10"/>
          </p:nvPr>
        </p:nvSpPr>
        <p:spPr/>
        <p:txBody>
          <a:bodyPr/>
          <a:lstStyle>
            <a:lvl1pPr>
              <a:defRPr/>
            </a:lvl1pPr>
          </a:lstStyle>
          <a:p>
            <a:pPr>
              <a:defRPr/>
            </a:pPr>
            <a:fld id="{9439CB32-84D2-4C29-BC87-C0BEFFF34F8A}" type="datetimeFigureOut">
              <a:rPr lang="de-AT"/>
              <a:pPr>
                <a:defRPr/>
              </a:pPr>
              <a:t>20.01.2023</a:t>
            </a:fld>
            <a:endParaRPr lang="de-AT"/>
          </a:p>
        </p:txBody>
      </p:sp>
      <p:sp>
        <p:nvSpPr>
          <p:cNvPr id="4" name="Fußzeilenplatzhalter 4">
            <a:extLst>
              <a:ext uri="{FF2B5EF4-FFF2-40B4-BE49-F238E27FC236}">
                <a16:creationId xmlns:a16="http://schemas.microsoft.com/office/drawing/2014/main" id="{905F1855-C1E8-A28D-0E1F-D025540D466F}"/>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E3CF6B07-E7F0-9FDB-9B47-23AEAB3EA4C5}"/>
              </a:ext>
            </a:extLst>
          </p:cNvPr>
          <p:cNvSpPr>
            <a:spLocks noGrp="1"/>
          </p:cNvSpPr>
          <p:nvPr>
            <p:ph type="sldNum" sz="quarter" idx="12"/>
          </p:nvPr>
        </p:nvSpPr>
        <p:spPr/>
        <p:txBody>
          <a:bodyPr/>
          <a:lstStyle>
            <a:lvl1pPr>
              <a:defRPr/>
            </a:lvl1pPr>
          </a:lstStyle>
          <a:p>
            <a:pPr>
              <a:defRPr/>
            </a:pPr>
            <a:fld id="{00361AC4-E98A-4FF0-AD7A-BFC39060F80A}" type="slidenum">
              <a:rPr lang="de-AT" altLang="de-DE"/>
              <a:pPr>
                <a:defRPr/>
              </a:pPr>
              <a:t>‹Nr.›</a:t>
            </a:fld>
            <a:endParaRPr lang="de-AT" altLang="de-DE"/>
          </a:p>
        </p:txBody>
      </p:sp>
    </p:spTree>
    <p:extLst>
      <p:ext uri="{BB962C8B-B14F-4D97-AF65-F5344CB8AC3E}">
        <p14:creationId xmlns:p14="http://schemas.microsoft.com/office/powerpoint/2010/main" val="334856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AB227634-B7DE-0D73-BB66-76EF73BBF8BE}"/>
              </a:ext>
            </a:extLst>
          </p:cNvPr>
          <p:cNvSpPr>
            <a:spLocks noGrp="1"/>
          </p:cNvSpPr>
          <p:nvPr>
            <p:ph type="dt" sz="half" idx="10"/>
          </p:nvPr>
        </p:nvSpPr>
        <p:spPr/>
        <p:txBody>
          <a:bodyPr/>
          <a:lstStyle>
            <a:lvl1pPr>
              <a:defRPr/>
            </a:lvl1pPr>
          </a:lstStyle>
          <a:p>
            <a:pPr>
              <a:defRPr/>
            </a:pPr>
            <a:fld id="{C69366F9-942E-4CE4-93DE-051F7078DF84}" type="datetimeFigureOut">
              <a:rPr lang="de-AT"/>
              <a:pPr>
                <a:defRPr/>
              </a:pPr>
              <a:t>20.01.2023</a:t>
            </a:fld>
            <a:endParaRPr lang="de-AT"/>
          </a:p>
        </p:txBody>
      </p:sp>
      <p:sp>
        <p:nvSpPr>
          <p:cNvPr id="3" name="Fußzeilenplatzhalter 4">
            <a:extLst>
              <a:ext uri="{FF2B5EF4-FFF2-40B4-BE49-F238E27FC236}">
                <a16:creationId xmlns:a16="http://schemas.microsoft.com/office/drawing/2014/main" id="{2AA45A0B-79B5-3BD2-FC2F-E68313A64AF6}"/>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1F44B615-F3C1-64C2-18FE-28E05E3C670F}"/>
              </a:ext>
            </a:extLst>
          </p:cNvPr>
          <p:cNvSpPr>
            <a:spLocks noGrp="1"/>
          </p:cNvSpPr>
          <p:nvPr>
            <p:ph type="sldNum" sz="quarter" idx="12"/>
          </p:nvPr>
        </p:nvSpPr>
        <p:spPr/>
        <p:txBody>
          <a:bodyPr/>
          <a:lstStyle>
            <a:lvl1pPr>
              <a:defRPr/>
            </a:lvl1pPr>
          </a:lstStyle>
          <a:p>
            <a:pPr>
              <a:defRPr/>
            </a:pPr>
            <a:fld id="{41DA00FB-B609-4ED7-8326-D833D42B5BE2}" type="slidenum">
              <a:rPr lang="de-AT" altLang="de-DE"/>
              <a:pPr>
                <a:defRPr/>
              </a:pPr>
              <a:t>‹Nr.›</a:t>
            </a:fld>
            <a:endParaRPr lang="de-AT" altLang="de-DE"/>
          </a:p>
        </p:txBody>
      </p:sp>
    </p:spTree>
    <p:extLst>
      <p:ext uri="{BB962C8B-B14F-4D97-AF65-F5344CB8AC3E}">
        <p14:creationId xmlns:p14="http://schemas.microsoft.com/office/powerpoint/2010/main" val="196602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445ACB2D-EF6A-D282-9EE2-E708A4951A89}"/>
              </a:ext>
            </a:extLst>
          </p:cNvPr>
          <p:cNvSpPr>
            <a:spLocks noGrp="1"/>
          </p:cNvSpPr>
          <p:nvPr>
            <p:ph type="dt" sz="half" idx="10"/>
          </p:nvPr>
        </p:nvSpPr>
        <p:spPr/>
        <p:txBody>
          <a:bodyPr/>
          <a:lstStyle>
            <a:lvl1pPr>
              <a:defRPr/>
            </a:lvl1pPr>
          </a:lstStyle>
          <a:p>
            <a:pPr>
              <a:defRPr/>
            </a:pPr>
            <a:fld id="{98E9D407-302E-453B-A791-85924AD34EDB}" type="datetimeFigureOut">
              <a:rPr lang="de-AT"/>
              <a:pPr>
                <a:defRPr/>
              </a:pPr>
              <a:t>20.01.2023</a:t>
            </a:fld>
            <a:endParaRPr lang="de-AT"/>
          </a:p>
        </p:txBody>
      </p:sp>
      <p:sp>
        <p:nvSpPr>
          <p:cNvPr id="6" name="Fußzeilenplatzhalter 4">
            <a:extLst>
              <a:ext uri="{FF2B5EF4-FFF2-40B4-BE49-F238E27FC236}">
                <a16:creationId xmlns:a16="http://schemas.microsoft.com/office/drawing/2014/main" id="{002B5482-BB46-DCE6-9DB1-D988788A83E4}"/>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808EE5BF-E6FA-91E5-C12B-07A74B746AF6}"/>
              </a:ext>
            </a:extLst>
          </p:cNvPr>
          <p:cNvSpPr>
            <a:spLocks noGrp="1"/>
          </p:cNvSpPr>
          <p:nvPr>
            <p:ph type="sldNum" sz="quarter" idx="12"/>
          </p:nvPr>
        </p:nvSpPr>
        <p:spPr/>
        <p:txBody>
          <a:bodyPr/>
          <a:lstStyle>
            <a:lvl1pPr>
              <a:defRPr/>
            </a:lvl1pPr>
          </a:lstStyle>
          <a:p>
            <a:pPr>
              <a:defRPr/>
            </a:pPr>
            <a:fld id="{F508EB93-D508-4488-8F3E-D7B01DE12506}" type="slidenum">
              <a:rPr lang="de-AT" altLang="de-DE"/>
              <a:pPr>
                <a:defRPr/>
              </a:pPr>
              <a:t>‹Nr.›</a:t>
            </a:fld>
            <a:endParaRPr lang="de-AT" altLang="de-DE"/>
          </a:p>
        </p:txBody>
      </p:sp>
    </p:spTree>
    <p:extLst>
      <p:ext uri="{BB962C8B-B14F-4D97-AF65-F5344CB8AC3E}">
        <p14:creationId xmlns:p14="http://schemas.microsoft.com/office/powerpoint/2010/main" val="150957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068E0B5C-48C8-CFEF-DD37-5CB7E5F6101B}"/>
              </a:ext>
            </a:extLst>
          </p:cNvPr>
          <p:cNvSpPr>
            <a:spLocks noGrp="1"/>
          </p:cNvSpPr>
          <p:nvPr>
            <p:ph type="dt" sz="half" idx="10"/>
          </p:nvPr>
        </p:nvSpPr>
        <p:spPr/>
        <p:txBody>
          <a:bodyPr/>
          <a:lstStyle>
            <a:lvl1pPr>
              <a:defRPr/>
            </a:lvl1pPr>
          </a:lstStyle>
          <a:p>
            <a:pPr>
              <a:defRPr/>
            </a:pPr>
            <a:fld id="{A35EC9EE-F438-4175-8908-28C076E9BC60}" type="datetimeFigureOut">
              <a:rPr lang="de-AT"/>
              <a:pPr>
                <a:defRPr/>
              </a:pPr>
              <a:t>20.01.2023</a:t>
            </a:fld>
            <a:endParaRPr lang="de-AT"/>
          </a:p>
        </p:txBody>
      </p:sp>
      <p:sp>
        <p:nvSpPr>
          <p:cNvPr id="6" name="Fußzeilenplatzhalter 4">
            <a:extLst>
              <a:ext uri="{FF2B5EF4-FFF2-40B4-BE49-F238E27FC236}">
                <a16:creationId xmlns:a16="http://schemas.microsoft.com/office/drawing/2014/main" id="{6F718AB2-F825-9A47-1784-37A9A3F44B34}"/>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1ECCDB5F-6F0D-40AA-F45A-DE3CF5184BC1}"/>
              </a:ext>
            </a:extLst>
          </p:cNvPr>
          <p:cNvSpPr>
            <a:spLocks noGrp="1"/>
          </p:cNvSpPr>
          <p:nvPr>
            <p:ph type="sldNum" sz="quarter" idx="12"/>
          </p:nvPr>
        </p:nvSpPr>
        <p:spPr/>
        <p:txBody>
          <a:bodyPr/>
          <a:lstStyle>
            <a:lvl1pPr>
              <a:defRPr/>
            </a:lvl1pPr>
          </a:lstStyle>
          <a:p>
            <a:pPr>
              <a:defRPr/>
            </a:pPr>
            <a:fld id="{F14AFB9D-FC08-4FD1-B1CF-000D9955DD6C}" type="slidenum">
              <a:rPr lang="de-AT" altLang="de-DE"/>
              <a:pPr>
                <a:defRPr/>
              </a:pPr>
              <a:t>‹Nr.›</a:t>
            </a:fld>
            <a:endParaRPr lang="de-AT" altLang="de-DE"/>
          </a:p>
        </p:txBody>
      </p:sp>
    </p:spTree>
    <p:extLst>
      <p:ext uri="{BB962C8B-B14F-4D97-AF65-F5344CB8AC3E}">
        <p14:creationId xmlns:p14="http://schemas.microsoft.com/office/powerpoint/2010/main" val="109620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3FF39F86-E8E4-9156-434D-DA9D845864B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27C220BD-2B00-0165-0EF9-0EBBC594EA3C}"/>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07B51E4C-36B2-BFE0-463F-53C3CBA25504}"/>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17" name="Datumsplatzhalter 3">
            <a:extLst>
              <a:ext uri="{FF2B5EF4-FFF2-40B4-BE49-F238E27FC236}">
                <a16:creationId xmlns:a16="http://schemas.microsoft.com/office/drawing/2014/main" id="{5DADB7CC-4907-CB40-76C0-689ADD28E73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D06C8C2-22C4-4FEE-9868-986775F68A31}" type="datetimeFigureOut">
              <a:rPr lang="de-AT"/>
              <a:pPr>
                <a:defRPr/>
              </a:pPr>
              <a:t>20.01.2023</a:t>
            </a:fld>
            <a:endParaRPr lang="de-AT"/>
          </a:p>
        </p:txBody>
      </p:sp>
      <p:sp>
        <p:nvSpPr>
          <p:cNvPr id="18" name="Fußzeilenplatzhalter 4">
            <a:extLst>
              <a:ext uri="{FF2B5EF4-FFF2-40B4-BE49-F238E27FC236}">
                <a16:creationId xmlns:a16="http://schemas.microsoft.com/office/drawing/2014/main" id="{18D04EB1-81B6-F18E-499A-F302F2F7600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19" name="Foliennummernplatzhalter 5">
            <a:extLst>
              <a:ext uri="{FF2B5EF4-FFF2-40B4-BE49-F238E27FC236}">
                <a16:creationId xmlns:a16="http://schemas.microsoft.com/office/drawing/2014/main" id="{952C7DFD-CC0A-8F71-0F1E-4C2DDC6F351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65D1A6D-2997-41A8-8651-581C7C79551D}" type="slidenum">
              <a:rPr lang="de-AT" altLang="de-DE"/>
              <a:pPr>
                <a:defRPr/>
              </a:pPr>
              <a:t>‹Nr.›</a:t>
            </a:fld>
            <a:endParaRPr lang="de-AT" altLang="de-DE"/>
          </a:p>
        </p:txBody>
      </p:sp>
      <p:pic>
        <p:nvPicPr>
          <p:cNvPr id="1032" name="Picture 19">
            <a:extLst>
              <a:ext uri="{FF2B5EF4-FFF2-40B4-BE49-F238E27FC236}">
                <a16:creationId xmlns:a16="http://schemas.microsoft.com/office/drawing/2014/main" id="{272F6CFA-A96D-2B88-9C66-FF90D6A222F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0B0DF53E-5014-FA45-6C87-1C35E0A75C2D}"/>
              </a:ext>
            </a:extLst>
          </p:cNvPr>
          <p:cNvPicPr preferRelativeResize="0">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eck 21">
            <a:extLst>
              <a:ext uri="{FF2B5EF4-FFF2-40B4-BE49-F238E27FC236}">
                <a16:creationId xmlns:a16="http://schemas.microsoft.com/office/drawing/2014/main" id="{F15FE04E-91C3-3228-7DF5-FEF4118D8195}"/>
              </a:ext>
            </a:extLst>
          </p:cNvPr>
          <p:cNvSpPr>
            <a:spLocks noChangeArrowheads="1"/>
          </p:cNvSpPr>
          <p:nvPr userDrawn="1"/>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1035" name="Picture 13" descr="I:\500-vs_hs\Aushilfen\___Carina\Unterwegs\uw1_schriftzug_weiss.gif">
            <a:extLst>
              <a:ext uri="{FF2B5EF4-FFF2-40B4-BE49-F238E27FC236}">
                <a16:creationId xmlns:a16="http://schemas.microsoft.com/office/drawing/2014/main" id="{2C8D5558-DA7E-5833-4DE5-0EF75627955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5"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Inhaltsplatzhalter 2">
            <a:extLst>
              <a:ext uri="{FF2B5EF4-FFF2-40B4-BE49-F238E27FC236}">
                <a16:creationId xmlns:a16="http://schemas.microsoft.com/office/drawing/2014/main" id="{64353E78-33F4-EC18-E5D6-DE3B1C0A1E27}"/>
              </a:ext>
            </a:extLst>
          </p:cNvPr>
          <p:cNvSpPr>
            <a:spLocks noGrp="1"/>
          </p:cNvSpPr>
          <p:nvPr>
            <p:ph idx="1"/>
          </p:nvPr>
        </p:nvSpPr>
        <p:spPr>
          <a:xfrm>
            <a:off x="385763" y="1341438"/>
            <a:ext cx="8372475" cy="1511300"/>
          </a:xfrm>
        </p:spPr>
        <p:txBody>
          <a:bodyPr/>
          <a:lstStyle/>
          <a:p>
            <a:pPr marL="0" indent="0">
              <a:buFont typeface="Arial" panose="020B0604020202020204" pitchFamily="34" charset="0"/>
              <a:buNone/>
            </a:pPr>
            <a:r>
              <a:rPr altLang="de-DE" dirty="0"/>
              <a:t>New York – </a:t>
            </a:r>
          </a:p>
          <a:p>
            <a:pPr marL="0" indent="0">
              <a:buFont typeface="Arial" panose="020B0604020202020204" pitchFamily="34" charset="0"/>
              <a:buNone/>
            </a:pPr>
            <a:r>
              <a:rPr altLang="de-DE" dirty="0"/>
              <a:t>eine Stadt in den USA</a:t>
            </a:r>
          </a:p>
        </p:txBody>
      </p:sp>
      <p:pic>
        <p:nvPicPr>
          <p:cNvPr id="1026" name="Picture 2" descr="C:\Users\aushilfe.pts\Downloads\Fotolia_49260319_Subscription_XXL.jpg">
            <a:extLst>
              <a:ext uri="{FF2B5EF4-FFF2-40B4-BE49-F238E27FC236}">
                <a16:creationId xmlns:a16="http://schemas.microsoft.com/office/drawing/2014/main" id="{A8C3ECFC-147B-9B0A-8688-018A32704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63" t="-525" r="8577" b="23384"/>
          <a:stretch>
            <a:fillRect/>
          </a:stretch>
        </p:blipFill>
        <p:spPr bwMode="auto">
          <a:xfrm>
            <a:off x="0" y="3724275"/>
            <a:ext cx="91440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vertical)">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8B8C2994-9403-1722-C5DF-8EBDFD66FCB3}"/>
              </a:ext>
            </a:extLst>
          </p:cNvPr>
          <p:cNvSpPr>
            <a:spLocks noGrp="1"/>
          </p:cNvSpPr>
          <p:nvPr>
            <p:ph type="title"/>
          </p:nvPr>
        </p:nvSpPr>
        <p:spPr>
          <a:xfrm>
            <a:off x="468313" y="992188"/>
            <a:ext cx="8229600" cy="1260475"/>
          </a:xfrm>
        </p:spPr>
        <p:txBody>
          <a:bodyPr/>
          <a:lstStyle/>
          <a:p>
            <a:pPr algn="l"/>
            <a:r>
              <a:rPr lang="de-AT" altLang="de-DE"/>
              <a:t>New York – Lage</a:t>
            </a:r>
            <a:br>
              <a:rPr lang="de-AT" altLang="de-DE"/>
            </a:br>
            <a:endParaRPr lang="de-AT" altLang="de-DE"/>
          </a:p>
        </p:txBody>
      </p:sp>
      <p:sp>
        <p:nvSpPr>
          <p:cNvPr id="7" name="Textfeld 6">
            <a:extLst>
              <a:ext uri="{FF2B5EF4-FFF2-40B4-BE49-F238E27FC236}">
                <a16:creationId xmlns:a16="http://schemas.microsoft.com/office/drawing/2014/main" id="{AAEB184E-B927-A2EF-A719-2E8413BF40B0}"/>
              </a:ext>
            </a:extLst>
          </p:cNvPr>
          <p:cNvSpPr txBox="1">
            <a:spLocks noChangeArrowheads="1"/>
          </p:cNvSpPr>
          <p:nvPr/>
        </p:nvSpPr>
        <p:spPr bwMode="auto">
          <a:xfrm>
            <a:off x="3973513" y="2759075"/>
            <a:ext cx="350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400" b="0">
                <a:solidFill>
                  <a:schemeClr val="tx1"/>
                </a:solidFill>
                <a:latin typeface="Calibri" panose="020F0502020204030204" pitchFamily="34" charset="0"/>
              </a:rPr>
              <a:t>… an der Ostküste der USA</a:t>
            </a:r>
          </a:p>
        </p:txBody>
      </p:sp>
      <p:sp>
        <p:nvSpPr>
          <p:cNvPr id="8" name="Textfeld 7">
            <a:extLst>
              <a:ext uri="{FF2B5EF4-FFF2-40B4-BE49-F238E27FC236}">
                <a16:creationId xmlns:a16="http://schemas.microsoft.com/office/drawing/2014/main" id="{1AACBD64-79E3-EA0C-FE2F-C834A0CEA404}"/>
              </a:ext>
            </a:extLst>
          </p:cNvPr>
          <p:cNvSpPr txBox="1">
            <a:spLocks noChangeArrowheads="1"/>
          </p:cNvSpPr>
          <p:nvPr/>
        </p:nvSpPr>
        <p:spPr bwMode="auto">
          <a:xfrm>
            <a:off x="3949700" y="2205038"/>
            <a:ext cx="2659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400">
                <a:solidFill>
                  <a:schemeClr val="tx1"/>
                </a:solidFill>
                <a:latin typeface="Calibri" panose="020F0502020204030204" pitchFamily="34" charset="0"/>
              </a:rPr>
              <a:t>Die Lage New Yorks</a:t>
            </a:r>
          </a:p>
        </p:txBody>
      </p:sp>
      <p:sp>
        <p:nvSpPr>
          <p:cNvPr id="9" name="Textfeld 8">
            <a:extLst>
              <a:ext uri="{FF2B5EF4-FFF2-40B4-BE49-F238E27FC236}">
                <a16:creationId xmlns:a16="http://schemas.microsoft.com/office/drawing/2014/main" id="{D7C755BA-0E2F-24ED-B1A8-516BA02555C9}"/>
              </a:ext>
            </a:extLst>
          </p:cNvPr>
          <p:cNvSpPr txBox="1">
            <a:spLocks noChangeArrowheads="1"/>
          </p:cNvSpPr>
          <p:nvPr/>
        </p:nvSpPr>
        <p:spPr bwMode="auto">
          <a:xfrm>
            <a:off x="3973513" y="3275013"/>
            <a:ext cx="3328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2400" b="0">
                <a:solidFill>
                  <a:schemeClr val="tx1"/>
                </a:solidFill>
                <a:latin typeface="Calibri" panose="020F0502020204030204" pitchFamily="34" charset="0"/>
              </a:rPr>
              <a:t>… am Atlantischen Ozean</a:t>
            </a:r>
          </a:p>
        </p:txBody>
      </p:sp>
      <p:pic>
        <p:nvPicPr>
          <p:cNvPr id="3" name="Grafik 2">
            <a:extLst>
              <a:ext uri="{FF2B5EF4-FFF2-40B4-BE49-F238E27FC236}">
                <a16:creationId xmlns:a16="http://schemas.microsoft.com/office/drawing/2014/main" id="{0591502F-672A-27D3-89CD-D7DB5D173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89138"/>
            <a:ext cx="3082925"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1F34658D-1C04-00B6-5221-82C9DD15B15C}"/>
              </a:ext>
            </a:extLst>
          </p:cNvPr>
          <p:cNvSpPr>
            <a:spLocks noGrp="1"/>
          </p:cNvSpPr>
          <p:nvPr>
            <p:ph type="title"/>
          </p:nvPr>
        </p:nvSpPr>
        <p:spPr>
          <a:xfrm>
            <a:off x="457200" y="920750"/>
            <a:ext cx="8229600" cy="676275"/>
          </a:xfrm>
        </p:spPr>
        <p:txBody>
          <a:bodyPr/>
          <a:lstStyle/>
          <a:p>
            <a:pPr algn="l"/>
            <a:r>
              <a:rPr lang="de-AT" altLang="de-DE"/>
              <a:t>New Yorks – Bezirke</a:t>
            </a:r>
          </a:p>
        </p:txBody>
      </p:sp>
      <p:sp>
        <p:nvSpPr>
          <p:cNvPr id="5124" name="Textfeld 2">
            <a:extLst>
              <a:ext uri="{FF2B5EF4-FFF2-40B4-BE49-F238E27FC236}">
                <a16:creationId xmlns:a16="http://schemas.microsoft.com/office/drawing/2014/main" id="{50ACDD87-979F-8929-C69F-BE3ADAF9F841}"/>
              </a:ext>
            </a:extLst>
          </p:cNvPr>
          <p:cNvSpPr txBox="1">
            <a:spLocks noChangeArrowheads="1"/>
          </p:cNvSpPr>
          <p:nvPr/>
        </p:nvSpPr>
        <p:spPr bwMode="auto">
          <a:xfrm>
            <a:off x="4414838" y="1658938"/>
            <a:ext cx="362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a:solidFill>
                  <a:schemeClr val="tx1"/>
                </a:solidFill>
                <a:latin typeface="Calibri" panose="020F0502020204030204" pitchFamily="34" charset="0"/>
              </a:rPr>
              <a:t>New York besteht aus fünf Bezirken:</a:t>
            </a:r>
          </a:p>
        </p:txBody>
      </p:sp>
      <p:pic>
        <p:nvPicPr>
          <p:cNvPr id="3" name="Grafik 2">
            <a:extLst>
              <a:ext uri="{FF2B5EF4-FFF2-40B4-BE49-F238E27FC236}">
                <a16:creationId xmlns:a16="http://schemas.microsoft.com/office/drawing/2014/main" id="{04481194-F048-C96E-72A2-BD9E5369F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58950"/>
            <a:ext cx="380365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id="{F9729419-5D30-A048-9696-674BC3A142B9}"/>
              </a:ext>
            </a:extLst>
          </p:cNvPr>
          <p:cNvSpPr txBox="1">
            <a:spLocks noChangeArrowheads="1"/>
          </p:cNvSpPr>
          <p:nvPr/>
        </p:nvSpPr>
        <p:spPr bwMode="auto">
          <a:xfrm>
            <a:off x="4913313" y="2798763"/>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Manhattan</a:t>
            </a:r>
          </a:p>
        </p:txBody>
      </p:sp>
      <p:sp>
        <p:nvSpPr>
          <p:cNvPr id="15" name="Textfeld 14">
            <a:extLst>
              <a:ext uri="{FF2B5EF4-FFF2-40B4-BE49-F238E27FC236}">
                <a16:creationId xmlns:a16="http://schemas.microsoft.com/office/drawing/2014/main" id="{C8585F57-5087-3D36-B5A8-9FA75A562B77}"/>
              </a:ext>
            </a:extLst>
          </p:cNvPr>
          <p:cNvSpPr txBox="1">
            <a:spLocks noChangeArrowheads="1"/>
          </p:cNvSpPr>
          <p:nvPr/>
        </p:nvSpPr>
        <p:spPr bwMode="auto">
          <a:xfrm>
            <a:off x="4913313" y="4143375"/>
            <a:ext cx="1439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Brooklyn</a:t>
            </a:r>
          </a:p>
        </p:txBody>
      </p:sp>
      <p:sp>
        <p:nvSpPr>
          <p:cNvPr id="16" name="Textfeld 15">
            <a:extLst>
              <a:ext uri="{FF2B5EF4-FFF2-40B4-BE49-F238E27FC236}">
                <a16:creationId xmlns:a16="http://schemas.microsoft.com/office/drawing/2014/main" id="{F0DAE18E-E1AF-FDC6-D7ED-5B66A6EC8985}"/>
              </a:ext>
            </a:extLst>
          </p:cNvPr>
          <p:cNvSpPr txBox="1">
            <a:spLocks noChangeArrowheads="1"/>
          </p:cNvSpPr>
          <p:nvPr/>
        </p:nvSpPr>
        <p:spPr bwMode="auto">
          <a:xfrm>
            <a:off x="4913313" y="3470275"/>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Queens</a:t>
            </a:r>
          </a:p>
        </p:txBody>
      </p:sp>
      <p:sp>
        <p:nvSpPr>
          <p:cNvPr id="17" name="Textfeld 16">
            <a:extLst>
              <a:ext uri="{FF2B5EF4-FFF2-40B4-BE49-F238E27FC236}">
                <a16:creationId xmlns:a16="http://schemas.microsoft.com/office/drawing/2014/main" id="{5DF0F442-12A0-9F30-B246-C0532ED9B387}"/>
              </a:ext>
            </a:extLst>
          </p:cNvPr>
          <p:cNvSpPr txBox="1">
            <a:spLocks noChangeArrowheads="1"/>
          </p:cNvSpPr>
          <p:nvPr/>
        </p:nvSpPr>
        <p:spPr bwMode="auto">
          <a:xfrm>
            <a:off x="4913313" y="2127250"/>
            <a:ext cx="1439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Bronx</a:t>
            </a:r>
          </a:p>
        </p:txBody>
      </p:sp>
      <p:sp>
        <p:nvSpPr>
          <p:cNvPr id="18" name="Textfeld 17">
            <a:extLst>
              <a:ext uri="{FF2B5EF4-FFF2-40B4-BE49-F238E27FC236}">
                <a16:creationId xmlns:a16="http://schemas.microsoft.com/office/drawing/2014/main" id="{43A9A534-4806-840E-43AA-BE4F8F399572}"/>
              </a:ext>
            </a:extLst>
          </p:cNvPr>
          <p:cNvSpPr txBox="1">
            <a:spLocks noChangeArrowheads="1"/>
          </p:cNvSpPr>
          <p:nvPr/>
        </p:nvSpPr>
        <p:spPr bwMode="auto">
          <a:xfrm>
            <a:off x="4913313" y="4814888"/>
            <a:ext cx="1439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Staten Island</a:t>
            </a:r>
          </a:p>
        </p:txBody>
      </p:sp>
      <p:cxnSp>
        <p:nvCxnSpPr>
          <p:cNvPr id="13" name="Gerade Verbindung mit Pfeil 12">
            <a:extLst>
              <a:ext uri="{FF2B5EF4-FFF2-40B4-BE49-F238E27FC236}">
                <a16:creationId xmlns:a16="http://schemas.microsoft.com/office/drawing/2014/main" id="{D107419A-1D62-2565-DF47-66E4770DABF5}"/>
              </a:ext>
            </a:extLst>
          </p:cNvPr>
          <p:cNvCxnSpPr>
            <a:cxnSpLocks/>
          </p:cNvCxnSpPr>
          <p:nvPr/>
        </p:nvCxnSpPr>
        <p:spPr>
          <a:xfrm flipH="1">
            <a:off x="3305175" y="2311400"/>
            <a:ext cx="16367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3A9F5244-E516-F809-0A62-049D1B9FD7CC}"/>
              </a:ext>
            </a:extLst>
          </p:cNvPr>
          <p:cNvCxnSpPr>
            <a:cxnSpLocks/>
          </p:cNvCxnSpPr>
          <p:nvPr/>
        </p:nvCxnSpPr>
        <p:spPr>
          <a:xfrm flipH="1">
            <a:off x="2657475" y="2982913"/>
            <a:ext cx="22844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0882F7F-50D1-16B3-2D79-67BFE1A96387}"/>
              </a:ext>
            </a:extLst>
          </p:cNvPr>
          <p:cNvCxnSpPr>
            <a:cxnSpLocks/>
          </p:cNvCxnSpPr>
          <p:nvPr/>
        </p:nvCxnSpPr>
        <p:spPr>
          <a:xfrm flipH="1" flipV="1">
            <a:off x="3635375" y="3656013"/>
            <a:ext cx="1306513" cy="47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7A869144-8DDE-FA27-8791-327DD52B2854}"/>
              </a:ext>
            </a:extLst>
          </p:cNvPr>
          <p:cNvCxnSpPr>
            <a:cxnSpLocks/>
          </p:cNvCxnSpPr>
          <p:nvPr/>
        </p:nvCxnSpPr>
        <p:spPr>
          <a:xfrm flipH="1" flipV="1">
            <a:off x="2717800" y="4321175"/>
            <a:ext cx="2224088" cy="6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4F8A37B6-31D0-F465-6FC6-01DB7C767D22}"/>
              </a:ext>
            </a:extLst>
          </p:cNvPr>
          <p:cNvCxnSpPr>
            <a:cxnSpLocks/>
          </p:cNvCxnSpPr>
          <p:nvPr/>
        </p:nvCxnSpPr>
        <p:spPr>
          <a:xfrm flipH="1" flipV="1">
            <a:off x="1073150" y="4987925"/>
            <a:ext cx="3868738" cy="111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11"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8AE763D-C099-E8B2-47D0-8A290D310280}"/>
              </a:ext>
            </a:extLst>
          </p:cNvPr>
          <p:cNvSpPr>
            <a:spLocks noChangeArrowheads="1"/>
          </p:cNvSpPr>
          <p:nvPr/>
        </p:nvSpPr>
        <p:spPr bwMode="auto">
          <a:xfrm>
            <a:off x="4427538" y="836613"/>
            <a:ext cx="4465637" cy="5329237"/>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Julian Wildauer</a:t>
            </a:r>
            <a:br>
              <a:rPr lang="de-DE" altLang="de-DE" sz="1200" kern="0" dirty="0"/>
            </a:br>
            <a:endParaRPr lang="de-DE" altLang="de-DE" sz="1200" kern="0" dirty="0"/>
          </a:p>
          <a:p>
            <a:pPr eaLnBrk="1" fontAlgn="auto" hangingPunct="1">
              <a:spcBef>
                <a:spcPts val="0"/>
              </a:spcBef>
              <a:spcAft>
                <a:spcPts val="0"/>
              </a:spcAft>
              <a:defRPr/>
            </a:pPr>
            <a:r>
              <a:rPr lang="de-DE" altLang="de-DE" sz="1200" kern="0" dirty="0"/>
              <a:t>Fotos : </a:t>
            </a:r>
            <a:r>
              <a:rPr lang="de-AT" sz="1200" dirty="0">
                <a:cs typeface="Arial" charset="0"/>
              </a:rPr>
              <a:t>© </a:t>
            </a:r>
            <a:r>
              <a:rPr lang="de-AT" sz="1200" dirty="0" err="1">
                <a:cs typeface="Arial" charset="0"/>
              </a:rPr>
              <a:t>sborisov</a:t>
            </a:r>
            <a:r>
              <a:rPr lang="de-AT" sz="1200" dirty="0">
                <a:cs typeface="Arial" charset="0"/>
              </a:rPr>
              <a:t> - Fotolia.com</a:t>
            </a:r>
          </a:p>
          <a:p>
            <a:pPr eaLnBrk="1" fontAlgn="auto" hangingPunct="1">
              <a:spcBef>
                <a:spcPts val="0"/>
              </a:spcBef>
              <a:spcAft>
                <a:spcPts val="0"/>
              </a:spcAft>
              <a:defRPr/>
            </a:pPr>
            <a:r>
              <a:rPr lang="de-DE" altLang="de-DE" sz="1200" kern="0" dirty="0"/>
              <a:t>Kartographie: </a:t>
            </a:r>
            <a:r>
              <a:rPr lang="de-AT" sz="1200" dirty="0">
                <a:cs typeface="Arial" charset="0"/>
              </a:rPr>
              <a:t>Freytag-Berndt und </a:t>
            </a:r>
            <a:r>
              <a:rPr lang="de-AT" sz="1200" dirty="0" err="1">
                <a:cs typeface="Arial" charset="0"/>
              </a:rPr>
              <a:t>Artaria</a:t>
            </a:r>
            <a:r>
              <a:rPr lang="de-AT" sz="1200" dirty="0">
                <a:cs typeface="Arial" charset="0"/>
              </a:rPr>
              <a:t> KG, Wien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5" name="Rectangle 6">
            <a:extLst>
              <a:ext uri="{FF2B5EF4-FFF2-40B4-BE49-F238E27FC236}">
                <a16:creationId xmlns:a16="http://schemas.microsoft.com/office/drawing/2014/main" id="{556E6EB0-0DF0-B3E0-AECE-6039E13CBC3C}"/>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latin typeface="Arial" pitchFamily="34" charset="0"/>
              </a:rPr>
              <a:t>Das Tafelbild bezieht sich auf das Thema „New York – eine Stadt mit vielen Gesichtern“ auf den Seiten 44 und 45 im Schulbuch </a:t>
            </a:r>
            <a:r>
              <a:rPr lang="de-DE" altLang="de-DE" sz="1200" i="1" kern="0" dirty="0">
                <a:latin typeface="Arial" pitchFamily="34" charset="0"/>
              </a:rPr>
              <a:t>unterwegs 1</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Words>
  <Application>Microsoft Office PowerPoint</Application>
  <PresentationFormat>Bildschirmpräsentation (4:3)</PresentationFormat>
  <Paragraphs>33</Paragraphs>
  <Slides>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Syntax LT Std</vt:lpstr>
      <vt:lpstr>Larissa</vt:lpstr>
      <vt:lpstr>PowerPoint-Präsentation</vt:lpstr>
      <vt:lpstr>New York – Lage </vt:lpstr>
      <vt:lpstr>New Yorks – Bezirke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218</cp:revision>
  <dcterms:created xsi:type="dcterms:W3CDTF">2013-10-08T07:58:50Z</dcterms:created>
  <dcterms:modified xsi:type="dcterms:W3CDTF">2023-01-20T13:17:32Z</dcterms:modified>
</cp:coreProperties>
</file>