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93" r:id="rId2"/>
    <p:sldId id="294" r:id="rId3"/>
    <p:sldId id="295" r:id="rId4"/>
    <p:sldId id="296" r:id="rId5"/>
    <p:sldId id="297" r:id="rId6"/>
    <p:sldId id="300" r:id="rId7"/>
    <p:sldId id="301" r:id="rId8"/>
    <p:sldId id="302" r:id="rId9"/>
    <p:sldId id="303" r:id="rId10"/>
    <p:sldId id="304" r:id="rId11"/>
    <p:sldId id="305" r:id="rId12"/>
    <p:sldId id="306" r:id="rId13"/>
    <p:sldId id="307" r:id="rId14"/>
    <p:sldId id="308" r:id="rId15"/>
    <p:sldId id="309" r:id="rId16"/>
    <p:sldId id="310" r:id="rId17"/>
    <p:sldId id="311" r:id="rId18"/>
    <p:sldId id="312" r:id="rId19"/>
    <p:sldId id="313" r:id="rId20"/>
    <p:sldId id="314" r:id="rId21"/>
    <p:sldId id="292" r:id="rId22"/>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886">
          <p15:clr>
            <a:srgbClr val="A4A3A4"/>
          </p15:clr>
        </p15:guide>
        <p15:guide id="2" pos="24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9933"/>
    <a:srgbClr val="0A0A0A"/>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94545" autoAdjust="0"/>
  </p:normalViewPr>
  <p:slideViewPr>
    <p:cSldViewPr>
      <p:cViewPr varScale="1">
        <p:scale>
          <a:sx n="79" d="100"/>
          <a:sy n="79" d="100"/>
        </p:scale>
        <p:origin x="102" y="762"/>
      </p:cViewPr>
      <p:guideLst>
        <p:guide orient="horz" pos="2886"/>
        <p:guide pos="24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204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43275AF-D9E1-21CD-7704-B5048A63445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de-AT"/>
          </a:p>
        </p:txBody>
      </p:sp>
      <p:sp>
        <p:nvSpPr>
          <p:cNvPr id="3" name="Datumsplatzhalter 2">
            <a:extLst>
              <a:ext uri="{FF2B5EF4-FFF2-40B4-BE49-F238E27FC236}">
                <a16:creationId xmlns:a16="http://schemas.microsoft.com/office/drawing/2014/main" id="{E883316A-3B2A-2B6A-B7A2-DA2A1C1CCE39}"/>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6695EB88-EACF-4229-8D3B-EE41D169DDAC}" type="datetimeFigureOut">
              <a:rPr lang="de-AT"/>
              <a:pPr>
                <a:defRPr/>
              </a:pPr>
              <a:t>05.12.2022</a:t>
            </a:fld>
            <a:endParaRPr lang="de-AT"/>
          </a:p>
        </p:txBody>
      </p:sp>
      <p:sp>
        <p:nvSpPr>
          <p:cNvPr id="4" name="Fußzeilenplatzhalter 3">
            <a:extLst>
              <a:ext uri="{FF2B5EF4-FFF2-40B4-BE49-F238E27FC236}">
                <a16:creationId xmlns:a16="http://schemas.microsoft.com/office/drawing/2014/main" id="{39ACA269-A25F-C85D-338C-6B89C45D5165}"/>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de-AT"/>
          </a:p>
        </p:txBody>
      </p:sp>
      <p:sp>
        <p:nvSpPr>
          <p:cNvPr id="5" name="Foliennummernplatzhalter 4">
            <a:extLst>
              <a:ext uri="{FF2B5EF4-FFF2-40B4-BE49-F238E27FC236}">
                <a16:creationId xmlns:a16="http://schemas.microsoft.com/office/drawing/2014/main" id="{3998A7E0-E5EE-48FE-2F48-FA8874C73790}"/>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B8A026C-6BA3-4202-8B44-40446A800F5C}" type="slidenum">
              <a:rPr lang="de-AT" altLang="de-DE"/>
              <a:pPr>
                <a:defRPr/>
              </a:pPr>
              <a:t>‹Nr.›</a:t>
            </a:fld>
            <a:endParaRPr lang="de-AT"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E31D9100-250B-A49B-86AC-A99F548D7BB6}"/>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de-AT"/>
          </a:p>
        </p:txBody>
      </p:sp>
      <p:sp>
        <p:nvSpPr>
          <p:cNvPr id="3" name="Datumsplatzhalter 2">
            <a:extLst>
              <a:ext uri="{FF2B5EF4-FFF2-40B4-BE49-F238E27FC236}">
                <a16:creationId xmlns:a16="http://schemas.microsoft.com/office/drawing/2014/main" id="{DD529349-71A0-1B0C-7931-575ECE74F89F}"/>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ADCECE5D-74CE-4D75-841A-CBA10349F010}" type="datetimeFigureOut">
              <a:rPr lang="de-AT"/>
              <a:pPr>
                <a:defRPr/>
              </a:pPr>
              <a:t>05.12.2022</a:t>
            </a:fld>
            <a:endParaRPr lang="de-AT"/>
          </a:p>
        </p:txBody>
      </p:sp>
      <p:sp>
        <p:nvSpPr>
          <p:cNvPr id="4" name="Folienbildplatzhalter 3">
            <a:extLst>
              <a:ext uri="{FF2B5EF4-FFF2-40B4-BE49-F238E27FC236}">
                <a16:creationId xmlns:a16="http://schemas.microsoft.com/office/drawing/2014/main" id="{5E323657-2D52-6773-BEC3-CD4E8A051251}"/>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AT" noProof="0"/>
          </a:p>
        </p:txBody>
      </p:sp>
      <p:sp>
        <p:nvSpPr>
          <p:cNvPr id="5" name="Notizenplatzhalter 4">
            <a:extLst>
              <a:ext uri="{FF2B5EF4-FFF2-40B4-BE49-F238E27FC236}">
                <a16:creationId xmlns:a16="http://schemas.microsoft.com/office/drawing/2014/main" id="{3636CC26-5F37-66AA-7C3B-1A5D682CB1A1}"/>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AT" noProof="0"/>
          </a:p>
        </p:txBody>
      </p:sp>
      <p:sp>
        <p:nvSpPr>
          <p:cNvPr id="6" name="Fußzeilenplatzhalter 5">
            <a:extLst>
              <a:ext uri="{FF2B5EF4-FFF2-40B4-BE49-F238E27FC236}">
                <a16:creationId xmlns:a16="http://schemas.microsoft.com/office/drawing/2014/main" id="{8DF2C00D-6F2B-F5BB-AA54-7F993B5C4C22}"/>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de-AT"/>
          </a:p>
        </p:txBody>
      </p:sp>
      <p:sp>
        <p:nvSpPr>
          <p:cNvPr id="7" name="Foliennummernplatzhalter 6">
            <a:extLst>
              <a:ext uri="{FF2B5EF4-FFF2-40B4-BE49-F238E27FC236}">
                <a16:creationId xmlns:a16="http://schemas.microsoft.com/office/drawing/2014/main" id="{A9CE5269-A9DD-DCDA-753C-A9A995875690}"/>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5BE0E08-0378-4D8D-B5B0-FCBE0DF2AF77}" type="slidenum">
              <a:rPr lang="de-AT" altLang="de-DE"/>
              <a:pPr>
                <a:defRPr/>
              </a:pPr>
              <a:t>‹Nr.›</a:t>
            </a:fld>
            <a:endParaRPr lang="de-AT"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6" name="Textplatzhalter 2"/>
          <p:cNvSpPr>
            <a:spLocks noGrp="1"/>
          </p:cNvSpPr>
          <p:nvPr>
            <p:ph type="body" idx="1"/>
          </p:nvPr>
        </p:nvSpPr>
        <p:spPr>
          <a:xfrm>
            <a:off x="683568" y="1628800"/>
            <a:ext cx="1954560" cy="4740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de-DE" dirty="0"/>
          </a:p>
        </p:txBody>
      </p:sp>
    </p:spTree>
    <p:extLst>
      <p:ext uri="{BB962C8B-B14F-4D97-AF65-F5344CB8AC3E}">
        <p14:creationId xmlns:p14="http://schemas.microsoft.com/office/powerpoint/2010/main" val="1668092901"/>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251B2E84-90AF-BD08-C79E-58EFFD08CB66}"/>
              </a:ext>
            </a:extLst>
          </p:cNvPr>
          <p:cNvSpPr>
            <a:spLocks noGrp="1"/>
          </p:cNvSpPr>
          <p:nvPr>
            <p:ph type="dt" sz="half" idx="10"/>
          </p:nvPr>
        </p:nvSpPr>
        <p:spPr/>
        <p:txBody>
          <a:bodyPr/>
          <a:lstStyle>
            <a:lvl1pPr>
              <a:defRPr/>
            </a:lvl1pPr>
          </a:lstStyle>
          <a:p>
            <a:pPr>
              <a:defRPr/>
            </a:pPr>
            <a:fld id="{0ED47890-70B4-45A1-8D9A-C6831145D9E1}" type="datetimeFigureOut">
              <a:rPr lang="de-AT"/>
              <a:pPr>
                <a:defRPr/>
              </a:pPr>
              <a:t>05.12.2022</a:t>
            </a:fld>
            <a:endParaRPr lang="de-AT"/>
          </a:p>
        </p:txBody>
      </p:sp>
      <p:sp>
        <p:nvSpPr>
          <p:cNvPr id="5" name="Fußzeilenplatzhalter 4">
            <a:extLst>
              <a:ext uri="{FF2B5EF4-FFF2-40B4-BE49-F238E27FC236}">
                <a16:creationId xmlns:a16="http://schemas.microsoft.com/office/drawing/2014/main" id="{14757CBA-BA81-28F7-6186-EA6419EE7F9C}"/>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7AAA0034-E7A9-6BA4-AAF3-5AE987616030}"/>
              </a:ext>
            </a:extLst>
          </p:cNvPr>
          <p:cNvSpPr>
            <a:spLocks noGrp="1"/>
          </p:cNvSpPr>
          <p:nvPr>
            <p:ph type="sldNum" sz="quarter" idx="12"/>
          </p:nvPr>
        </p:nvSpPr>
        <p:spPr/>
        <p:txBody>
          <a:bodyPr/>
          <a:lstStyle>
            <a:lvl1pPr>
              <a:defRPr/>
            </a:lvl1pPr>
          </a:lstStyle>
          <a:p>
            <a:pPr>
              <a:defRPr/>
            </a:pPr>
            <a:fld id="{05238046-265D-45A4-8BC1-29146F108794}" type="slidenum">
              <a:rPr lang="de-AT" altLang="de-DE"/>
              <a:pPr>
                <a:defRPr/>
              </a:pPr>
              <a:t>‹Nr.›</a:t>
            </a:fld>
            <a:endParaRPr lang="de-AT" altLang="de-DE"/>
          </a:p>
        </p:txBody>
      </p:sp>
    </p:spTree>
    <p:extLst>
      <p:ext uri="{BB962C8B-B14F-4D97-AF65-F5344CB8AC3E}">
        <p14:creationId xmlns:p14="http://schemas.microsoft.com/office/powerpoint/2010/main" val="1789545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endParaRPr lang="de-AT"/>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Datumsplatzhalter 3">
            <a:extLst>
              <a:ext uri="{FF2B5EF4-FFF2-40B4-BE49-F238E27FC236}">
                <a16:creationId xmlns:a16="http://schemas.microsoft.com/office/drawing/2014/main" id="{2AA053EC-9829-8515-A77E-D6CF78E9B0EE}"/>
              </a:ext>
            </a:extLst>
          </p:cNvPr>
          <p:cNvSpPr>
            <a:spLocks noGrp="1"/>
          </p:cNvSpPr>
          <p:nvPr>
            <p:ph type="dt" sz="half" idx="10"/>
          </p:nvPr>
        </p:nvSpPr>
        <p:spPr/>
        <p:txBody>
          <a:bodyPr/>
          <a:lstStyle>
            <a:lvl1pPr>
              <a:defRPr/>
            </a:lvl1pPr>
          </a:lstStyle>
          <a:p>
            <a:pPr>
              <a:defRPr/>
            </a:pPr>
            <a:fld id="{8D660DD7-1899-4423-AD60-A150B88ABE3D}" type="datetimeFigureOut">
              <a:rPr lang="de-AT"/>
              <a:pPr>
                <a:defRPr/>
              </a:pPr>
              <a:t>05.12.2022</a:t>
            </a:fld>
            <a:endParaRPr lang="de-AT"/>
          </a:p>
        </p:txBody>
      </p:sp>
      <p:sp>
        <p:nvSpPr>
          <p:cNvPr id="5" name="Fußzeilenplatzhalter 4">
            <a:extLst>
              <a:ext uri="{FF2B5EF4-FFF2-40B4-BE49-F238E27FC236}">
                <a16:creationId xmlns:a16="http://schemas.microsoft.com/office/drawing/2014/main" id="{3013DF7B-3B50-F598-0F08-CB34E35BF327}"/>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E464C2CD-79D6-DBD5-15E2-3D9653D53F28}"/>
              </a:ext>
            </a:extLst>
          </p:cNvPr>
          <p:cNvSpPr>
            <a:spLocks noGrp="1"/>
          </p:cNvSpPr>
          <p:nvPr>
            <p:ph type="sldNum" sz="quarter" idx="12"/>
          </p:nvPr>
        </p:nvSpPr>
        <p:spPr/>
        <p:txBody>
          <a:bodyPr/>
          <a:lstStyle>
            <a:lvl1pPr>
              <a:defRPr/>
            </a:lvl1pPr>
          </a:lstStyle>
          <a:p>
            <a:pPr>
              <a:defRPr/>
            </a:pPr>
            <a:fld id="{6E8A44AE-224F-41D9-8200-2435B783B6D3}" type="slidenum">
              <a:rPr lang="de-AT" altLang="de-DE"/>
              <a:pPr>
                <a:defRPr/>
              </a:pPr>
              <a:t>‹Nr.›</a:t>
            </a:fld>
            <a:endParaRPr lang="de-AT" altLang="de-DE"/>
          </a:p>
        </p:txBody>
      </p:sp>
    </p:spTree>
    <p:extLst>
      <p:ext uri="{BB962C8B-B14F-4D97-AF65-F5344CB8AC3E}">
        <p14:creationId xmlns:p14="http://schemas.microsoft.com/office/powerpoint/2010/main" val="20736645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773832"/>
            <a:ext cx="8229600" cy="1143000"/>
          </a:xfrm>
        </p:spPr>
        <p:txBody>
          <a:bodyPr/>
          <a:lstStyle/>
          <a:p>
            <a:r>
              <a:rPr lang="de-DE" dirty="0"/>
              <a:t>Titelmasterformat durch Klicken bearbeiten</a:t>
            </a:r>
            <a:endParaRPr lang="de-AT" dirty="0"/>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
        <p:nvSpPr>
          <p:cNvPr id="4" name="Datumsplatzhalter 3">
            <a:extLst>
              <a:ext uri="{FF2B5EF4-FFF2-40B4-BE49-F238E27FC236}">
                <a16:creationId xmlns:a16="http://schemas.microsoft.com/office/drawing/2014/main" id="{5CBD3931-A54D-D6E9-3801-4D4F952209C7}"/>
              </a:ext>
            </a:extLst>
          </p:cNvPr>
          <p:cNvSpPr>
            <a:spLocks noGrp="1"/>
          </p:cNvSpPr>
          <p:nvPr>
            <p:ph type="dt" sz="half" idx="10"/>
          </p:nvPr>
        </p:nvSpPr>
        <p:spPr/>
        <p:txBody>
          <a:bodyPr/>
          <a:lstStyle>
            <a:lvl1pPr>
              <a:defRPr/>
            </a:lvl1pPr>
          </a:lstStyle>
          <a:p>
            <a:pPr>
              <a:defRPr/>
            </a:pPr>
            <a:fld id="{0AB103A8-A368-472F-B7BC-07E1B3B0770C}" type="datetimeFigureOut">
              <a:rPr lang="de-AT"/>
              <a:pPr>
                <a:defRPr/>
              </a:pPr>
              <a:t>05.12.2022</a:t>
            </a:fld>
            <a:endParaRPr lang="de-AT"/>
          </a:p>
        </p:txBody>
      </p:sp>
      <p:sp>
        <p:nvSpPr>
          <p:cNvPr id="5" name="Fußzeilenplatzhalter 4">
            <a:extLst>
              <a:ext uri="{FF2B5EF4-FFF2-40B4-BE49-F238E27FC236}">
                <a16:creationId xmlns:a16="http://schemas.microsoft.com/office/drawing/2014/main" id="{9DFABCC6-03B9-9A44-B7B8-4CEB0713DCFA}"/>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7600A479-65A9-A42F-B7E6-4E81B59151D2}"/>
              </a:ext>
            </a:extLst>
          </p:cNvPr>
          <p:cNvSpPr>
            <a:spLocks noGrp="1"/>
          </p:cNvSpPr>
          <p:nvPr>
            <p:ph type="sldNum" sz="quarter" idx="12"/>
          </p:nvPr>
        </p:nvSpPr>
        <p:spPr/>
        <p:txBody>
          <a:bodyPr/>
          <a:lstStyle>
            <a:lvl1pPr>
              <a:defRPr/>
            </a:lvl1pPr>
          </a:lstStyle>
          <a:p>
            <a:pPr>
              <a:defRPr/>
            </a:pPr>
            <a:fld id="{88810083-B659-4BA8-AF23-1CB9D53FE309}" type="slidenum">
              <a:rPr lang="de-AT" altLang="de-DE"/>
              <a:pPr>
                <a:defRPr/>
              </a:pPr>
              <a:t>‹Nr.›</a:t>
            </a:fld>
            <a:endParaRPr lang="de-AT" altLang="de-DE"/>
          </a:p>
        </p:txBody>
      </p:sp>
    </p:spTree>
    <p:extLst>
      <p:ext uri="{BB962C8B-B14F-4D97-AF65-F5344CB8AC3E}">
        <p14:creationId xmlns:p14="http://schemas.microsoft.com/office/powerpoint/2010/main" val="2423749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AT"/>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a:extLst>
              <a:ext uri="{FF2B5EF4-FFF2-40B4-BE49-F238E27FC236}">
                <a16:creationId xmlns:a16="http://schemas.microsoft.com/office/drawing/2014/main" id="{6F3D9D00-71FD-2940-EEAF-05DAE9AC1185}"/>
              </a:ext>
            </a:extLst>
          </p:cNvPr>
          <p:cNvSpPr>
            <a:spLocks noGrp="1"/>
          </p:cNvSpPr>
          <p:nvPr>
            <p:ph type="dt" sz="half" idx="10"/>
          </p:nvPr>
        </p:nvSpPr>
        <p:spPr/>
        <p:txBody>
          <a:bodyPr/>
          <a:lstStyle>
            <a:lvl1pPr>
              <a:defRPr/>
            </a:lvl1pPr>
          </a:lstStyle>
          <a:p>
            <a:pPr>
              <a:defRPr/>
            </a:pPr>
            <a:fld id="{27F5335D-E84F-43C1-AEF5-8DBF36CFB2EB}" type="datetimeFigureOut">
              <a:rPr lang="de-AT"/>
              <a:pPr>
                <a:defRPr/>
              </a:pPr>
              <a:t>05.12.2022</a:t>
            </a:fld>
            <a:endParaRPr lang="de-AT"/>
          </a:p>
        </p:txBody>
      </p:sp>
      <p:sp>
        <p:nvSpPr>
          <p:cNvPr id="5" name="Fußzeilenplatzhalter 4">
            <a:extLst>
              <a:ext uri="{FF2B5EF4-FFF2-40B4-BE49-F238E27FC236}">
                <a16:creationId xmlns:a16="http://schemas.microsoft.com/office/drawing/2014/main" id="{072E093F-9DEF-AF7B-EEB9-04A5DF1D7B55}"/>
              </a:ext>
            </a:extLst>
          </p:cNvPr>
          <p:cNvSpPr>
            <a:spLocks noGrp="1"/>
          </p:cNvSpPr>
          <p:nvPr>
            <p:ph type="ftr" sz="quarter" idx="11"/>
          </p:nvPr>
        </p:nvSpPr>
        <p:spPr/>
        <p:txBody>
          <a:bodyPr/>
          <a:lstStyle>
            <a:lvl1pPr>
              <a:defRPr/>
            </a:lvl1pPr>
          </a:lstStyle>
          <a:p>
            <a:pPr>
              <a:defRPr/>
            </a:pPr>
            <a:endParaRPr lang="de-AT"/>
          </a:p>
        </p:txBody>
      </p:sp>
      <p:sp>
        <p:nvSpPr>
          <p:cNvPr id="6" name="Foliennummernplatzhalter 5">
            <a:extLst>
              <a:ext uri="{FF2B5EF4-FFF2-40B4-BE49-F238E27FC236}">
                <a16:creationId xmlns:a16="http://schemas.microsoft.com/office/drawing/2014/main" id="{447A4ACB-1ABA-6286-21BF-3ABBAD1FDFA1}"/>
              </a:ext>
            </a:extLst>
          </p:cNvPr>
          <p:cNvSpPr>
            <a:spLocks noGrp="1"/>
          </p:cNvSpPr>
          <p:nvPr>
            <p:ph type="sldNum" sz="quarter" idx="12"/>
          </p:nvPr>
        </p:nvSpPr>
        <p:spPr/>
        <p:txBody>
          <a:bodyPr/>
          <a:lstStyle>
            <a:lvl1pPr>
              <a:defRPr/>
            </a:lvl1pPr>
          </a:lstStyle>
          <a:p>
            <a:pPr>
              <a:defRPr/>
            </a:pPr>
            <a:fld id="{D1AFBC71-3F4F-4E76-97DD-A20F4A792D31}" type="slidenum">
              <a:rPr lang="de-AT" altLang="de-DE"/>
              <a:pPr>
                <a:defRPr/>
              </a:pPr>
              <a:t>‹Nr.›</a:t>
            </a:fld>
            <a:endParaRPr lang="de-AT" altLang="de-DE"/>
          </a:p>
        </p:txBody>
      </p:sp>
    </p:spTree>
    <p:extLst>
      <p:ext uri="{BB962C8B-B14F-4D97-AF65-F5344CB8AC3E}">
        <p14:creationId xmlns:p14="http://schemas.microsoft.com/office/powerpoint/2010/main" val="309227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Datumsplatzhalter 3">
            <a:extLst>
              <a:ext uri="{FF2B5EF4-FFF2-40B4-BE49-F238E27FC236}">
                <a16:creationId xmlns:a16="http://schemas.microsoft.com/office/drawing/2014/main" id="{5604F1E3-D2FF-2270-AECC-3B858A560AF2}"/>
              </a:ext>
            </a:extLst>
          </p:cNvPr>
          <p:cNvSpPr>
            <a:spLocks noGrp="1"/>
          </p:cNvSpPr>
          <p:nvPr>
            <p:ph type="dt" sz="half" idx="10"/>
          </p:nvPr>
        </p:nvSpPr>
        <p:spPr/>
        <p:txBody>
          <a:bodyPr/>
          <a:lstStyle>
            <a:lvl1pPr>
              <a:defRPr/>
            </a:lvl1pPr>
          </a:lstStyle>
          <a:p>
            <a:pPr>
              <a:defRPr/>
            </a:pPr>
            <a:fld id="{0B9E8792-6DCB-4438-8D05-569D57C7E325}" type="datetimeFigureOut">
              <a:rPr lang="de-AT"/>
              <a:pPr>
                <a:defRPr/>
              </a:pPr>
              <a:t>05.12.2022</a:t>
            </a:fld>
            <a:endParaRPr lang="de-AT"/>
          </a:p>
        </p:txBody>
      </p:sp>
      <p:sp>
        <p:nvSpPr>
          <p:cNvPr id="6" name="Fußzeilenplatzhalter 4">
            <a:extLst>
              <a:ext uri="{FF2B5EF4-FFF2-40B4-BE49-F238E27FC236}">
                <a16:creationId xmlns:a16="http://schemas.microsoft.com/office/drawing/2014/main" id="{D942E0E3-8E21-EC6F-CCEE-7C4AEB4DD449}"/>
              </a:ext>
            </a:extLst>
          </p:cNvPr>
          <p:cNvSpPr>
            <a:spLocks noGrp="1"/>
          </p:cNvSpPr>
          <p:nvPr>
            <p:ph type="ftr" sz="quarter" idx="11"/>
          </p:nvPr>
        </p:nvSpPr>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59E6B59D-1C82-A12B-1952-05863365404C}"/>
              </a:ext>
            </a:extLst>
          </p:cNvPr>
          <p:cNvSpPr>
            <a:spLocks noGrp="1"/>
          </p:cNvSpPr>
          <p:nvPr>
            <p:ph type="sldNum" sz="quarter" idx="12"/>
          </p:nvPr>
        </p:nvSpPr>
        <p:spPr/>
        <p:txBody>
          <a:bodyPr/>
          <a:lstStyle>
            <a:lvl1pPr>
              <a:defRPr/>
            </a:lvl1pPr>
          </a:lstStyle>
          <a:p>
            <a:pPr>
              <a:defRPr/>
            </a:pPr>
            <a:fld id="{14C5C620-FA39-407F-8133-F1032D925994}" type="slidenum">
              <a:rPr lang="de-AT" altLang="de-DE"/>
              <a:pPr>
                <a:defRPr/>
              </a:pPr>
              <a:t>‹Nr.›</a:t>
            </a:fld>
            <a:endParaRPr lang="de-AT" altLang="de-DE"/>
          </a:p>
        </p:txBody>
      </p:sp>
    </p:spTree>
    <p:extLst>
      <p:ext uri="{BB962C8B-B14F-4D97-AF65-F5344CB8AC3E}">
        <p14:creationId xmlns:p14="http://schemas.microsoft.com/office/powerpoint/2010/main" val="3930977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AT"/>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7" name="Datumsplatzhalter 3">
            <a:extLst>
              <a:ext uri="{FF2B5EF4-FFF2-40B4-BE49-F238E27FC236}">
                <a16:creationId xmlns:a16="http://schemas.microsoft.com/office/drawing/2014/main" id="{88E89D14-EF3C-DA1A-A806-57BDB03AD0C4}"/>
              </a:ext>
            </a:extLst>
          </p:cNvPr>
          <p:cNvSpPr>
            <a:spLocks noGrp="1"/>
          </p:cNvSpPr>
          <p:nvPr>
            <p:ph type="dt" sz="half" idx="10"/>
          </p:nvPr>
        </p:nvSpPr>
        <p:spPr/>
        <p:txBody>
          <a:bodyPr/>
          <a:lstStyle>
            <a:lvl1pPr>
              <a:defRPr/>
            </a:lvl1pPr>
          </a:lstStyle>
          <a:p>
            <a:pPr>
              <a:defRPr/>
            </a:pPr>
            <a:fld id="{55B463E8-72C7-4A27-A0D4-1B36B5CB70B0}" type="datetimeFigureOut">
              <a:rPr lang="de-AT"/>
              <a:pPr>
                <a:defRPr/>
              </a:pPr>
              <a:t>05.12.2022</a:t>
            </a:fld>
            <a:endParaRPr lang="de-AT"/>
          </a:p>
        </p:txBody>
      </p:sp>
      <p:sp>
        <p:nvSpPr>
          <p:cNvPr id="8" name="Fußzeilenplatzhalter 4">
            <a:extLst>
              <a:ext uri="{FF2B5EF4-FFF2-40B4-BE49-F238E27FC236}">
                <a16:creationId xmlns:a16="http://schemas.microsoft.com/office/drawing/2014/main" id="{A1631097-AE96-BE2F-45F7-97A7173F67FA}"/>
              </a:ext>
            </a:extLst>
          </p:cNvPr>
          <p:cNvSpPr>
            <a:spLocks noGrp="1"/>
          </p:cNvSpPr>
          <p:nvPr>
            <p:ph type="ftr" sz="quarter" idx="11"/>
          </p:nvPr>
        </p:nvSpPr>
        <p:spPr/>
        <p:txBody>
          <a:bodyPr/>
          <a:lstStyle>
            <a:lvl1pPr>
              <a:defRPr/>
            </a:lvl1pPr>
          </a:lstStyle>
          <a:p>
            <a:pPr>
              <a:defRPr/>
            </a:pPr>
            <a:endParaRPr lang="de-AT"/>
          </a:p>
        </p:txBody>
      </p:sp>
      <p:sp>
        <p:nvSpPr>
          <p:cNvPr id="9" name="Foliennummernplatzhalter 5">
            <a:extLst>
              <a:ext uri="{FF2B5EF4-FFF2-40B4-BE49-F238E27FC236}">
                <a16:creationId xmlns:a16="http://schemas.microsoft.com/office/drawing/2014/main" id="{DCDC61A0-5AFE-71EF-D58F-1F0DAE5D315E}"/>
              </a:ext>
            </a:extLst>
          </p:cNvPr>
          <p:cNvSpPr>
            <a:spLocks noGrp="1"/>
          </p:cNvSpPr>
          <p:nvPr>
            <p:ph type="sldNum" sz="quarter" idx="12"/>
          </p:nvPr>
        </p:nvSpPr>
        <p:spPr/>
        <p:txBody>
          <a:bodyPr/>
          <a:lstStyle>
            <a:lvl1pPr>
              <a:defRPr/>
            </a:lvl1pPr>
          </a:lstStyle>
          <a:p>
            <a:pPr>
              <a:defRPr/>
            </a:pPr>
            <a:fld id="{EC161F6D-7E35-4F77-851E-B2B6A11C5368}" type="slidenum">
              <a:rPr lang="de-AT" altLang="de-DE"/>
              <a:pPr>
                <a:defRPr/>
              </a:pPr>
              <a:t>‹Nr.›</a:t>
            </a:fld>
            <a:endParaRPr lang="de-AT" altLang="de-DE"/>
          </a:p>
        </p:txBody>
      </p:sp>
    </p:spTree>
    <p:extLst>
      <p:ext uri="{BB962C8B-B14F-4D97-AF65-F5344CB8AC3E}">
        <p14:creationId xmlns:p14="http://schemas.microsoft.com/office/powerpoint/2010/main" val="934820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AT"/>
          </a:p>
        </p:txBody>
      </p:sp>
      <p:sp>
        <p:nvSpPr>
          <p:cNvPr id="3" name="Datumsplatzhalter 3">
            <a:extLst>
              <a:ext uri="{FF2B5EF4-FFF2-40B4-BE49-F238E27FC236}">
                <a16:creationId xmlns:a16="http://schemas.microsoft.com/office/drawing/2014/main" id="{2454E083-2057-1ADD-39C8-A745213FE7F4}"/>
              </a:ext>
            </a:extLst>
          </p:cNvPr>
          <p:cNvSpPr>
            <a:spLocks noGrp="1"/>
          </p:cNvSpPr>
          <p:nvPr>
            <p:ph type="dt" sz="half" idx="10"/>
          </p:nvPr>
        </p:nvSpPr>
        <p:spPr/>
        <p:txBody>
          <a:bodyPr/>
          <a:lstStyle>
            <a:lvl1pPr>
              <a:defRPr/>
            </a:lvl1pPr>
          </a:lstStyle>
          <a:p>
            <a:pPr>
              <a:defRPr/>
            </a:pPr>
            <a:fld id="{2D811107-A7BE-4C97-8B4A-57378B97664B}" type="datetimeFigureOut">
              <a:rPr lang="de-AT"/>
              <a:pPr>
                <a:defRPr/>
              </a:pPr>
              <a:t>05.12.2022</a:t>
            </a:fld>
            <a:endParaRPr lang="de-AT"/>
          </a:p>
        </p:txBody>
      </p:sp>
      <p:sp>
        <p:nvSpPr>
          <p:cNvPr id="4" name="Fußzeilenplatzhalter 4">
            <a:extLst>
              <a:ext uri="{FF2B5EF4-FFF2-40B4-BE49-F238E27FC236}">
                <a16:creationId xmlns:a16="http://schemas.microsoft.com/office/drawing/2014/main" id="{F7EEF317-5F67-274B-8A24-6BA4F2AB3615}"/>
              </a:ext>
            </a:extLst>
          </p:cNvPr>
          <p:cNvSpPr>
            <a:spLocks noGrp="1"/>
          </p:cNvSpPr>
          <p:nvPr>
            <p:ph type="ftr" sz="quarter" idx="11"/>
          </p:nvPr>
        </p:nvSpPr>
        <p:spPr/>
        <p:txBody>
          <a:bodyPr/>
          <a:lstStyle>
            <a:lvl1pPr>
              <a:defRPr/>
            </a:lvl1pPr>
          </a:lstStyle>
          <a:p>
            <a:pPr>
              <a:defRPr/>
            </a:pPr>
            <a:endParaRPr lang="de-AT"/>
          </a:p>
        </p:txBody>
      </p:sp>
      <p:sp>
        <p:nvSpPr>
          <p:cNvPr id="5" name="Foliennummernplatzhalter 5">
            <a:extLst>
              <a:ext uri="{FF2B5EF4-FFF2-40B4-BE49-F238E27FC236}">
                <a16:creationId xmlns:a16="http://schemas.microsoft.com/office/drawing/2014/main" id="{66F5D6E2-E4F1-BB1D-A0F9-0753491CB811}"/>
              </a:ext>
            </a:extLst>
          </p:cNvPr>
          <p:cNvSpPr>
            <a:spLocks noGrp="1"/>
          </p:cNvSpPr>
          <p:nvPr>
            <p:ph type="sldNum" sz="quarter" idx="12"/>
          </p:nvPr>
        </p:nvSpPr>
        <p:spPr/>
        <p:txBody>
          <a:bodyPr/>
          <a:lstStyle>
            <a:lvl1pPr>
              <a:defRPr/>
            </a:lvl1pPr>
          </a:lstStyle>
          <a:p>
            <a:pPr>
              <a:defRPr/>
            </a:pPr>
            <a:fld id="{2A40BC4F-675D-4504-A2D8-CD165AA7BDDF}" type="slidenum">
              <a:rPr lang="de-AT" altLang="de-DE"/>
              <a:pPr>
                <a:defRPr/>
              </a:pPr>
              <a:t>‹Nr.›</a:t>
            </a:fld>
            <a:endParaRPr lang="de-AT" altLang="de-DE"/>
          </a:p>
        </p:txBody>
      </p:sp>
    </p:spTree>
    <p:extLst>
      <p:ext uri="{BB962C8B-B14F-4D97-AF65-F5344CB8AC3E}">
        <p14:creationId xmlns:p14="http://schemas.microsoft.com/office/powerpoint/2010/main" val="1931366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19D86C12-F991-ED69-A277-F176DEA0FFEC}"/>
              </a:ext>
            </a:extLst>
          </p:cNvPr>
          <p:cNvSpPr>
            <a:spLocks noGrp="1"/>
          </p:cNvSpPr>
          <p:nvPr>
            <p:ph type="dt" sz="half" idx="10"/>
          </p:nvPr>
        </p:nvSpPr>
        <p:spPr/>
        <p:txBody>
          <a:bodyPr/>
          <a:lstStyle>
            <a:lvl1pPr>
              <a:defRPr/>
            </a:lvl1pPr>
          </a:lstStyle>
          <a:p>
            <a:pPr>
              <a:defRPr/>
            </a:pPr>
            <a:fld id="{DDD79387-1291-45B8-8A8B-1217D4545762}" type="datetimeFigureOut">
              <a:rPr lang="de-AT"/>
              <a:pPr>
                <a:defRPr/>
              </a:pPr>
              <a:t>05.12.2022</a:t>
            </a:fld>
            <a:endParaRPr lang="de-AT"/>
          </a:p>
        </p:txBody>
      </p:sp>
      <p:sp>
        <p:nvSpPr>
          <p:cNvPr id="3" name="Fußzeilenplatzhalter 4">
            <a:extLst>
              <a:ext uri="{FF2B5EF4-FFF2-40B4-BE49-F238E27FC236}">
                <a16:creationId xmlns:a16="http://schemas.microsoft.com/office/drawing/2014/main" id="{E18DF94B-1914-CE9F-8A98-16616AD069D6}"/>
              </a:ext>
            </a:extLst>
          </p:cNvPr>
          <p:cNvSpPr>
            <a:spLocks noGrp="1"/>
          </p:cNvSpPr>
          <p:nvPr>
            <p:ph type="ftr" sz="quarter" idx="11"/>
          </p:nvPr>
        </p:nvSpPr>
        <p:spPr/>
        <p:txBody>
          <a:bodyPr/>
          <a:lstStyle>
            <a:lvl1pPr>
              <a:defRPr/>
            </a:lvl1pPr>
          </a:lstStyle>
          <a:p>
            <a:pPr>
              <a:defRPr/>
            </a:pPr>
            <a:endParaRPr lang="de-AT"/>
          </a:p>
        </p:txBody>
      </p:sp>
      <p:sp>
        <p:nvSpPr>
          <p:cNvPr id="4" name="Foliennummernplatzhalter 5">
            <a:extLst>
              <a:ext uri="{FF2B5EF4-FFF2-40B4-BE49-F238E27FC236}">
                <a16:creationId xmlns:a16="http://schemas.microsoft.com/office/drawing/2014/main" id="{3264A16E-4E92-83AD-01CC-3146B740E8B4}"/>
              </a:ext>
            </a:extLst>
          </p:cNvPr>
          <p:cNvSpPr>
            <a:spLocks noGrp="1"/>
          </p:cNvSpPr>
          <p:nvPr>
            <p:ph type="sldNum" sz="quarter" idx="12"/>
          </p:nvPr>
        </p:nvSpPr>
        <p:spPr/>
        <p:txBody>
          <a:bodyPr/>
          <a:lstStyle>
            <a:lvl1pPr>
              <a:defRPr/>
            </a:lvl1pPr>
          </a:lstStyle>
          <a:p>
            <a:pPr>
              <a:defRPr/>
            </a:pPr>
            <a:fld id="{42A323EA-3F9A-4C46-A5D5-FA26F4096252}" type="slidenum">
              <a:rPr lang="de-AT" altLang="de-DE"/>
              <a:pPr>
                <a:defRPr/>
              </a:pPr>
              <a:t>‹Nr.›</a:t>
            </a:fld>
            <a:endParaRPr lang="de-AT" altLang="de-DE"/>
          </a:p>
        </p:txBody>
      </p:sp>
    </p:spTree>
    <p:extLst>
      <p:ext uri="{BB962C8B-B14F-4D97-AF65-F5344CB8AC3E}">
        <p14:creationId xmlns:p14="http://schemas.microsoft.com/office/powerpoint/2010/main" val="2815597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AT"/>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AA99164C-BBD1-B0D4-B903-767E1DD6CF19}"/>
              </a:ext>
            </a:extLst>
          </p:cNvPr>
          <p:cNvSpPr>
            <a:spLocks noGrp="1"/>
          </p:cNvSpPr>
          <p:nvPr>
            <p:ph type="dt" sz="half" idx="10"/>
          </p:nvPr>
        </p:nvSpPr>
        <p:spPr/>
        <p:txBody>
          <a:bodyPr/>
          <a:lstStyle>
            <a:lvl1pPr>
              <a:defRPr/>
            </a:lvl1pPr>
          </a:lstStyle>
          <a:p>
            <a:pPr>
              <a:defRPr/>
            </a:pPr>
            <a:fld id="{C7803C7C-2401-47BF-8BD5-681573F07000}" type="datetimeFigureOut">
              <a:rPr lang="de-AT"/>
              <a:pPr>
                <a:defRPr/>
              </a:pPr>
              <a:t>05.12.2022</a:t>
            </a:fld>
            <a:endParaRPr lang="de-AT"/>
          </a:p>
        </p:txBody>
      </p:sp>
      <p:sp>
        <p:nvSpPr>
          <p:cNvPr id="6" name="Fußzeilenplatzhalter 4">
            <a:extLst>
              <a:ext uri="{FF2B5EF4-FFF2-40B4-BE49-F238E27FC236}">
                <a16:creationId xmlns:a16="http://schemas.microsoft.com/office/drawing/2014/main" id="{ADF02FF9-18EE-8B5D-3368-78EE8CE45BAD}"/>
              </a:ext>
            </a:extLst>
          </p:cNvPr>
          <p:cNvSpPr>
            <a:spLocks noGrp="1"/>
          </p:cNvSpPr>
          <p:nvPr>
            <p:ph type="ftr" sz="quarter" idx="11"/>
          </p:nvPr>
        </p:nvSpPr>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7B49C849-BE4E-53AA-BFFA-EFB8BA34525B}"/>
              </a:ext>
            </a:extLst>
          </p:cNvPr>
          <p:cNvSpPr>
            <a:spLocks noGrp="1"/>
          </p:cNvSpPr>
          <p:nvPr>
            <p:ph type="sldNum" sz="quarter" idx="12"/>
          </p:nvPr>
        </p:nvSpPr>
        <p:spPr/>
        <p:txBody>
          <a:bodyPr/>
          <a:lstStyle>
            <a:lvl1pPr>
              <a:defRPr/>
            </a:lvl1pPr>
          </a:lstStyle>
          <a:p>
            <a:pPr>
              <a:defRPr/>
            </a:pPr>
            <a:fld id="{2EE022AA-C6D4-44B0-8E84-BFE8FE28A3E1}" type="slidenum">
              <a:rPr lang="de-AT" altLang="de-DE"/>
              <a:pPr>
                <a:defRPr/>
              </a:pPr>
              <a:t>‹Nr.›</a:t>
            </a:fld>
            <a:endParaRPr lang="de-AT" altLang="de-DE"/>
          </a:p>
        </p:txBody>
      </p:sp>
    </p:spTree>
    <p:extLst>
      <p:ext uri="{BB962C8B-B14F-4D97-AF65-F5344CB8AC3E}">
        <p14:creationId xmlns:p14="http://schemas.microsoft.com/office/powerpoint/2010/main" val="2315253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AT"/>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AT"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3">
            <a:extLst>
              <a:ext uri="{FF2B5EF4-FFF2-40B4-BE49-F238E27FC236}">
                <a16:creationId xmlns:a16="http://schemas.microsoft.com/office/drawing/2014/main" id="{0161B4E3-0436-B06F-FF01-B53C1C35F355}"/>
              </a:ext>
            </a:extLst>
          </p:cNvPr>
          <p:cNvSpPr>
            <a:spLocks noGrp="1"/>
          </p:cNvSpPr>
          <p:nvPr>
            <p:ph type="dt" sz="half" idx="10"/>
          </p:nvPr>
        </p:nvSpPr>
        <p:spPr/>
        <p:txBody>
          <a:bodyPr/>
          <a:lstStyle>
            <a:lvl1pPr>
              <a:defRPr/>
            </a:lvl1pPr>
          </a:lstStyle>
          <a:p>
            <a:pPr>
              <a:defRPr/>
            </a:pPr>
            <a:fld id="{DADC3ECB-1F97-4430-9F14-9CF3DC0D8E05}" type="datetimeFigureOut">
              <a:rPr lang="de-AT"/>
              <a:pPr>
                <a:defRPr/>
              </a:pPr>
              <a:t>05.12.2022</a:t>
            </a:fld>
            <a:endParaRPr lang="de-AT"/>
          </a:p>
        </p:txBody>
      </p:sp>
      <p:sp>
        <p:nvSpPr>
          <p:cNvPr id="6" name="Fußzeilenplatzhalter 4">
            <a:extLst>
              <a:ext uri="{FF2B5EF4-FFF2-40B4-BE49-F238E27FC236}">
                <a16:creationId xmlns:a16="http://schemas.microsoft.com/office/drawing/2014/main" id="{CAEFD264-438D-00BF-A4A7-988E14AD8CFA}"/>
              </a:ext>
            </a:extLst>
          </p:cNvPr>
          <p:cNvSpPr>
            <a:spLocks noGrp="1"/>
          </p:cNvSpPr>
          <p:nvPr>
            <p:ph type="ftr" sz="quarter" idx="11"/>
          </p:nvPr>
        </p:nvSpPr>
        <p:spPr/>
        <p:txBody>
          <a:bodyPr/>
          <a:lstStyle>
            <a:lvl1pPr>
              <a:defRPr/>
            </a:lvl1pPr>
          </a:lstStyle>
          <a:p>
            <a:pPr>
              <a:defRPr/>
            </a:pPr>
            <a:endParaRPr lang="de-AT"/>
          </a:p>
        </p:txBody>
      </p:sp>
      <p:sp>
        <p:nvSpPr>
          <p:cNvPr id="7" name="Foliennummernplatzhalter 5">
            <a:extLst>
              <a:ext uri="{FF2B5EF4-FFF2-40B4-BE49-F238E27FC236}">
                <a16:creationId xmlns:a16="http://schemas.microsoft.com/office/drawing/2014/main" id="{1AAEB64C-65E0-1949-E2C0-12926E5CE687}"/>
              </a:ext>
            </a:extLst>
          </p:cNvPr>
          <p:cNvSpPr>
            <a:spLocks noGrp="1"/>
          </p:cNvSpPr>
          <p:nvPr>
            <p:ph type="sldNum" sz="quarter" idx="12"/>
          </p:nvPr>
        </p:nvSpPr>
        <p:spPr/>
        <p:txBody>
          <a:bodyPr/>
          <a:lstStyle>
            <a:lvl1pPr>
              <a:defRPr/>
            </a:lvl1pPr>
          </a:lstStyle>
          <a:p>
            <a:pPr>
              <a:defRPr/>
            </a:pPr>
            <a:fld id="{CED89232-35FE-4A0D-836B-9F0A3968DF89}" type="slidenum">
              <a:rPr lang="de-AT" altLang="de-DE"/>
              <a:pPr>
                <a:defRPr/>
              </a:pPr>
              <a:t>‹Nr.›</a:t>
            </a:fld>
            <a:endParaRPr lang="de-AT" altLang="de-DE"/>
          </a:p>
        </p:txBody>
      </p:sp>
    </p:spTree>
    <p:extLst>
      <p:ext uri="{BB962C8B-B14F-4D97-AF65-F5344CB8AC3E}">
        <p14:creationId xmlns:p14="http://schemas.microsoft.com/office/powerpoint/2010/main" val="83017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2">
            <a:extLst>
              <a:ext uri="{FF2B5EF4-FFF2-40B4-BE49-F238E27FC236}">
                <a16:creationId xmlns:a16="http://schemas.microsoft.com/office/drawing/2014/main" id="{305C1495-16CD-88EE-6CD9-14F51C08E56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elplatzhalter 1">
            <a:extLst>
              <a:ext uri="{FF2B5EF4-FFF2-40B4-BE49-F238E27FC236}">
                <a16:creationId xmlns:a16="http://schemas.microsoft.com/office/drawing/2014/main" id="{DC1584ED-5C1D-CCDE-3B7C-550B4C38CE95}"/>
              </a:ext>
            </a:extLst>
          </p:cNvPr>
          <p:cNvSpPr>
            <a:spLocks noGrp="1"/>
          </p:cNvSpPr>
          <p:nvPr>
            <p:ph type="title"/>
          </p:nvPr>
        </p:nvSpPr>
        <p:spPr bwMode="auto">
          <a:xfrm>
            <a:off x="306388" y="893763"/>
            <a:ext cx="82296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endParaRPr lang="de-AT" altLang="de-DE"/>
          </a:p>
        </p:txBody>
      </p:sp>
      <p:sp>
        <p:nvSpPr>
          <p:cNvPr id="1028" name="Textplatzhalter 2">
            <a:extLst>
              <a:ext uri="{FF2B5EF4-FFF2-40B4-BE49-F238E27FC236}">
                <a16:creationId xmlns:a16="http://schemas.microsoft.com/office/drawing/2014/main" id="{0C8CC55A-CF1A-356D-743E-0DC71E59A0DF}"/>
              </a:ext>
            </a:extLst>
          </p:cNvPr>
          <p:cNvSpPr>
            <a:spLocks noGrp="1"/>
          </p:cNvSpPr>
          <p:nvPr>
            <p:ph type="body" idx="1"/>
          </p:nvPr>
        </p:nvSpPr>
        <p:spPr bwMode="auto">
          <a:xfrm>
            <a:off x="323850" y="2060575"/>
            <a:ext cx="8229600"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de-AT" altLang="de-DE"/>
          </a:p>
        </p:txBody>
      </p:sp>
      <p:sp>
        <p:nvSpPr>
          <p:cNvPr id="4" name="Datumsplatzhalter 3">
            <a:extLst>
              <a:ext uri="{FF2B5EF4-FFF2-40B4-BE49-F238E27FC236}">
                <a16:creationId xmlns:a16="http://schemas.microsoft.com/office/drawing/2014/main" id="{935F3301-CE6C-1F04-216A-FA65DE58299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6A2F5253-323E-4D9C-BD80-35AA8A1C3840}" type="datetimeFigureOut">
              <a:rPr lang="de-AT"/>
              <a:pPr>
                <a:defRPr/>
              </a:pPr>
              <a:t>05.12.2022</a:t>
            </a:fld>
            <a:endParaRPr lang="de-AT"/>
          </a:p>
        </p:txBody>
      </p:sp>
      <p:sp>
        <p:nvSpPr>
          <p:cNvPr id="5" name="Fußzeilenplatzhalter 4">
            <a:extLst>
              <a:ext uri="{FF2B5EF4-FFF2-40B4-BE49-F238E27FC236}">
                <a16:creationId xmlns:a16="http://schemas.microsoft.com/office/drawing/2014/main" id="{3C0AF6AE-1E55-A701-04F9-34AE7495FF2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de-AT"/>
          </a:p>
        </p:txBody>
      </p:sp>
      <p:sp>
        <p:nvSpPr>
          <p:cNvPr id="6" name="Foliennummernplatzhalter 5">
            <a:extLst>
              <a:ext uri="{FF2B5EF4-FFF2-40B4-BE49-F238E27FC236}">
                <a16:creationId xmlns:a16="http://schemas.microsoft.com/office/drawing/2014/main" id="{C8FD79DB-016F-E432-6899-186BA7C6640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B4EBD4D-13CD-42EB-9C7D-1B1372F0C997}" type="slidenum">
              <a:rPr lang="de-AT" altLang="de-DE"/>
              <a:pPr>
                <a:defRPr/>
              </a:pPr>
              <a:t>‹Nr.›</a:t>
            </a:fld>
            <a:endParaRPr lang="de-AT" altLang="de-DE"/>
          </a:p>
        </p:txBody>
      </p:sp>
      <p:pic>
        <p:nvPicPr>
          <p:cNvPr id="1032" name="Picture 19">
            <a:extLst>
              <a:ext uri="{FF2B5EF4-FFF2-40B4-BE49-F238E27FC236}">
                <a16:creationId xmlns:a16="http://schemas.microsoft.com/office/drawing/2014/main" id="{7230C7BD-4DF2-C413-0235-70BEB0A358B6}"/>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212138" y="46038"/>
            <a:ext cx="60801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9">
            <a:extLst>
              <a:ext uri="{FF2B5EF4-FFF2-40B4-BE49-F238E27FC236}">
                <a16:creationId xmlns:a16="http://schemas.microsoft.com/office/drawing/2014/main" id="{2764049F-8D0E-B699-063E-D4497033F109}"/>
              </a:ext>
            </a:extLst>
          </p:cNvPr>
          <p:cNvPicPr preferRelativeResize="0">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6602413"/>
            <a:ext cx="9144000" cy="25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5" name="Rechteck 21">
            <a:extLst>
              <a:ext uri="{FF2B5EF4-FFF2-40B4-BE49-F238E27FC236}">
                <a16:creationId xmlns:a16="http://schemas.microsoft.com/office/drawing/2014/main" id="{20FAD147-E71D-ACAF-107C-0B6052300933}"/>
              </a:ext>
            </a:extLst>
          </p:cNvPr>
          <p:cNvSpPr>
            <a:spLocks noChangeArrowheads="1"/>
          </p:cNvSpPr>
          <p:nvPr/>
        </p:nvSpPr>
        <p:spPr bwMode="auto">
          <a:xfrm>
            <a:off x="-15875" y="6516688"/>
            <a:ext cx="9144000" cy="368300"/>
          </a:xfrm>
          <a:prstGeom prst="rect">
            <a:avLst/>
          </a:prstGeom>
          <a:no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de-DE" altLang="de-DE" dirty="0">
                <a:solidFill>
                  <a:srgbClr val="333333"/>
                </a:solidFill>
                <a:cs typeface="Arial" charset="0"/>
              </a:rPr>
              <a:t> </a:t>
            </a:r>
            <a:r>
              <a:rPr lang="de-DE" altLang="de-DE" sz="1000" dirty="0">
                <a:solidFill>
                  <a:srgbClr val="333333"/>
                </a:solidFill>
                <a:latin typeface="Syntax LT Std" pitchFamily="34" charset="0"/>
                <a:cs typeface="Arial" charset="0"/>
              </a:rPr>
              <a:t>© Österreichischer Bundesverlag Schulbuch GmbH &amp; Co. KG, Wien 2023</a:t>
            </a:r>
          </a:p>
        </p:txBody>
      </p:sp>
      <p:pic>
        <p:nvPicPr>
          <p:cNvPr id="2" name="Picture 13" descr="I:\500-vs_hs\Aushilfen\___Carina\Unterwegs\uw1_schriftzug_weiss.gif">
            <a:extLst>
              <a:ext uri="{FF2B5EF4-FFF2-40B4-BE49-F238E27FC236}">
                <a16:creationId xmlns:a16="http://schemas.microsoft.com/office/drawing/2014/main" id="{70E0F6F3-9ABC-E863-A4B8-DB9285DED59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0825" y="77788"/>
            <a:ext cx="1944688"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31"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rtl="0" eaLnBrk="0" fontAlgn="base" hangingPunct="0">
        <a:spcBef>
          <a:spcPct val="0"/>
        </a:spcBef>
        <a:spcAft>
          <a:spcPct val="0"/>
        </a:spcAft>
        <a:defRPr sz="3800" b="1" kern="1200">
          <a:solidFill>
            <a:srgbClr val="333333"/>
          </a:solidFill>
          <a:latin typeface="Syntax LT Std" pitchFamily="34" charset="0"/>
          <a:ea typeface="+mj-ea"/>
          <a:cs typeface="+mj-cs"/>
        </a:defRPr>
      </a:lvl1pPr>
      <a:lvl2pPr algn="ctr" rtl="0" eaLnBrk="0" fontAlgn="base" hangingPunct="0">
        <a:spcBef>
          <a:spcPct val="0"/>
        </a:spcBef>
        <a:spcAft>
          <a:spcPct val="0"/>
        </a:spcAft>
        <a:defRPr sz="3800" b="1">
          <a:solidFill>
            <a:srgbClr val="333333"/>
          </a:solidFill>
          <a:latin typeface="Syntax LT Std" pitchFamily="34" charset="0"/>
        </a:defRPr>
      </a:lvl2pPr>
      <a:lvl3pPr algn="ctr" rtl="0" eaLnBrk="0" fontAlgn="base" hangingPunct="0">
        <a:spcBef>
          <a:spcPct val="0"/>
        </a:spcBef>
        <a:spcAft>
          <a:spcPct val="0"/>
        </a:spcAft>
        <a:defRPr sz="3800" b="1">
          <a:solidFill>
            <a:srgbClr val="333333"/>
          </a:solidFill>
          <a:latin typeface="Syntax LT Std" pitchFamily="34" charset="0"/>
        </a:defRPr>
      </a:lvl3pPr>
      <a:lvl4pPr algn="ctr" rtl="0" eaLnBrk="0" fontAlgn="base" hangingPunct="0">
        <a:spcBef>
          <a:spcPct val="0"/>
        </a:spcBef>
        <a:spcAft>
          <a:spcPct val="0"/>
        </a:spcAft>
        <a:defRPr sz="3800" b="1">
          <a:solidFill>
            <a:srgbClr val="333333"/>
          </a:solidFill>
          <a:latin typeface="Syntax LT Std" pitchFamily="34" charset="0"/>
        </a:defRPr>
      </a:lvl4pPr>
      <a:lvl5pPr algn="ctr" rtl="0" eaLnBrk="0" fontAlgn="base" hangingPunct="0">
        <a:spcBef>
          <a:spcPct val="0"/>
        </a:spcBef>
        <a:spcAft>
          <a:spcPct val="0"/>
        </a:spcAft>
        <a:defRPr sz="3800" b="1">
          <a:solidFill>
            <a:srgbClr val="333333"/>
          </a:solidFill>
          <a:latin typeface="Syntax LT Std" pitchFamily="34" charset="0"/>
        </a:defRPr>
      </a:lvl5pPr>
      <a:lvl6pPr marL="457200" algn="ctr" rtl="0" fontAlgn="base">
        <a:spcBef>
          <a:spcPct val="0"/>
        </a:spcBef>
        <a:spcAft>
          <a:spcPct val="0"/>
        </a:spcAft>
        <a:defRPr sz="3800" b="1">
          <a:solidFill>
            <a:srgbClr val="333333"/>
          </a:solidFill>
          <a:latin typeface="Syntax LT Std" pitchFamily="34" charset="0"/>
        </a:defRPr>
      </a:lvl6pPr>
      <a:lvl7pPr marL="914400" algn="ctr" rtl="0" fontAlgn="base">
        <a:spcBef>
          <a:spcPct val="0"/>
        </a:spcBef>
        <a:spcAft>
          <a:spcPct val="0"/>
        </a:spcAft>
        <a:defRPr sz="3800" b="1">
          <a:solidFill>
            <a:srgbClr val="333333"/>
          </a:solidFill>
          <a:latin typeface="Syntax LT Std" pitchFamily="34" charset="0"/>
        </a:defRPr>
      </a:lvl7pPr>
      <a:lvl8pPr marL="1371600" algn="ctr" rtl="0" fontAlgn="base">
        <a:spcBef>
          <a:spcPct val="0"/>
        </a:spcBef>
        <a:spcAft>
          <a:spcPct val="0"/>
        </a:spcAft>
        <a:defRPr sz="3800" b="1">
          <a:solidFill>
            <a:srgbClr val="333333"/>
          </a:solidFill>
          <a:latin typeface="Syntax LT Std" pitchFamily="34" charset="0"/>
        </a:defRPr>
      </a:lvl8pPr>
      <a:lvl9pPr marL="1828800" algn="ctr" rtl="0" fontAlgn="base">
        <a:spcBef>
          <a:spcPct val="0"/>
        </a:spcBef>
        <a:spcAft>
          <a:spcPct val="0"/>
        </a:spcAft>
        <a:defRPr sz="3800" b="1">
          <a:solidFill>
            <a:srgbClr val="333333"/>
          </a:solidFill>
          <a:latin typeface="Syntax LT Std"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lang="de-AT" sz="3800" b="1" kern="1200" dirty="0">
          <a:solidFill>
            <a:srgbClr val="333333"/>
          </a:solidFill>
          <a:latin typeface="Syntax LT Std" pitchFamily="34" charset="0"/>
          <a:ea typeface="+mj-ea"/>
          <a:cs typeface="+mj-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C28A38AD-B805-396C-DD26-0B8397CAF94D}"/>
              </a:ext>
            </a:extLst>
          </p:cNvPr>
          <p:cNvSpPr txBox="1">
            <a:spLocks/>
          </p:cNvSpPr>
          <p:nvPr/>
        </p:nvSpPr>
        <p:spPr bwMode="auto">
          <a:xfrm>
            <a:off x="457200" y="2398008"/>
            <a:ext cx="82296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de-DE"/>
            </a:defPPr>
            <a:lvl1pPr algn="ctr">
              <a:buFontTx/>
              <a:buNone/>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r>
              <a:rPr lang="de-DE" altLang="de-DE" dirty="0"/>
              <a:t>New York –</a:t>
            </a:r>
          </a:p>
          <a:p>
            <a:r>
              <a:rPr lang="de-DE" altLang="de-DE" dirty="0"/>
              <a:t>9/11</a:t>
            </a:r>
            <a:endParaRPr lang="de-AT" altLang="de-D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C28A38AD-B805-396C-DD26-0B8397CAF94D}"/>
              </a:ext>
            </a:extLst>
          </p:cNvPr>
          <p:cNvSpPr txBox="1">
            <a:spLocks/>
          </p:cNvSpPr>
          <p:nvPr/>
        </p:nvSpPr>
        <p:spPr bwMode="auto">
          <a:xfrm>
            <a:off x="457199" y="5672948"/>
            <a:ext cx="844867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de-DE"/>
            </a:defPPr>
            <a:lvl1pPr algn="ctr">
              <a:buFontTx/>
              <a:buNone/>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lgn="l"/>
            <a:r>
              <a:rPr lang="de-DE" altLang="de-DE" sz="1500" b="0" dirty="0">
                <a:latin typeface="Arial" panose="020B0604020202020204" pitchFamily="34" charset="0"/>
              </a:rPr>
              <a:t>Unter schwierigsten Bedingungen versuchen Feuerwehrleute und Hilfsmannschaften, Überlebende aus den </a:t>
            </a:r>
            <a:r>
              <a:rPr lang="de-DE" altLang="de-DE" sz="1500" dirty="0">
                <a:latin typeface="Arial" panose="020B0604020202020204" pitchFamily="34" charset="0"/>
              </a:rPr>
              <a:t>Trümmern</a:t>
            </a:r>
            <a:r>
              <a:rPr lang="de-DE" altLang="de-DE" sz="1500" b="0" dirty="0">
                <a:latin typeface="Arial" panose="020B0604020202020204" pitchFamily="34" charset="0"/>
              </a:rPr>
              <a:t> zu bergen. Viele von ihnen atmen Staub und giftige Gase ein und sterben wenige Monate oder Jahre später an verschiedenen Lungenkrankheiten.</a:t>
            </a:r>
            <a:endParaRPr lang="de-AT" altLang="de-DE" sz="1500" b="0" dirty="0">
              <a:latin typeface="Arial" panose="020B0604020202020204" pitchFamily="34" charset="0"/>
            </a:endParaRPr>
          </a:p>
        </p:txBody>
      </p:sp>
      <p:pic>
        <p:nvPicPr>
          <p:cNvPr id="3" name="Grafik 2">
            <a:extLst>
              <a:ext uri="{FF2B5EF4-FFF2-40B4-BE49-F238E27FC236}">
                <a16:creationId xmlns:a16="http://schemas.microsoft.com/office/drawing/2014/main" id="{788B7400-2BE4-E6DB-A1B2-0BE7E995FCC6}"/>
              </a:ext>
            </a:extLst>
          </p:cNvPr>
          <p:cNvPicPr>
            <a:picLocks noChangeAspect="1"/>
          </p:cNvPicPr>
          <p:nvPr/>
        </p:nvPicPr>
        <p:blipFill>
          <a:blip r:embed="rId2"/>
          <a:stretch>
            <a:fillRect/>
          </a:stretch>
        </p:blipFill>
        <p:spPr>
          <a:xfrm>
            <a:off x="539552" y="873454"/>
            <a:ext cx="7291540" cy="4750549"/>
          </a:xfrm>
          <a:prstGeom prst="rect">
            <a:avLst/>
          </a:prstGeom>
        </p:spPr>
      </p:pic>
    </p:spTree>
    <p:extLst>
      <p:ext uri="{BB962C8B-B14F-4D97-AF65-F5344CB8AC3E}">
        <p14:creationId xmlns:p14="http://schemas.microsoft.com/office/powerpoint/2010/main" val="997106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C28A38AD-B805-396C-DD26-0B8397CAF94D}"/>
              </a:ext>
            </a:extLst>
          </p:cNvPr>
          <p:cNvSpPr txBox="1">
            <a:spLocks/>
          </p:cNvSpPr>
          <p:nvPr/>
        </p:nvSpPr>
        <p:spPr bwMode="auto">
          <a:xfrm>
            <a:off x="457199" y="5672948"/>
            <a:ext cx="8363273"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de-DE"/>
            </a:defPPr>
            <a:lvl1pPr algn="ctr">
              <a:buFontTx/>
              <a:buNone/>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lgn="l"/>
            <a:r>
              <a:rPr lang="de-DE" altLang="de-DE" sz="1500" b="0" dirty="0">
                <a:latin typeface="Arial" panose="020B0604020202020204" pitchFamily="34" charset="0"/>
              </a:rPr>
              <a:t>Unter den riesigen Trümmerbergen der beiden eingestürzten Wolkenkratzer werden bei den Aufräumarbeiten viele Teile gefunden. Das ist der Rest der ehemaligen 120 m hohen </a:t>
            </a:r>
            <a:r>
              <a:rPr lang="de-DE" altLang="de-DE" sz="1500" dirty="0">
                <a:latin typeface="Arial" panose="020B0604020202020204" pitchFamily="34" charset="0"/>
              </a:rPr>
              <a:t>Antenne</a:t>
            </a:r>
            <a:r>
              <a:rPr lang="de-DE" altLang="de-DE" sz="1500" b="0" dirty="0">
                <a:latin typeface="Arial" panose="020B0604020202020204" pitchFamily="34" charset="0"/>
              </a:rPr>
              <a:t> für die Übertragung von Radioprogrammen und Fernsehsendungen.</a:t>
            </a:r>
            <a:endParaRPr lang="de-AT" altLang="de-DE" sz="1500" b="0" dirty="0">
              <a:latin typeface="Arial" panose="020B0604020202020204" pitchFamily="34" charset="0"/>
            </a:endParaRPr>
          </a:p>
        </p:txBody>
      </p:sp>
      <p:pic>
        <p:nvPicPr>
          <p:cNvPr id="3" name="Grafik 2">
            <a:extLst>
              <a:ext uri="{FF2B5EF4-FFF2-40B4-BE49-F238E27FC236}">
                <a16:creationId xmlns:a16="http://schemas.microsoft.com/office/drawing/2014/main" id="{9445013A-9DD4-B968-BD9B-1AD1652DA825}"/>
              </a:ext>
            </a:extLst>
          </p:cNvPr>
          <p:cNvPicPr>
            <a:picLocks noChangeAspect="1"/>
          </p:cNvPicPr>
          <p:nvPr/>
        </p:nvPicPr>
        <p:blipFill>
          <a:blip r:embed="rId2"/>
          <a:stretch>
            <a:fillRect/>
          </a:stretch>
        </p:blipFill>
        <p:spPr>
          <a:xfrm>
            <a:off x="539552" y="908720"/>
            <a:ext cx="5598067" cy="4636170"/>
          </a:xfrm>
          <a:prstGeom prst="rect">
            <a:avLst/>
          </a:prstGeom>
        </p:spPr>
      </p:pic>
    </p:spTree>
    <p:extLst>
      <p:ext uri="{BB962C8B-B14F-4D97-AF65-F5344CB8AC3E}">
        <p14:creationId xmlns:p14="http://schemas.microsoft.com/office/powerpoint/2010/main" val="1782120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C28A38AD-B805-396C-DD26-0B8397CAF94D}"/>
              </a:ext>
            </a:extLst>
          </p:cNvPr>
          <p:cNvSpPr txBox="1">
            <a:spLocks/>
          </p:cNvSpPr>
          <p:nvPr/>
        </p:nvSpPr>
        <p:spPr bwMode="auto">
          <a:xfrm>
            <a:off x="5220072" y="4478286"/>
            <a:ext cx="356480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de-DE"/>
            </a:defPPr>
            <a:lvl1pPr algn="ctr">
              <a:buFontTx/>
              <a:buNone/>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lgn="l"/>
            <a:r>
              <a:rPr lang="de-DE" altLang="de-DE" sz="1500" b="0" dirty="0">
                <a:latin typeface="Arial" panose="020B0604020202020204" pitchFamily="34" charset="0"/>
              </a:rPr>
              <a:t>Das ist die </a:t>
            </a:r>
            <a:r>
              <a:rPr lang="de-DE" altLang="de-DE" sz="1500" dirty="0">
                <a:latin typeface="Arial" panose="020B0604020202020204" pitchFamily="34" charset="0"/>
              </a:rPr>
              <a:t>letzte Stahlsäule </a:t>
            </a:r>
            <a:r>
              <a:rPr lang="de-DE" altLang="de-DE" sz="1500" b="0" dirty="0">
                <a:latin typeface="Arial" panose="020B0604020202020204" pitchFamily="34" charset="0"/>
              </a:rPr>
              <a:t>des Wolkenkratzers. Auch sie wird im Trümmerhaufen gefunden und aufgestellt. Viele Menschen bringen in den Folgemonaten Fotos und Sprüche ihrer verstorbenen Verwandten und Freundinnen und Freunde an. Nun  steht die Säule in der Gedenkstätte 9/II.</a:t>
            </a:r>
            <a:endParaRPr lang="de-AT" altLang="de-DE" sz="1500" b="0" dirty="0">
              <a:latin typeface="Arial" panose="020B0604020202020204" pitchFamily="34" charset="0"/>
            </a:endParaRPr>
          </a:p>
        </p:txBody>
      </p:sp>
      <p:pic>
        <p:nvPicPr>
          <p:cNvPr id="4" name="Grafik 3">
            <a:extLst>
              <a:ext uri="{FF2B5EF4-FFF2-40B4-BE49-F238E27FC236}">
                <a16:creationId xmlns:a16="http://schemas.microsoft.com/office/drawing/2014/main" id="{13B9DAA0-A262-2935-BA41-646314AC8380}"/>
              </a:ext>
            </a:extLst>
          </p:cNvPr>
          <p:cNvPicPr>
            <a:picLocks noChangeAspect="1"/>
          </p:cNvPicPr>
          <p:nvPr/>
        </p:nvPicPr>
        <p:blipFill>
          <a:blip r:embed="rId2"/>
          <a:stretch>
            <a:fillRect/>
          </a:stretch>
        </p:blipFill>
        <p:spPr>
          <a:xfrm>
            <a:off x="467544" y="908720"/>
            <a:ext cx="4671739" cy="5472608"/>
          </a:xfrm>
          <a:prstGeom prst="rect">
            <a:avLst/>
          </a:prstGeom>
        </p:spPr>
      </p:pic>
    </p:spTree>
    <p:extLst>
      <p:ext uri="{BB962C8B-B14F-4D97-AF65-F5344CB8AC3E}">
        <p14:creationId xmlns:p14="http://schemas.microsoft.com/office/powerpoint/2010/main" val="1824087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C28A38AD-B805-396C-DD26-0B8397CAF94D}"/>
              </a:ext>
            </a:extLst>
          </p:cNvPr>
          <p:cNvSpPr txBox="1">
            <a:spLocks/>
          </p:cNvSpPr>
          <p:nvPr/>
        </p:nvSpPr>
        <p:spPr bwMode="auto">
          <a:xfrm>
            <a:off x="457199" y="5672948"/>
            <a:ext cx="844867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de-DE"/>
            </a:defPPr>
            <a:lvl1pPr algn="ctr">
              <a:buFontTx/>
              <a:buNone/>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lgn="l"/>
            <a:r>
              <a:rPr lang="de-DE" altLang="de-DE" sz="1500" b="0" dirty="0">
                <a:latin typeface="Arial" panose="020B0604020202020204" pitchFamily="34" charset="0"/>
              </a:rPr>
              <a:t>Hunderttausende Menschen besuchen pro Jahr die </a:t>
            </a:r>
            <a:r>
              <a:rPr lang="de-DE" altLang="de-DE" sz="1500" dirty="0">
                <a:latin typeface="Arial" panose="020B0604020202020204" pitchFamily="34" charset="0"/>
              </a:rPr>
              <a:t>Gedenkstätte 9/11 </a:t>
            </a:r>
            <a:r>
              <a:rPr lang="de-DE" altLang="de-DE" sz="1500" b="0" dirty="0">
                <a:latin typeface="Arial" panose="020B0604020202020204" pitchFamily="34" charset="0"/>
              </a:rPr>
              <a:t>für die fast 3 000 Opfer des terroristischen Massenmordes. Im Hintergrund sieht man die Fundamente des eingestürzten Bürowolkenkratzers.</a:t>
            </a:r>
            <a:endParaRPr lang="de-AT" altLang="de-DE" sz="1500" b="0" dirty="0">
              <a:latin typeface="Arial" panose="020B0604020202020204" pitchFamily="34" charset="0"/>
            </a:endParaRPr>
          </a:p>
        </p:txBody>
      </p:sp>
      <p:pic>
        <p:nvPicPr>
          <p:cNvPr id="3" name="Grafik 2">
            <a:extLst>
              <a:ext uri="{FF2B5EF4-FFF2-40B4-BE49-F238E27FC236}">
                <a16:creationId xmlns:a16="http://schemas.microsoft.com/office/drawing/2014/main" id="{0D37D2C0-89F1-58AA-635A-22D24D129AA4}"/>
              </a:ext>
            </a:extLst>
          </p:cNvPr>
          <p:cNvPicPr>
            <a:picLocks noChangeAspect="1"/>
          </p:cNvPicPr>
          <p:nvPr/>
        </p:nvPicPr>
        <p:blipFill>
          <a:blip r:embed="rId2"/>
          <a:stretch>
            <a:fillRect/>
          </a:stretch>
        </p:blipFill>
        <p:spPr>
          <a:xfrm>
            <a:off x="557213" y="909637"/>
            <a:ext cx="7342538" cy="4607595"/>
          </a:xfrm>
          <a:prstGeom prst="rect">
            <a:avLst/>
          </a:prstGeom>
        </p:spPr>
      </p:pic>
    </p:spTree>
    <p:extLst>
      <p:ext uri="{BB962C8B-B14F-4D97-AF65-F5344CB8AC3E}">
        <p14:creationId xmlns:p14="http://schemas.microsoft.com/office/powerpoint/2010/main" val="20327438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C28A38AD-B805-396C-DD26-0B8397CAF94D}"/>
              </a:ext>
            </a:extLst>
          </p:cNvPr>
          <p:cNvSpPr txBox="1">
            <a:spLocks/>
          </p:cNvSpPr>
          <p:nvPr/>
        </p:nvSpPr>
        <p:spPr bwMode="auto">
          <a:xfrm>
            <a:off x="457199" y="5672948"/>
            <a:ext cx="829126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de-DE"/>
            </a:defPPr>
            <a:lvl1pPr algn="ctr">
              <a:buFontTx/>
              <a:buNone/>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lgn="l"/>
            <a:r>
              <a:rPr lang="de-DE" altLang="de-DE" sz="1500" b="0" dirty="0">
                <a:latin typeface="Arial" panose="020B0604020202020204" pitchFamily="34" charset="0"/>
              </a:rPr>
              <a:t>Für jedes Todesopfer ist in der </a:t>
            </a:r>
            <a:r>
              <a:rPr lang="de-DE" altLang="de-DE" sz="1500" dirty="0">
                <a:latin typeface="Arial" panose="020B0604020202020204" pitchFamily="34" charset="0"/>
              </a:rPr>
              <a:t>Gedenkwand eine Fliese </a:t>
            </a:r>
            <a:r>
              <a:rPr lang="de-DE" altLang="de-DE" sz="1500" b="0" dirty="0">
                <a:latin typeface="Arial" panose="020B0604020202020204" pitchFamily="34" charset="0"/>
              </a:rPr>
              <a:t>montiert. Jede Fliese hat eine etwas andere Farbe. Damit soll ausgedrückt werden, dass jeder Mensch einzigartig ist. Darüber steht ein Gedenkspruch.</a:t>
            </a:r>
            <a:endParaRPr lang="de-AT" altLang="de-DE" sz="1500" b="0" dirty="0">
              <a:latin typeface="Arial" panose="020B0604020202020204" pitchFamily="34" charset="0"/>
            </a:endParaRPr>
          </a:p>
        </p:txBody>
      </p:sp>
      <p:pic>
        <p:nvPicPr>
          <p:cNvPr id="4" name="Grafik 3">
            <a:extLst>
              <a:ext uri="{FF2B5EF4-FFF2-40B4-BE49-F238E27FC236}">
                <a16:creationId xmlns:a16="http://schemas.microsoft.com/office/drawing/2014/main" id="{1A1236ED-F83A-B54E-9A36-DA4F780CEE37}"/>
              </a:ext>
            </a:extLst>
          </p:cNvPr>
          <p:cNvPicPr>
            <a:picLocks noChangeAspect="1"/>
          </p:cNvPicPr>
          <p:nvPr/>
        </p:nvPicPr>
        <p:blipFill>
          <a:blip r:embed="rId2"/>
          <a:stretch>
            <a:fillRect/>
          </a:stretch>
        </p:blipFill>
        <p:spPr>
          <a:xfrm>
            <a:off x="472116" y="980728"/>
            <a:ext cx="8124547" cy="4536504"/>
          </a:xfrm>
          <a:prstGeom prst="rect">
            <a:avLst/>
          </a:prstGeom>
        </p:spPr>
      </p:pic>
    </p:spTree>
    <p:extLst>
      <p:ext uri="{BB962C8B-B14F-4D97-AF65-F5344CB8AC3E}">
        <p14:creationId xmlns:p14="http://schemas.microsoft.com/office/powerpoint/2010/main" val="693052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C28A38AD-B805-396C-DD26-0B8397CAF94D}"/>
              </a:ext>
            </a:extLst>
          </p:cNvPr>
          <p:cNvSpPr txBox="1">
            <a:spLocks/>
          </p:cNvSpPr>
          <p:nvPr/>
        </p:nvSpPr>
        <p:spPr bwMode="auto">
          <a:xfrm>
            <a:off x="457199" y="5672948"/>
            <a:ext cx="829126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de-DE"/>
            </a:defPPr>
            <a:lvl1pPr algn="ctr">
              <a:buFontTx/>
              <a:buNone/>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lgn="l"/>
            <a:r>
              <a:rPr lang="de-DE" altLang="de-DE" sz="1500" b="0" dirty="0">
                <a:latin typeface="Arial" panose="020B0604020202020204" pitchFamily="34" charset="0"/>
              </a:rPr>
              <a:t>Am </a:t>
            </a:r>
            <a:r>
              <a:rPr lang="de-DE" altLang="de-DE" sz="1500" dirty="0">
                <a:latin typeface="Arial" panose="020B0604020202020204" pitchFamily="34" charset="0"/>
              </a:rPr>
              <a:t>ehemaligen Standort der Twin Towers </a:t>
            </a:r>
            <a:r>
              <a:rPr lang="de-DE" altLang="de-DE" sz="1500" b="0" dirty="0">
                <a:latin typeface="Arial" panose="020B0604020202020204" pitchFamily="34" charset="0"/>
              </a:rPr>
              <a:t>(Zwillingstürme) des World Trade Center wurde nun eine Gedenkstätte mit zwei Wasserbecken errichtet. In unmittelbarer Nähe wurde ein wesentlich höherer Wolkenkratzer gebaut: das </a:t>
            </a:r>
            <a:r>
              <a:rPr lang="de-DE" altLang="de-DE" sz="1500" dirty="0" err="1">
                <a:latin typeface="Arial" panose="020B0604020202020204" pitchFamily="34" charset="0"/>
              </a:rPr>
              <a:t>One</a:t>
            </a:r>
            <a:r>
              <a:rPr lang="de-DE" altLang="de-DE" sz="1500" dirty="0">
                <a:latin typeface="Arial" panose="020B0604020202020204" pitchFamily="34" charset="0"/>
              </a:rPr>
              <a:t> World Trade Center</a:t>
            </a:r>
            <a:r>
              <a:rPr lang="de-DE" altLang="de-DE" sz="1500" b="0" dirty="0">
                <a:latin typeface="Arial" panose="020B0604020202020204" pitchFamily="34" charset="0"/>
              </a:rPr>
              <a:t>.</a:t>
            </a:r>
            <a:endParaRPr lang="de-AT" altLang="de-DE" sz="1500" b="0" dirty="0">
              <a:latin typeface="Arial" panose="020B0604020202020204" pitchFamily="34" charset="0"/>
            </a:endParaRPr>
          </a:p>
        </p:txBody>
      </p:sp>
      <p:pic>
        <p:nvPicPr>
          <p:cNvPr id="3" name="Grafik 2">
            <a:extLst>
              <a:ext uri="{FF2B5EF4-FFF2-40B4-BE49-F238E27FC236}">
                <a16:creationId xmlns:a16="http://schemas.microsoft.com/office/drawing/2014/main" id="{27D6BA09-2856-7C0A-7E0C-4B7C3DED2AB3}"/>
              </a:ext>
            </a:extLst>
          </p:cNvPr>
          <p:cNvPicPr>
            <a:picLocks noChangeAspect="1"/>
          </p:cNvPicPr>
          <p:nvPr/>
        </p:nvPicPr>
        <p:blipFill>
          <a:blip r:embed="rId2"/>
          <a:stretch>
            <a:fillRect/>
          </a:stretch>
        </p:blipFill>
        <p:spPr>
          <a:xfrm>
            <a:off x="539552" y="849822"/>
            <a:ext cx="7671767" cy="4805877"/>
          </a:xfrm>
          <a:prstGeom prst="rect">
            <a:avLst/>
          </a:prstGeom>
        </p:spPr>
      </p:pic>
    </p:spTree>
    <p:extLst>
      <p:ext uri="{BB962C8B-B14F-4D97-AF65-F5344CB8AC3E}">
        <p14:creationId xmlns:p14="http://schemas.microsoft.com/office/powerpoint/2010/main" val="2071509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C28A38AD-B805-396C-DD26-0B8397CAF94D}"/>
              </a:ext>
            </a:extLst>
          </p:cNvPr>
          <p:cNvSpPr txBox="1">
            <a:spLocks/>
          </p:cNvSpPr>
          <p:nvPr/>
        </p:nvSpPr>
        <p:spPr bwMode="auto">
          <a:xfrm>
            <a:off x="457199" y="5672948"/>
            <a:ext cx="829126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de-DE"/>
            </a:defPPr>
            <a:lvl1pPr algn="ctr">
              <a:buFontTx/>
              <a:buNone/>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lgn="l"/>
            <a:r>
              <a:rPr lang="de-DE" altLang="de-DE" sz="1500" b="0" dirty="0">
                <a:latin typeface="Arial" panose="020B0604020202020204" pitchFamily="34" charset="0"/>
              </a:rPr>
              <a:t>An der Stelle der Twin Towers steht nun jeweils ein </a:t>
            </a:r>
            <a:r>
              <a:rPr lang="de-DE" altLang="de-DE" sz="1500" dirty="0">
                <a:latin typeface="Arial" panose="020B0604020202020204" pitchFamily="34" charset="0"/>
              </a:rPr>
              <a:t>Wasserbecken</a:t>
            </a:r>
            <a:r>
              <a:rPr lang="de-DE" altLang="de-DE" sz="1500" b="0" dirty="0">
                <a:latin typeface="Arial" panose="020B0604020202020204" pitchFamily="34" charset="0"/>
              </a:rPr>
              <a:t> mit der Bezeichnung </a:t>
            </a:r>
            <a:r>
              <a:rPr lang="de-DE" altLang="de-DE" sz="1500" dirty="0" err="1">
                <a:latin typeface="Arial" panose="020B0604020202020204" pitchFamily="34" charset="0"/>
              </a:rPr>
              <a:t>Reflecting</a:t>
            </a:r>
            <a:r>
              <a:rPr lang="de-DE" altLang="de-DE" sz="1500" dirty="0">
                <a:latin typeface="Arial" panose="020B0604020202020204" pitchFamily="34" charset="0"/>
              </a:rPr>
              <a:t> </a:t>
            </a:r>
            <a:r>
              <a:rPr lang="de-DE" altLang="de-DE" sz="1500" dirty="0" err="1">
                <a:latin typeface="Arial" panose="020B0604020202020204" pitchFamily="34" charset="0"/>
              </a:rPr>
              <a:t>Absense</a:t>
            </a:r>
            <a:r>
              <a:rPr lang="de-DE" altLang="de-DE" sz="1500" b="0" dirty="0">
                <a:latin typeface="Arial" panose="020B0604020202020204" pitchFamily="34" charset="0"/>
              </a:rPr>
              <a:t>. Im Wasser sollen sich Abwesenheit und Leere widerspiegeln. Im Rahmen aus Metall sind die Namen der rund 3 000 Opfer eingraviert.</a:t>
            </a:r>
            <a:endParaRPr lang="de-AT" altLang="de-DE" sz="1500" b="0" dirty="0">
              <a:latin typeface="Arial" panose="020B0604020202020204" pitchFamily="34" charset="0"/>
            </a:endParaRPr>
          </a:p>
        </p:txBody>
      </p:sp>
      <p:pic>
        <p:nvPicPr>
          <p:cNvPr id="6" name="Grafik 5">
            <a:extLst>
              <a:ext uri="{FF2B5EF4-FFF2-40B4-BE49-F238E27FC236}">
                <a16:creationId xmlns:a16="http://schemas.microsoft.com/office/drawing/2014/main" id="{EA616049-B9B2-913B-8902-48D34443B30C}"/>
              </a:ext>
            </a:extLst>
          </p:cNvPr>
          <p:cNvPicPr>
            <a:picLocks noChangeAspect="1"/>
          </p:cNvPicPr>
          <p:nvPr/>
        </p:nvPicPr>
        <p:blipFill>
          <a:blip r:embed="rId2"/>
          <a:stretch>
            <a:fillRect/>
          </a:stretch>
        </p:blipFill>
        <p:spPr>
          <a:xfrm>
            <a:off x="523875" y="857250"/>
            <a:ext cx="7360493" cy="4676078"/>
          </a:xfrm>
          <a:prstGeom prst="rect">
            <a:avLst/>
          </a:prstGeom>
        </p:spPr>
      </p:pic>
    </p:spTree>
    <p:extLst>
      <p:ext uri="{BB962C8B-B14F-4D97-AF65-F5344CB8AC3E}">
        <p14:creationId xmlns:p14="http://schemas.microsoft.com/office/powerpoint/2010/main" val="2078564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C28A38AD-B805-396C-DD26-0B8397CAF94D}"/>
              </a:ext>
            </a:extLst>
          </p:cNvPr>
          <p:cNvSpPr txBox="1">
            <a:spLocks/>
          </p:cNvSpPr>
          <p:nvPr/>
        </p:nvSpPr>
        <p:spPr bwMode="auto">
          <a:xfrm>
            <a:off x="457199" y="5672948"/>
            <a:ext cx="829126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de-DE"/>
            </a:defPPr>
            <a:lvl1pPr algn="ctr">
              <a:buFontTx/>
              <a:buNone/>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lgn="l"/>
            <a:r>
              <a:rPr lang="de-DE" altLang="de-DE" sz="1500" b="0" dirty="0">
                <a:latin typeface="Arial" panose="020B0604020202020204" pitchFamily="34" charset="0"/>
              </a:rPr>
              <a:t>Immer wieder gedenken hier Menschen mit </a:t>
            </a:r>
            <a:r>
              <a:rPr lang="de-DE" altLang="de-DE" sz="1500" dirty="0">
                <a:latin typeface="Arial" panose="020B0604020202020204" pitchFamily="34" charset="0"/>
              </a:rPr>
              <a:t>Kränzen und Blumen </a:t>
            </a:r>
            <a:r>
              <a:rPr lang="de-DE" altLang="de-DE" sz="1500" b="0" dirty="0">
                <a:latin typeface="Arial" panose="020B0604020202020204" pitchFamily="34" charset="0"/>
              </a:rPr>
              <a:t>ihrer bei den Anschlägen ums Leben gekommenen Verwandten und Freundinnen und Freunde. Der Entwurf für diese Gedenkstätte stammt von Architekten und Stadtplaner Daniel Liebeskind.</a:t>
            </a:r>
            <a:endParaRPr lang="de-AT" altLang="de-DE" sz="1500" b="0" dirty="0">
              <a:latin typeface="Arial" panose="020B0604020202020204" pitchFamily="34" charset="0"/>
            </a:endParaRPr>
          </a:p>
        </p:txBody>
      </p:sp>
      <p:pic>
        <p:nvPicPr>
          <p:cNvPr id="3" name="Grafik 2">
            <a:extLst>
              <a:ext uri="{FF2B5EF4-FFF2-40B4-BE49-F238E27FC236}">
                <a16:creationId xmlns:a16="http://schemas.microsoft.com/office/drawing/2014/main" id="{E4876C2B-59A0-8CBF-CDA1-9E5C1FF4EB9E}"/>
              </a:ext>
            </a:extLst>
          </p:cNvPr>
          <p:cNvPicPr>
            <a:picLocks noChangeAspect="1"/>
          </p:cNvPicPr>
          <p:nvPr/>
        </p:nvPicPr>
        <p:blipFill>
          <a:blip r:embed="rId2"/>
          <a:stretch>
            <a:fillRect/>
          </a:stretch>
        </p:blipFill>
        <p:spPr>
          <a:xfrm>
            <a:off x="527350" y="980728"/>
            <a:ext cx="8089300" cy="4464496"/>
          </a:xfrm>
          <a:prstGeom prst="rect">
            <a:avLst/>
          </a:prstGeom>
        </p:spPr>
      </p:pic>
    </p:spTree>
    <p:extLst>
      <p:ext uri="{BB962C8B-B14F-4D97-AF65-F5344CB8AC3E}">
        <p14:creationId xmlns:p14="http://schemas.microsoft.com/office/powerpoint/2010/main" val="4651829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C28A38AD-B805-396C-DD26-0B8397CAF94D}"/>
              </a:ext>
            </a:extLst>
          </p:cNvPr>
          <p:cNvSpPr txBox="1">
            <a:spLocks/>
          </p:cNvSpPr>
          <p:nvPr/>
        </p:nvSpPr>
        <p:spPr bwMode="auto">
          <a:xfrm>
            <a:off x="457199" y="5672948"/>
            <a:ext cx="8363273"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de-DE"/>
            </a:defPPr>
            <a:lvl1pPr algn="ctr">
              <a:buFontTx/>
              <a:buNone/>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lgn="l"/>
            <a:r>
              <a:rPr lang="de-DE" altLang="de-DE" sz="1500" b="0" dirty="0">
                <a:latin typeface="Arial" panose="020B0604020202020204" pitchFamily="34" charset="0"/>
              </a:rPr>
              <a:t>An der Gedenkstätte 9/II denken viele Menschen nicht nur an die damaligen Opfer der Anschläge. Tag für Tag gibt es auf unserem Planeten leider noch immer tausende Menschen, die Opfer von Gewalt, Verfolgung und Folter werden. Tausende Menschen verhungern jeden Tag.</a:t>
            </a:r>
            <a:endParaRPr lang="de-AT" altLang="de-DE" sz="1500" b="0" dirty="0">
              <a:latin typeface="Arial" panose="020B0604020202020204" pitchFamily="34" charset="0"/>
            </a:endParaRPr>
          </a:p>
        </p:txBody>
      </p:sp>
      <p:pic>
        <p:nvPicPr>
          <p:cNvPr id="4" name="Grafik 3">
            <a:extLst>
              <a:ext uri="{FF2B5EF4-FFF2-40B4-BE49-F238E27FC236}">
                <a16:creationId xmlns:a16="http://schemas.microsoft.com/office/drawing/2014/main" id="{FB52874B-3987-2A15-1024-D8692BAC53AA}"/>
              </a:ext>
            </a:extLst>
          </p:cNvPr>
          <p:cNvPicPr>
            <a:picLocks noChangeAspect="1"/>
          </p:cNvPicPr>
          <p:nvPr/>
        </p:nvPicPr>
        <p:blipFill>
          <a:blip r:embed="rId2"/>
          <a:stretch>
            <a:fillRect/>
          </a:stretch>
        </p:blipFill>
        <p:spPr>
          <a:xfrm>
            <a:off x="457199" y="980728"/>
            <a:ext cx="7960946" cy="4536504"/>
          </a:xfrm>
          <a:prstGeom prst="rect">
            <a:avLst/>
          </a:prstGeom>
        </p:spPr>
      </p:pic>
    </p:spTree>
    <p:extLst>
      <p:ext uri="{BB962C8B-B14F-4D97-AF65-F5344CB8AC3E}">
        <p14:creationId xmlns:p14="http://schemas.microsoft.com/office/powerpoint/2010/main" val="1474571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ECDA670-B122-0B39-805B-225E13BAECDF}"/>
              </a:ext>
            </a:extLst>
          </p:cNvPr>
          <p:cNvPicPr>
            <a:picLocks noChangeAspect="1"/>
          </p:cNvPicPr>
          <p:nvPr/>
        </p:nvPicPr>
        <p:blipFill>
          <a:blip r:embed="rId2"/>
          <a:stretch>
            <a:fillRect/>
          </a:stretch>
        </p:blipFill>
        <p:spPr>
          <a:xfrm>
            <a:off x="469909" y="1052736"/>
            <a:ext cx="8079876" cy="4680520"/>
          </a:xfrm>
          <a:prstGeom prst="rect">
            <a:avLst/>
          </a:prstGeom>
        </p:spPr>
      </p:pic>
    </p:spTree>
    <p:extLst>
      <p:ext uri="{BB962C8B-B14F-4D97-AF65-F5344CB8AC3E}">
        <p14:creationId xmlns:p14="http://schemas.microsoft.com/office/powerpoint/2010/main" val="3802070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C28A38AD-B805-396C-DD26-0B8397CAF94D}"/>
              </a:ext>
            </a:extLst>
          </p:cNvPr>
          <p:cNvSpPr txBox="1">
            <a:spLocks/>
          </p:cNvSpPr>
          <p:nvPr/>
        </p:nvSpPr>
        <p:spPr bwMode="auto">
          <a:xfrm>
            <a:off x="457199" y="5672948"/>
            <a:ext cx="807524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de-DE"/>
            </a:defPPr>
            <a:lvl1pPr algn="ctr">
              <a:buFontTx/>
              <a:buNone/>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lgn="l"/>
            <a:r>
              <a:rPr lang="de-DE" altLang="de-DE" sz="1500" b="0" dirty="0">
                <a:latin typeface="Arial" panose="020B0604020202020204" pitchFamily="34" charset="0"/>
              </a:rPr>
              <a:t>Der 11. September 2001 (9/11) ist ein </a:t>
            </a:r>
            <a:r>
              <a:rPr lang="de-DE" altLang="de-DE" sz="1500" dirty="0">
                <a:latin typeface="Arial" panose="020B0604020202020204" pitchFamily="34" charset="0"/>
              </a:rPr>
              <a:t>schwarzer Tag für die USA</a:t>
            </a:r>
            <a:r>
              <a:rPr lang="de-DE" altLang="de-DE" sz="1500" b="0" dirty="0">
                <a:latin typeface="Arial" panose="020B0604020202020204" pitchFamily="34" charset="0"/>
              </a:rPr>
              <a:t>. Islamistische Terroristen entführten an diesem Tag insgesamt vier Flugzeuge. Zwei davon lenkten sie mit hunderten Fluggästen in zwei Bürowolkenkratzer in New York. Fast 3 000 Menschen werden getötet.</a:t>
            </a:r>
            <a:endParaRPr lang="de-AT" altLang="de-DE" sz="1500" b="0" dirty="0">
              <a:latin typeface="Arial" panose="020B0604020202020204" pitchFamily="34" charset="0"/>
            </a:endParaRPr>
          </a:p>
        </p:txBody>
      </p:sp>
      <p:pic>
        <p:nvPicPr>
          <p:cNvPr id="3" name="Grafik 2">
            <a:extLst>
              <a:ext uri="{FF2B5EF4-FFF2-40B4-BE49-F238E27FC236}">
                <a16:creationId xmlns:a16="http://schemas.microsoft.com/office/drawing/2014/main" id="{5FD5AC45-62A5-AC82-78E1-47AF176D67C8}"/>
              </a:ext>
            </a:extLst>
          </p:cNvPr>
          <p:cNvPicPr>
            <a:picLocks noChangeAspect="1"/>
          </p:cNvPicPr>
          <p:nvPr/>
        </p:nvPicPr>
        <p:blipFill>
          <a:blip r:embed="rId2"/>
          <a:stretch>
            <a:fillRect/>
          </a:stretch>
        </p:blipFill>
        <p:spPr>
          <a:xfrm>
            <a:off x="611560" y="1124744"/>
            <a:ext cx="7712720" cy="4185714"/>
          </a:xfrm>
          <a:prstGeom prst="rect">
            <a:avLst/>
          </a:prstGeom>
        </p:spPr>
      </p:pic>
    </p:spTree>
    <p:extLst>
      <p:ext uri="{BB962C8B-B14F-4D97-AF65-F5344CB8AC3E}">
        <p14:creationId xmlns:p14="http://schemas.microsoft.com/office/powerpoint/2010/main" val="837163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16221B3-4EC2-F0A5-7BF7-4D5BE3619622}"/>
              </a:ext>
            </a:extLst>
          </p:cNvPr>
          <p:cNvPicPr>
            <a:picLocks noChangeAspect="1"/>
          </p:cNvPicPr>
          <p:nvPr/>
        </p:nvPicPr>
        <p:blipFill>
          <a:blip r:embed="rId2"/>
          <a:stretch>
            <a:fillRect/>
          </a:stretch>
        </p:blipFill>
        <p:spPr>
          <a:xfrm>
            <a:off x="683568" y="986950"/>
            <a:ext cx="8130742" cy="5106346"/>
          </a:xfrm>
          <a:prstGeom prst="rect">
            <a:avLst/>
          </a:prstGeom>
        </p:spPr>
      </p:pic>
    </p:spTree>
    <p:extLst>
      <p:ext uri="{BB962C8B-B14F-4D97-AF65-F5344CB8AC3E}">
        <p14:creationId xmlns:p14="http://schemas.microsoft.com/office/powerpoint/2010/main" val="1711093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a:extLst>
              <a:ext uri="{FF2B5EF4-FFF2-40B4-BE49-F238E27FC236}">
                <a16:creationId xmlns:a16="http://schemas.microsoft.com/office/drawing/2014/main" id="{C92745C5-9E3E-0648-7FDE-B42F308621CB}"/>
              </a:ext>
            </a:extLst>
          </p:cNvPr>
          <p:cNvSpPr>
            <a:spLocks noChangeArrowheads="1"/>
          </p:cNvSpPr>
          <p:nvPr/>
        </p:nvSpPr>
        <p:spPr bwMode="auto">
          <a:xfrm>
            <a:off x="468313" y="836613"/>
            <a:ext cx="3744912" cy="4826000"/>
          </a:xfrm>
          <a:prstGeom prst="rect">
            <a:avLst/>
          </a:prstGeom>
          <a:noFill/>
          <a:ln w="9525">
            <a:solidFill>
              <a:srgbClr val="FFFFFF"/>
            </a:solidFill>
            <a:miter lim="800000"/>
            <a:headEnd/>
            <a:tailEnd/>
          </a:ln>
        </p:spPr>
        <p:txBody>
          <a:bodyPr/>
          <a:lstStyle>
            <a:lvl1pPr eaLnBrk="0" hangingPunct="0">
              <a:spcBef>
                <a:spcPct val="20000"/>
              </a:spcBef>
              <a:buChar char="•"/>
              <a:defRPr sz="3200">
                <a:solidFill>
                  <a:schemeClr val="tx1"/>
                </a:solidFill>
                <a:latin typeface="PoloST11K-Buch" pitchFamily="34" charset="0"/>
              </a:defRPr>
            </a:lvl1pPr>
            <a:lvl2pPr marL="742950" indent="-285750" eaLnBrk="0" hangingPunct="0">
              <a:spcBef>
                <a:spcPct val="20000"/>
              </a:spcBef>
              <a:buChar char="–"/>
              <a:defRPr sz="1200">
                <a:solidFill>
                  <a:srgbClr val="000000"/>
                </a:solidFill>
                <a:latin typeface="Arial" pitchFamily="34" charset="0"/>
                <a:ea typeface="Times New Roman" pitchFamily="18" charset="0"/>
                <a:cs typeface="Arial" pitchFamily="34" charset="0"/>
              </a:defRPr>
            </a:lvl2pPr>
            <a:lvl3pPr marL="1143000" indent="-228600" eaLnBrk="0" hangingPunct="0">
              <a:spcBef>
                <a:spcPct val="20000"/>
              </a:spcBef>
              <a:buChar char="•"/>
              <a:defRPr sz="2400">
                <a:solidFill>
                  <a:schemeClr val="tx1"/>
                </a:solidFill>
                <a:latin typeface="PoloST11K-Buch" pitchFamily="34" charset="0"/>
                <a:cs typeface="Times New Roman" pitchFamily="18" charset="0"/>
              </a:defRPr>
            </a:lvl3pPr>
            <a:lvl4pPr marL="1600200" indent="-228600" eaLnBrk="0" hangingPunct="0">
              <a:spcBef>
                <a:spcPct val="20000"/>
              </a:spcBef>
              <a:buChar char="–"/>
              <a:defRPr sz="2000">
                <a:solidFill>
                  <a:schemeClr val="tx1"/>
                </a:solidFill>
                <a:latin typeface="PoloST11K-Buch" pitchFamily="34" charset="0"/>
                <a:cs typeface="Times New Roman" pitchFamily="18" charset="0"/>
              </a:defRPr>
            </a:lvl4pPr>
            <a:lvl5pPr marL="2057400" indent="-228600" eaLnBrk="0" hangingPunct="0">
              <a:spcBef>
                <a:spcPct val="20000"/>
              </a:spcBef>
              <a:buChar char="»"/>
              <a:defRPr sz="1200">
                <a:solidFill>
                  <a:srgbClr val="000000"/>
                </a:solidFill>
                <a:latin typeface="Arial" pitchFamily="34" charset="0"/>
                <a:ea typeface="Times New Roman" pitchFamily="18" charset="0"/>
                <a:cs typeface="Arial" pitchFamily="34" charset="0"/>
              </a:defRPr>
            </a:lvl5pPr>
            <a:lvl6pPr marL="25146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6pPr>
            <a:lvl7pPr marL="29718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7pPr>
            <a:lvl8pPr marL="34290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8pPr>
            <a:lvl9pPr marL="3886200" indent="-228600" eaLnBrk="0" fontAlgn="base" hangingPunct="0">
              <a:spcBef>
                <a:spcPct val="20000"/>
              </a:spcBef>
              <a:spcAft>
                <a:spcPct val="0"/>
              </a:spcAft>
              <a:buChar char="»"/>
              <a:defRPr sz="1200">
                <a:solidFill>
                  <a:srgbClr val="000000"/>
                </a:solidFill>
                <a:latin typeface="Arial" pitchFamily="34" charset="0"/>
                <a:ea typeface="Times New Roman" pitchFamily="18" charset="0"/>
                <a:cs typeface="Arial" pitchFamily="34" charset="0"/>
              </a:defRPr>
            </a:lvl9pPr>
          </a:lstStyle>
          <a:p>
            <a:pPr eaLnBrk="1" fontAlgn="auto" hangingPunct="1">
              <a:lnSpc>
                <a:spcPts val="1600"/>
              </a:lnSpc>
              <a:spcBef>
                <a:spcPts val="600"/>
              </a:spcBef>
              <a:spcAft>
                <a:spcPts val="0"/>
              </a:spcAft>
              <a:buFontTx/>
              <a:buNone/>
              <a:defRPr/>
            </a:pPr>
            <a:r>
              <a:rPr lang="de-DE" altLang="de-DE" sz="1200" b="1" kern="0" dirty="0">
                <a:solidFill>
                  <a:srgbClr val="000000"/>
                </a:solidFill>
                <a:latin typeface="Arial" pitchFamily="34" charset="0"/>
              </a:rPr>
              <a:t>Hinweise zum Einsatz</a:t>
            </a:r>
          </a:p>
          <a:p>
            <a:pPr eaLnBrk="1" fontAlgn="auto" hangingPunct="1">
              <a:lnSpc>
                <a:spcPts val="1600"/>
              </a:lnSpc>
              <a:spcBef>
                <a:spcPts val="600"/>
              </a:spcBef>
              <a:spcAft>
                <a:spcPts val="0"/>
              </a:spcAft>
              <a:buClr>
                <a:srgbClr val="000000"/>
              </a:buClr>
              <a:buFontTx/>
              <a:buNone/>
              <a:defRPr/>
            </a:pPr>
            <a:r>
              <a:rPr lang="de-DE" altLang="de-DE" sz="1200" kern="0" dirty="0">
                <a:latin typeface="Arial" pitchFamily="34" charset="0"/>
              </a:rPr>
              <a:t>Das Tafelbild bezieht sich auf das Thema „New York – eine Stadt mit vielen Gesichtern“ auf den Seiten 44 und 45 im Schulbuch </a:t>
            </a:r>
            <a:r>
              <a:rPr lang="de-DE" altLang="de-DE" sz="1200" i="1" kern="0" dirty="0">
                <a:latin typeface="Arial" pitchFamily="34" charset="0"/>
              </a:rPr>
              <a:t>unterwegs 1</a:t>
            </a:r>
            <a:r>
              <a:rPr lang="de-DE" altLang="de-DE" sz="1200" kern="0" dirty="0">
                <a:latin typeface="Arial" pitchFamily="34" charset="0"/>
              </a:rPr>
              <a:t>.</a:t>
            </a:r>
          </a:p>
          <a:p>
            <a:pPr eaLnBrk="1" fontAlgn="auto" hangingPunct="1">
              <a:lnSpc>
                <a:spcPts val="1600"/>
              </a:lnSpc>
              <a:spcBef>
                <a:spcPts val="600"/>
              </a:spcBef>
              <a:spcAft>
                <a:spcPts val="0"/>
              </a:spcAft>
              <a:buClr>
                <a:srgbClr val="000000"/>
              </a:buClr>
              <a:buFontTx/>
              <a:buNone/>
              <a:defRPr/>
            </a:pPr>
            <a:r>
              <a:rPr lang="de-DE" altLang="de-DE" sz="1200" kern="0" dirty="0">
                <a:solidFill>
                  <a:srgbClr val="000000"/>
                </a:solidFill>
                <a:latin typeface="Arial" pitchFamily="34" charset="0"/>
              </a:rPr>
              <a:t>Es kann als Ergänzung dienen. </a:t>
            </a:r>
            <a:br>
              <a:rPr lang="de-DE" altLang="de-DE" sz="1100" kern="0" dirty="0">
                <a:solidFill>
                  <a:srgbClr val="000000"/>
                </a:solidFill>
                <a:latin typeface="Arial" pitchFamily="34" charset="0"/>
              </a:rPr>
            </a:br>
            <a:endParaRPr lang="de-DE" altLang="de-DE" sz="1200" kern="0" dirty="0">
              <a:solidFill>
                <a:srgbClr val="000000"/>
              </a:solidFill>
              <a:latin typeface="Arial" pitchFamily="34" charset="0"/>
            </a:endParaRPr>
          </a:p>
          <a:p>
            <a:pPr eaLnBrk="1" fontAlgn="auto" hangingPunct="1">
              <a:lnSpc>
                <a:spcPts val="1600"/>
              </a:lnSpc>
              <a:spcBef>
                <a:spcPts val="600"/>
              </a:spcBef>
              <a:spcAft>
                <a:spcPts val="0"/>
              </a:spcAft>
              <a:buClr>
                <a:srgbClr val="009999"/>
              </a:buClr>
              <a:buFontTx/>
              <a:buNone/>
              <a:defRPr/>
            </a:pPr>
            <a:endParaRPr lang="de-DE" altLang="de-DE" sz="1200" kern="0" dirty="0">
              <a:solidFill>
                <a:srgbClr val="000000"/>
              </a:solidFill>
              <a:latin typeface="Arial" pitchFamily="34" charset="0"/>
            </a:endParaRPr>
          </a:p>
          <a:p>
            <a:pPr eaLnBrk="1" fontAlgn="auto" hangingPunct="1">
              <a:lnSpc>
                <a:spcPts val="1600"/>
              </a:lnSpc>
              <a:spcBef>
                <a:spcPts val="600"/>
              </a:spcBef>
              <a:spcAft>
                <a:spcPts val="0"/>
              </a:spcAft>
              <a:buClr>
                <a:srgbClr val="009999"/>
              </a:buClr>
              <a:buFontTx/>
              <a:buNone/>
              <a:defRPr/>
            </a:pPr>
            <a:r>
              <a:rPr lang="de-DE" altLang="de-DE" sz="1200" kern="0" dirty="0">
                <a:solidFill>
                  <a:srgbClr val="000000"/>
                </a:solidFill>
                <a:latin typeface="Arial" pitchFamily="34" charset="0"/>
              </a:rPr>
              <a:t>Wir wünschen Ihnen einen erfolgreichen Unterricht!</a:t>
            </a:r>
          </a:p>
        </p:txBody>
      </p:sp>
      <p:sp>
        <p:nvSpPr>
          <p:cNvPr id="5" name="Rectangle 6">
            <a:extLst>
              <a:ext uri="{FF2B5EF4-FFF2-40B4-BE49-F238E27FC236}">
                <a16:creationId xmlns:a16="http://schemas.microsoft.com/office/drawing/2014/main" id="{A979C206-4194-A232-EB47-2906B1535FA9}"/>
              </a:ext>
            </a:extLst>
          </p:cNvPr>
          <p:cNvSpPr>
            <a:spLocks noChangeArrowheads="1"/>
          </p:cNvSpPr>
          <p:nvPr/>
        </p:nvSpPr>
        <p:spPr bwMode="auto">
          <a:xfrm>
            <a:off x="4427538" y="692150"/>
            <a:ext cx="4465637" cy="5473700"/>
          </a:xfrm>
          <a:prstGeom prst="rect">
            <a:avLst/>
          </a:prstGeom>
          <a:noFill/>
          <a:ln>
            <a:noFill/>
          </a:ln>
        </p:spPr>
        <p:txBody>
          <a:bodyPr/>
          <a:lstStyle>
            <a:lvl1pPr eaLnBrk="0" hangingPunct="0">
              <a:defRPr sz="4200">
                <a:solidFill>
                  <a:srgbClr val="000000"/>
                </a:solidFill>
                <a:latin typeface="Arial" pitchFamily="34" charset="0"/>
              </a:defRPr>
            </a:lvl1pPr>
            <a:lvl2pPr marL="742950" indent="-285750" eaLnBrk="0" hangingPunct="0">
              <a:defRPr sz="4200">
                <a:solidFill>
                  <a:srgbClr val="000000"/>
                </a:solidFill>
                <a:latin typeface="Arial" pitchFamily="34" charset="0"/>
              </a:defRPr>
            </a:lvl2pPr>
            <a:lvl3pPr marL="1143000" indent="-228600" eaLnBrk="0" hangingPunct="0">
              <a:defRPr sz="4200">
                <a:solidFill>
                  <a:srgbClr val="000000"/>
                </a:solidFill>
                <a:latin typeface="Arial" pitchFamily="34" charset="0"/>
              </a:defRPr>
            </a:lvl3pPr>
            <a:lvl4pPr marL="1600200" indent="-228600" eaLnBrk="0" hangingPunct="0">
              <a:defRPr sz="4200">
                <a:solidFill>
                  <a:srgbClr val="000000"/>
                </a:solidFill>
                <a:latin typeface="Arial" pitchFamily="34" charset="0"/>
              </a:defRPr>
            </a:lvl4pPr>
            <a:lvl5pPr marL="2057400" indent="-228600" eaLnBrk="0" hangingPunct="0">
              <a:defRPr sz="4200">
                <a:solidFill>
                  <a:srgbClr val="000000"/>
                </a:solidFill>
                <a:latin typeface="Arial" pitchFamily="34" charset="0"/>
              </a:defRPr>
            </a:lvl5pPr>
            <a:lvl6pPr marL="2514600" indent="-228600" eaLnBrk="0" fontAlgn="base" hangingPunct="0">
              <a:spcBef>
                <a:spcPct val="0"/>
              </a:spcBef>
              <a:spcAft>
                <a:spcPct val="0"/>
              </a:spcAft>
              <a:defRPr sz="4200">
                <a:solidFill>
                  <a:srgbClr val="000000"/>
                </a:solidFill>
                <a:latin typeface="Arial" pitchFamily="34" charset="0"/>
              </a:defRPr>
            </a:lvl6pPr>
            <a:lvl7pPr marL="2971800" indent="-228600" eaLnBrk="0" fontAlgn="base" hangingPunct="0">
              <a:spcBef>
                <a:spcPct val="0"/>
              </a:spcBef>
              <a:spcAft>
                <a:spcPct val="0"/>
              </a:spcAft>
              <a:defRPr sz="4200">
                <a:solidFill>
                  <a:srgbClr val="000000"/>
                </a:solidFill>
                <a:latin typeface="Arial" pitchFamily="34" charset="0"/>
              </a:defRPr>
            </a:lvl7pPr>
            <a:lvl8pPr marL="3429000" indent="-228600" eaLnBrk="0" fontAlgn="base" hangingPunct="0">
              <a:spcBef>
                <a:spcPct val="0"/>
              </a:spcBef>
              <a:spcAft>
                <a:spcPct val="0"/>
              </a:spcAft>
              <a:defRPr sz="4200">
                <a:solidFill>
                  <a:srgbClr val="000000"/>
                </a:solidFill>
                <a:latin typeface="Arial" pitchFamily="34" charset="0"/>
              </a:defRPr>
            </a:lvl8pPr>
            <a:lvl9pPr marL="3886200" indent="-228600" eaLnBrk="0" fontAlgn="base" hangingPunct="0">
              <a:spcBef>
                <a:spcPct val="0"/>
              </a:spcBef>
              <a:spcAft>
                <a:spcPct val="0"/>
              </a:spcAft>
              <a:defRPr sz="4200">
                <a:solidFill>
                  <a:srgbClr val="000000"/>
                </a:solidFill>
                <a:latin typeface="Arial" pitchFamily="34" charset="0"/>
              </a:defRPr>
            </a:lvl9pPr>
          </a:lstStyle>
          <a:p>
            <a:pPr eaLnBrk="1" fontAlgn="auto" hangingPunct="1">
              <a:lnSpc>
                <a:spcPct val="80000"/>
              </a:lnSpc>
              <a:spcBef>
                <a:spcPct val="20000"/>
              </a:spcBef>
              <a:spcAft>
                <a:spcPts val="0"/>
              </a:spcAft>
              <a:buClr>
                <a:srgbClr val="FFFFFF"/>
              </a:buClr>
              <a:buFont typeface="Wingdings" pitchFamily="2" charset="2"/>
              <a:buNone/>
              <a:defRPr/>
            </a:pPr>
            <a:r>
              <a:rPr lang="de-DE" altLang="de-DE" sz="1200" kern="0" dirty="0"/>
              <a:t> </a:t>
            </a:r>
            <a:endParaRPr lang="de-DE" altLang="de-DE" sz="1200" b="1" kern="0" dirty="0"/>
          </a:p>
          <a:p>
            <a:pPr eaLnBrk="1" fontAlgn="auto" hangingPunct="1">
              <a:spcBef>
                <a:spcPts val="0"/>
              </a:spcBef>
              <a:spcAft>
                <a:spcPts val="0"/>
              </a:spcAft>
              <a:defRPr/>
            </a:pPr>
            <a:r>
              <a:rPr lang="de-DE" altLang="de-DE" sz="1200" b="1" kern="0" dirty="0"/>
              <a:t>Impressum</a:t>
            </a:r>
          </a:p>
          <a:p>
            <a:pPr eaLnBrk="1" fontAlgn="auto" hangingPunct="1">
              <a:spcBef>
                <a:spcPts val="0"/>
              </a:spcBef>
              <a:spcAft>
                <a:spcPts val="0"/>
              </a:spcAft>
              <a:defRPr/>
            </a:pPr>
            <a:r>
              <a:rPr lang="de-DE" altLang="de-DE" sz="1200" kern="0" dirty="0"/>
              <a:t>© Österreichischer Bundesverlag Schulbuch GmbH &amp; Co. KG, Wien 2023</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Autorinnen und Autoren: Christian Fridrich, Gabriele Kulhanek-Wehlend, Carina Chreiska-Höbinger, Jasmin Sonnleitner, Christoph Steinhart</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Fotos und Texte: Christian Fridrich, </a:t>
            </a:r>
            <a:r>
              <a:rPr lang="de-DE" altLang="de-DE" sz="1200" kern="0" dirty="0" err="1"/>
              <a:t>Großweikersdorf</a:t>
            </a:r>
            <a:endParaRPr lang="de-DE" altLang="de-DE" sz="1200" kern="0" dirty="0"/>
          </a:p>
          <a:p>
            <a:pPr eaLnBrk="1" fontAlgn="auto" hangingPunct="1">
              <a:spcBef>
                <a:spcPts val="0"/>
              </a:spcBef>
              <a:spcAft>
                <a:spcPts val="0"/>
              </a:spcAft>
              <a:defRPr/>
            </a:pPr>
            <a:r>
              <a:rPr lang="de-DE" altLang="de-DE" sz="1200" dirty="0">
                <a:cs typeface="Arial" charset="0"/>
              </a:rPr>
              <a:t>F3: </a:t>
            </a:r>
            <a:r>
              <a:rPr lang="de-DE" altLang="de-DE" sz="1200" dirty="0" err="1">
                <a:cs typeface="Arial" charset="0"/>
              </a:rPr>
              <a:t>Wielant</a:t>
            </a:r>
            <a:r>
              <a:rPr lang="de-DE" altLang="de-DE" sz="1200" dirty="0">
                <a:cs typeface="Arial" charset="0"/>
              </a:rPr>
              <a:t> Klaus Keppler, Salzburg; F4 und 5: Spencer Platt / Getty </a:t>
            </a:r>
            <a:r>
              <a:rPr lang="de-DE" altLang="de-DE" sz="1200" kern="0" dirty="0"/>
              <a:t>Images; F 10: </a:t>
            </a:r>
            <a:r>
              <a:rPr lang="de-AT" sz="1200" kern="0" dirty="0" err="1"/>
              <a:t>Stocktrek</a:t>
            </a:r>
            <a:r>
              <a:rPr lang="de-AT" sz="1200" kern="0" dirty="0"/>
              <a:t> Images / Getty Images</a:t>
            </a:r>
          </a:p>
          <a:p>
            <a:pPr eaLnBrk="1" fontAlgn="auto" hangingPunct="1">
              <a:spcBef>
                <a:spcPts val="0"/>
              </a:spcBef>
              <a:spcAft>
                <a:spcPts val="0"/>
              </a:spcAft>
              <a:defRPr/>
            </a:pPr>
            <a:br>
              <a:rPr lang="de-DE" altLang="de-DE" sz="1200" kern="0" dirty="0"/>
            </a:br>
            <a:r>
              <a:rPr lang="de-DE" altLang="de-DE" sz="1200" kern="0" dirty="0"/>
              <a:t>Alle Rechte vorbehalten.</a:t>
            </a:r>
          </a:p>
          <a:p>
            <a:pPr eaLnBrk="1" fontAlgn="auto" hangingPunct="1">
              <a:spcBef>
                <a:spcPts val="0"/>
              </a:spcBef>
              <a:spcAft>
                <a:spcPts val="0"/>
              </a:spcAft>
              <a:defRPr/>
            </a:pPr>
            <a:r>
              <a:rPr lang="de-DE" altLang="de-DE" sz="1200" kern="0" dirty="0"/>
              <a:t>www.oebv.at</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Das Werk und seine Teile sind urheberrechtlich geschützt. Der Verlag gewährt das Recht des Downloads und des Einsatzes im Unterricht. Das Herauslösen, Kopieren und Bearbeiten von Daten jeder Art ist untersagt. Das Ausdrucken und Anfertigen von Kopien ist ausschließlich für den eigenen Unterrichts-gebrauch gestattet. Urhebervermerke, Seriennummern sowie sonstige der Programmidentifikation dienende Merkmale dürfen nicht entfernt oder geändert werden. Weder das Werk noch seine Teile dürfen in ein Netzwerk gestellt oder über das Internet weiter verbreitet oder veräußert werden.</a:t>
            </a:r>
          </a:p>
          <a:p>
            <a:pPr eaLnBrk="1" fontAlgn="auto" hangingPunct="1">
              <a:spcBef>
                <a:spcPts val="0"/>
              </a:spcBef>
              <a:spcAft>
                <a:spcPts val="0"/>
              </a:spcAft>
              <a:defRPr/>
            </a:pPr>
            <a:endParaRPr lang="de-DE" altLang="de-DE" sz="1200" kern="0" dirty="0"/>
          </a:p>
          <a:p>
            <a:pPr eaLnBrk="1" fontAlgn="auto" hangingPunct="1">
              <a:spcBef>
                <a:spcPts val="0"/>
              </a:spcBef>
              <a:spcAft>
                <a:spcPts val="0"/>
              </a:spcAft>
              <a:defRPr/>
            </a:pPr>
            <a:r>
              <a:rPr lang="de-DE" altLang="de-DE" sz="1200" kern="0" dirty="0"/>
              <a:t>Jede Nutzung in anderen als den genannten Fällen bedarf der vorherigen schriftlichen Einwilligung des Verlages.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C28A38AD-B805-396C-DD26-0B8397CAF94D}"/>
              </a:ext>
            </a:extLst>
          </p:cNvPr>
          <p:cNvSpPr txBox="1">
            <a:spLocks/>
          </p:cNvSpPr>
          <p:nvPr/>
        </p:nvSpPr>
        <p:spPr bwMode="auto">
          <a:xfrm>
            <a:off x="457199" y="5672948"/>
            <a:ext cx="807524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de-DE"/>
            </a:defPPr>
            <a:lvl1pPr algn="ctr">
              <a:buFontTx/>
              <a:buNone/>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lgn="l"/>
            <a:r>
              <a:rPr lang="de-DE" altLang="de-DE" sz="1500" b="0" dirty="0">
                <a:latin typeface="Arial" panose="020B0604020202020204" pitchFamily="34" charset="0"/>
              </a:rPr>
              <a:t>So sieht ein Teil der </a:t>
            </a:r>
            <a:r>
              <a:rPr lang="de-DE" altLang="de-DE" sz="1500" dirty="0">
                <a:latin typeface="Arial" panose="020B0604020202020204" pitchFamily="34" charset="0"/>
              </a:rPr>
              <a:t>Skyline von Manhattan </a:t>
            </a:r>
            <a:r>
              <a:rPr lang="de-DE" altLang="de-DE" sz="1500" b="0" dirty="0">
                <a:latin typeface="Arial" panose="020B0604020202020204" pitchFamily="34" charset="0"/>
              </a:rPr>
              <a:t>vor den Anschlägen vom 11. September 2001 aus. Die hellen Zwillingstürme (Twin Towers) des World Trade Center (in Bildmitte) sind das Ziel der Selbstmordattentate. Die beiden Gebäude werden komplett zerstört.</a:t>
            </a:r>
            <a:endParaRPr lang="de-AT" altLang="de-DE" sz="1500" b="0" dirty="0">
              <a:latin typeface="Arial" panose="020B0604020202020204" pitchFamily="34" charset="0"/>
            </a:endParaRPr>
          </a:p>
        </p:txBody>
      </p:sp>
      <p:pic>
        <p:nvPicPr>
          <p:cNvPr id="4" name="Grafik 3">
            <a:extLst>
              <a:ext uri="{FF2B5EF4-FFF2-40B4-BE49-F238E27FC236}">
                <a16:creationId xmlns:a16="http://schemas.microsoft.com/office/drawing/2014/main" id="{0B548826-1ABF-2C8D-127B-9DAFB864748B}"/>
              </a:ext>
            </a:extLst>
          </p:cNvPr>
          <p:cNvPicPr>
            <a:picLocks noChangeAspect="1"/>
          </p:cNvPicPr>
          <p:nvPr/>
        </p:nvPicPr>
        <p:blipFill>
          <a:blip r:embed="rId2"/>
          <a:stretch>
            <a:fillRect/>
          </a:stretch>
        </p:blipFill>
        <p:spPr>
          <a:xfrm>
            <a:off x="539552" y="836712"/>
            <a:ext cx="7514034" cy="4735958"/>
          </a:xfrm>
          <a:prstGeom prst="rect">
            <a:avLst/>
          </a:prstGeom>
        </p:spPr>
      </p:pic>
    </p:spTree>
    <p:extLst>
      <p:ext uri="{BB962C8B-B14F-4D97-AF65-F5344CB8AC3E}">
        <p14:creationId xmlns:p14="http://schemas.microsoft.com/office/powerpoint/2010/main" val="2366198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C28A38AD-B805-396C-DD26-0B8397CAF94D}"/>
              </a:ext>
            </a:extLst>
          </p:cNvPr>
          <p:cNvSpPr txBox="1">
            <a:spLocks/>
          </p:cNvSpPr>
          <p:nvPr/>
        </p:nvSpPr>
        <p:spPr bwMode="auto">
          <a:xfrm>
            <a:off x="457199" y="5672948"/>
            <a:ext cx="8075241"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de-DE"/>
            </a:defPPr>
            <a:lvl1pPr algn="ctr">
              <a:buFontTx/>
              <a:buNone/>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lgn="l"/>
            <a:r>
              <a:rPr lang="de-DE" altLang="de-DE" sz="1500" b="0" dirty="0">
                <a:latin typeface="Arial" panose="020B0604020202020204" pitchFamily="34" charset="0"/>
              </a:rPr>
              <a:t>Das erste von Terroristen gelenkte Flugzeug schlägt in einen Wolkenkratzer ein. Sofort explodiert der Treibstofftank des Flugzeugs und löst einen </a:t>
            </a:r>
            <a:r>
              <a:rPr lang="de-DE" altLang="de-DE" sz="1500" dirty="0">
                <a:latin typeface="Arial" panose="020B0604020202020204" pitchFamily="34" charset="0"/>
              </a:rPr>
              <a:t>Großbrand</a:t>
            </a:r>
            <a:r>
              <a:rPr lang="de-DE" altLang="de-DE" sz="1500" b="0" dirty="0">
                <a:latin typeface="Arial" panose="020B0604020202020204" pitchFamily="34" charset="0"/>
              </a:rPr>
              <a:t> aus. Einige Minuten später kracht das zweite Flugzeug in den anderen Büroturm und explodiert dort.</a:t>
            </a:r>
            <a:endParaRPr lang="de-AT" altLang="de-DE" sz="1500" b="0" dirty="0">
              <a:latin typeface="Arial" panose="020B0604020202020204" pitchFamily="34" charset="0"/>
            </a:endParaRPr>
          </a:p>
        </p:txBody>
      </p:sp>
      <p:pic>
        <p:nvPicPr>
          <p:cNvPr id="3" name="Grafik 2">
            <a:extLst>
              <a:ext uri="{FF2B5EF4-FFF2-40B4-BE49-F238E27FC236}">
                <a16:creationId xmlns:a16="http://schemas.microsoft.com/office/drawing/2014/main" id="{CAED1630-96E0-743D-985C-FE28D2130EB9}"/>
              </a:ext>
            </a:extLst>
          </p:cNvPr>
          <p:cNvPicPr>
            <a:picLocks noChangeAspect="1"/>
          </p:cNvPicPr>
          <p:nvPr/>
        </p:nvPicPr>
        <p:blipFill>
          <a:blip r:embed="rId2"/>
          <a:stretch>
            <a:fillRect/>
          </a:stretch>
        </p:blipFill>
        <p:spPr>
          <a:xfrm>
            <a:off x="483794" y="860510"/>
            <a:ext cx="7106940" cy="4812438"/>
          </a:xfrm>
          <a:prstGeom prst="rect">
            <a:avLst/>
          </a:prstGeom>
        </p:spPr>
      </p:pic>
    </p:spTree>
    <p:extLst>
      <p:ext uri="{BB962C8B-B14F-4D97-AF65-F5344CB8AC3E}">
        <p14:creationId xmlns:p14="http://schemas.microsoft.com/office/powerpoint/2010/main" val="1866396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C28A38AD-B805-396C-DD26-0B8397CAF94D}"/>
              </a:ext>
            </a:extLst>
          </p:cNvPr>
          <p:cNvSpPr txBox="1">
            <a:spLocks/>
          </p:cNvSpPr>
          <p:nvPr/>
        </p:nvSpPr>
        <p:spPr bwMode="auto">
          <a:xfrm>
            <a:off x="457199" y="5672948"/>
            <a:ext cx="829126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de-DE"/>
            </a:defPPr>
            <a:lvl1pPr algn="ctr">
              <a:buFontTx/>
              <a:buNone/>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lgn="l"/>
            <a:r>
              <a:rPr lang="de-DE" altLang="de-DE" sz="1500" b="0" dirty="0">
                <a:latin typeface="Arial" panose="020B0604020202020204" pitchFamily="34" charset="0"/>
              </a:rPr>
              <a:t>Die Wucht des Einschlags des Flugzeugs ist enorm. </a:t>
            </a:r>
            <a:r>
              <a:rPr lang="de-DE" altLang="de-DE" sz="1500" dirty="0">
                <a:latin typeface="Arial" panose="020B0604020202020204" pitchFamily="34" charset="0"/>
              </a:rPr>
              <a:t>Stahlträger</a:t>
            </a:r>
            <a:r>
              <a:rPr lang="de-DE" altLang="de-DE" sz="1500" b="0" dirty="0">
                <a:latin typeface="Arial" panose="020B0604020202020204" pitchFamily="34" charset="0"/>
              </a:rPr>
              <a:t> der Fassade werden verbogen und auseinander gerissen. Das linke Foto zeigt, wie Fassadenteile nach der Explosion in die Tiefe geschleudert werden. Das rechte Foto zeigt drei verbogene Stahlträger der Fassade.</a:t>
            </a:r>
            <a:endParaRPr lang="de-AT" altLang="de-DE" sz="1500" b="0" dirty="0">
              <a:latin typeface="Arial" panose="020B0604020202020204" pitchFamily="34" charset="0"/>
            </a:endParaRPr>
          </a:p>
        </p:txBody>
      </p:sp>
      <p:pic>
        <p:nvPicPr>
          <p:cNvPr id="4" name="Grafik 3">
            <a:extLst>
              <a:ext uri="{FF2B5EF4-FFF2-40B4-BE49-F238E27FC236}">
                <a16:creationId xmlns:a16="http://schemas.microsoft.com/office/drawing/2014/main" id="{FB4353FD-F494-6744-BD3E-2F7D4B12F91D}"/>
              </a:ext>
            </a:extLst>
          </p:cNvPr>
          <p:cNvPicPr>
            <a:picLocks noChangeAspect="1"/>
          </p:cNvPicPr>
          <p:nvPr/>
        </p:nvPicPr>
        <p:blipFill>
          <a:blip r:embed="rId2"/>
          <a:stretch>
            <a:fillRect/>
          </a:stretch>
        </p:blipFill>
        <p:spPr>
          <a:xfrm>
            <a:off x="457199" y="1052736"/>
            <a:ext cx="8075241" cy="4484318"/>
          </a:xfrm>
          <a:prstGeom prst="rect">
            <a:avLst/>
          </a:prstGeom>
        </p:spPr>
      </p:pic>
    </p:spTree>
    <p:extLst>
      <p:ext uri="{BB962C8B-B14F-4D97-AF65-F5344CB8AC3E}">
        <p14:creationId xmlns:p14="http://schemas.microsoft.com/office/powerpoint/2010/main" val="585465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C28A38AD-B805-396C-DD26-0B8397CAF94D}"/>
              </a:ext>
            </a:extLst>
          </p:cNvPr>
          <p:cNvSpPr txBox="1">
            <a:spLocks/>
          </p:cNvSpPr>
          <p:nvPr/>
        </p:nvSpPr>
        <p:spPr bwMode="auto">
          <a:xfrm>
            <a:off x="457199" y="5672948"/>
            <a:ext cx="829126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de-DE"/>
            </a:defPPr>
            <a:lvl1pPr algn="ctr">
              <a:buFontTx/>
              <a:buNone/>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lgn="l"/>
            <a:r>
              <a:rPr lang="de-DE" altLang="de-DE" sz="1500" b="0" dirty="0">
                <a:latin typeface="Arial" panose="020B0604020202020204" pitchFamily="34" charset="0"/>
              </a:rPr>
              <a:t>Das </a:t>
            </a:r>
            <a:r>
              <a:rPr lang="de-DE" altLang="de-DE" sz="1500" dirty="0">
                <a:latin typeface="Arial" panose="020B0604020202020204" pitchFamily="34" charset="0"/>
              </a:rPr>
              <a:t>Feuerwehrauto der Kompanie 3 </a:t>
            </a:r>
            <a:r>
              <a:rPr lang="de-DE" altLang="de-DE" sz="1500" b="0" dirty="0">
                <a:latin typeface="Arial" panose="020B0604020202020204" pitchFamily="34" charset="0"/>
              </a:rPr>
              <a:t>wird durch herabfallende Trümmer des Wolkenkratzers schwer beschädigt. Viele Helferinnen und Helfer werden verletzt oder erschlagen. Das Auto steht heute als Mahnmal im Museum 9/II.</a:t>
            </a:r>
            <a:endParaRPr lang="de-AT" altLang="de-DE" sz="1500" b="0" dirty="0">
              <a:latin typeface="Arial" panose="020B0604020202020204" pitchFamily="34" charset="0"/>
            </a:endParaRPr>
          </a:p>
        </p:txBody>
      </p:sp>
      <p:pic>
        <p:nvPicPr>
          <p:cNvPr id="4" name="Grafik 3">
            <a:extLst>
              <a:ext uri="{FF2B5EF4-FFF2-40B4-BE49-F238E27FC236}">
                <a16:creationId xmlns:a16="http://schemas.microsoft.com/office/drawing/2014/main" id="{E36AADEF-0808-4879-8EFF-6652469CA93D}"/>
              </a:ext>
            </a:extLst>
          </p:cNvPr>
          <p:cNvPicPr>
            <a:picLocks noChangeAspect="1"/>
          </p:cNvPicPr>
          <p:nvPr/>
        </p:nvPicPr>
        <p:blipFill>
          <a:blip r:embed="rId2"/>
          <a:stretch>
            <a:fillRect/>
          </a:stretch>
        </p:blipFill>
        <p:spPr>
          <a:xfrm>
            <a:off x="539552" y="836712"/>
            <a:ext cx="6847428" cy="4707607"/>
          </a:xfrm>
          <a:prstGeom prst="rect">
            <a:avLst/>
          </a:prstGeom>
        </p:spPr>
      </p:pic>
    </p:spTree>
    <p:extLst>
      <p:ext uri="{BB962C8B-B14F-4D97-AF65-F5344CB8AC3E}">
        <p14:creationId xmlns:p14="http://schemas.microsoft.com/office/powerpoint/2010/main" val="2932806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C28A38AD-B805-396C-DD26-0B8397CAF94D}"/>
              </a:ext>
            </a:extLst>
          </p:cNvPr>
          <p:cNvSpPr txBox="1">
            <a:spLocks/>
          </p:cNvSpPr>
          <p:nvPr/>
        </p:nvSpPr>
        <p:spPr bwMode="auto">
          <a:xfrm>
            <a:off x="457199" y="5672948"/>
            <a:ext cx="829126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de-DE"/>
            </a:defPPr>
            <a:lvl1pPr algn="ctr">
              <a:buFontTx/>
              <a:buNone/>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lgn="l"/>
            <a:r>
              <a:rPr lang="de-DE" altLang="de-DE" sz="1500" b="0" dirty="0">
                <a:latin typeface="Arial" panose="020B0604020202020204" pitchFamily="34" charset="0"/>
              </a:rPr>
              <a:t>Eine Stunde nach dem Flugzeugeinschlag ist es so weit: Zuerst bricht der erste Büroturm in sich zusammen, dann der zweite. Über 2 100 Menschen werden in den Trümmern begraben, darunter auch viele Helferinnen und Helfer sowie </a:t>
            </a:r>
            <a:r>
              <a:rPr lang="de-DE" altLang="de-DE" sz="1500" dirty="0">
                <a:latin typeface="Arial" panose="020B0604020202020204" pitchFamily="34" charset="0"/>
              </a:rPr>
              <a:t>343 Feuerwehrleute</a:t>
            </a:r>
            <a:r>
              <a:rPr lang="de-DE" altLang="de-DE" sz="1500" b="0" dirty="0">
                <a:latin typeface="Arial" panose="020B0604020202020204" pitchFamily="34" charset="0"/>
              </a:rPr>
              <a:t>.</a:t>
            </a:r>
            <a:endParaRPr lang="de-AT" altLang="de-DE" sz="1500" b="0" dirty="0">
              <a:latin typeface="Arial" panose="020B0604020202020204" pitchFamily="34" charset="0"/>
            </a:endParaRPr>
          </a:p>
        </p:txBody>
      </p:sp>
      <p:pic>
        <p:nvPicPr>
          <p:cNvPr id="3" name="Grafik 2">
            <a:extLst>
              <a:ext uri="{FF2B5EF4-FFF2-40B4-BE49-F238E27FC236}">
                <a16:creationId xmlns:a16="http://schemas.microsoft.com/office/drawing/2014/main" id="{EC65C3ED-3CCB-EE01-C497-7800B2FD9519}"/>
              </a:ext>
            </a:extLst>
          </p:cNvPr>
          <p:cNvPicPr>
            <a:picLocks noChangeAspect="1"/>
          </p:cNvPicPr>
          <p:nvPr/>
        </p:nvPicPr>
        <p:blipFill>
          <a:blip r:embed="rId2"/>
          <a:stretch>
            <a:fillRect/>
          </a:stretch>
        </p:blipFill>
        <p:spPr>
          <a:xfrm>
            <a:off x="1947863" y="866775"/>
            <a:ext cx="4784378" cy="4671498"/>
          </a:xfrm>
          <a:prstGeom prst="rect">
            <a:avLst/>
          </a:prstGeom>
        </p:spPr>
      </p:pic>
    </p:spTree>
    <p:extLst>
      <p:ext uri="{BB962C8B-B14F-4D97-AF65-F5344CB8AC3E}">
        <p14:creationId xmlns:p14="http://schemas.microsoft.com/office/powerpoint/2010/main" val="804603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C28A38AD-B805-396C-DD26-0B8397CAF94D}"/>
              </a:ext>
            </a:extLst>
          </p:cNvPr>
          <p:cNvSpPr txBox="1">
            <a:spLocks/>
          </p:cNvSpPr>
          <p:nvPr/>
        </p:nvSpPr>
        <p:spPr bwMode="auto">
          <a:xfrm>
            <a:off x="457199" y="5672948"/>
            <a:ext cx="829126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de-DE"/>
            </a:defPPr>
            <a:lvl1pPr algn="ctr">
              <a:buFontTx/>
              <a:buNone/>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lgn="l"/>
            <a:r>
              <a:rPr lang="de-DE" altLang="de-DE" sz="1500" b="0" dirty="0">
                <a:latin typeface="Arial" panose="020B0604020202020204" pitchFamily="34" charset="0"/>
              </a:rPr>
              <a:t>Dieser Feuerwehrhelm gehörte dem getöteten Captain Patrick John Brown, dem Kommandanten der Feuerwehreinheit 3. Der Helm dient in der Gedenkstätte 9/11 zur Erinnerung an die vielen im Hilfseinsatz gestorbenen Menschen.</a:t>
            </a:r>
            <a:endParaRPr lang="de-AT" altLang="de-DE" sz="1500" b="0" dirty="0">
              <a:latin typeface="Arial" panose="020B0604020202020204" pitchFamily="34" charset="0"/>
            </a:endParaRPr>
          </a:p>
        </p:txBody>
      </p:sp>
      <p:pic>
        <p:nvPicPr>
          <p:cNvPr id="4" name="Grafik 3">
            <a:extLst>
              <a:ext uri="{FF2B5EF4-FFF2-40B4-BE49-F238E27FC236}">
                <a16:creationId xmlns:a16="http://schemas.microsoft.com/office/drawing/2014/main" id="{ECDF5D22-2A4D-9844-3577-22A1F9548AFA}"/>
              </a:ext>
            </a:extLst>
          </p:cNvPr>
          <p:cNvPicPr>
            <a:picLocks noChangeAspect="1"/>
          </p:cNvPicPr>
          <p:nvPr/>
        </p:nvPicPr>
        <p:blipFill>
          <a:blip r:embed="rId2"/>
          <a:stretch>
            <a:fillRect/>
          </a:stretch>
        </p:blipFill>
        <p:spPr>
          <a:xfrm>
            <a:off x="2038350" y="900113"/>
            <a:ext cx="4549874" cy="4541322"/>
          </a:xfrm>
          <a:prstGeom prst="rect">
            <a:avLst/>
          </a:prstGeom>
        </p:spPr>
      </p:pic>
    </p:spTree>
    <p:extLst>
      <p:ext uri="{BB962C8B-B14F-4D97-AF65-F5344CB8AC3E}">
        <p14:creationId xmlns:p14="http://schemas.microsoft.com/office/powerpoint/2010/main" val="59703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el 1">
            <a:extLst>
              <a:ext uri="{FF2B5EF4-FFF2-40B4-BE49-F238E27FC236}">
                <a16:creationId xmlns:a16="http://schemas.microsoft.com/office/drawing/2014/main" id="{C28A38AD-B805-396C-DD26-0B8397CAF94D}"/>
              </a:ext>
            </a:extLst>
          </p:cNvPr>
          <p:cNvSpPr txBox="1">
            <a:spLocks/>
          </p:cNvSpPr>
          <p:nvPr/>
        </p:nvSpPr>
        <p:spPr bwMode="auto">
          <a:xfrm>
            <a:off x="457199" y="5672948"/>
            <a:ext cx="844867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de-DE"/>
            </a:defPPr>
            <a:lvl1pPr algn="ctr">
              <a:buFontTx/>
              <a:buNone/>
              <a:defRPr sz="3800" b="1">
                <a:solidFill>
                  <a:srgbClr val="333333"/>
                </a:solidFill>
                <a:latin typeface="Syntax LT Std" pitchFamily="34" charset="0"/>
              </a:defRPr>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eaLnBrk="0" fontAlgn="base" hangingPunct="0">
              <a:spcBef>
                <a:spcPct val="20000"/>
              </a:spcBef>
              <a:spcAft>
                <a:spcPct val="0"/>
              </a:spcAft>
              <a:buFont typeface="Arial" panose="020B0604020202020204" pitchFamily="34" charset="0"/>
              <a:buChar char="»"/>
              <a:defRPr sz="2000"/>
            </a:lvl6pPr>
            <a:lvl7pPr marL="2971800" indent="-228600" eaLnBrk="0" fontAlgn="base" hangingPunct="0">
              <a:spcBef>
                <a:spcPct val="20000"/>
              </a:spcBef>
              <a:spcAft>
                <a:spcPct val="0"/>
              </a:spcAft>
              <a:buFont typeface="Arial" panose="020B0604020202020204" pitchFamily="34" charset="0"/>
              <a:buChar char="»"/>
              <a:defRPr sz="2000"/>
            </a:lvl7pPr>
            <a:lvl8pPr marL="3429000" indent="-228600" eaLnBrk="0" fontAlgn="base" hangingPunct="0">
              <a:spcBef>
                <a:spcPct val="20000"/>
              </a:spcBef>
              <a:spcAft>
                <a:spcPct val="0"/>
              </a:spcAft>
              <a:buFont typeface="Arial" panose="020B0604020202020204" pitchFamily="34" charset="0"/>
              <a:buChar char="»"/>
              <a:defRPr sz="2000"/>
            </a:lvl8pPr>
            <a:lvl9pPr marL="3886200" indent="-228600" eaLnBrk="0" fontAlgn="base" hangingPunct="0">
              <a:spcBef>
                <a:spcPct val="20000"/>
              </a:spcBef>
              <a:spcAft>
                <a:spcPct val="0"/>
              </a:spcAft>
              <a:buFont typeface="Arial" panose="020B0604020202020204" pitchFamily="34" charset="0"/>
              <a:buChar char="»"/>
              <a:defRPr sz="2000"/>
            </a:lvl9pPr>
          </a:lstStyle>
          <a:p>
            <a:pPr algn="l"/>
            <a:r>
              <a:rPr lang="de-DE" altLang="de-DE" sz="1500" b="0" dirty="0">
                <a:latin typeface="Arial" panose="020B0604020202020204" pitchFamily="34" charset="0"/>
              </a:rPr>
              <a:t>Die nahe Kirche </a:t>
            </a:r>
            <a:r>
              <a:rPr lang="de-DE" altLang="de-DE" sz="1500" dirty="0">
                <a:latin typeface="Arial" panose="020B0604020202020204" pitchFamily="34" charset="0"/>
              </a:rPr>
              <a:t>St. </a:t>
            </a:r>
            <a:r>
              <a:rPr lang="de-DE" altLang="de-DE" sz="1500" dirty="0" err="1">
                <a:latin typeface="Arial" panose="020B0604020202020204" pitchFamily="34" charset="0"/>
              </a:rPr>
              <a:t>Paul´s</a:t>
            </a:r>
            <a:r>
              <a:rPr lang="de-DE" altLang="de-DE" sz="1500" dirty="0">
                <a:latin typeface="Arial" panose="020B0604020202020204" pitchFamily="34" charset="0"/>
              </a:rPr>
              <a:t> Chapel </a:t>
            </a:r>
            <a:r>
              <a:rPr lang="de-DE" altLang="de-DE" sz="1500" b="0" dirty="0">
                <a:latin typeface="Arial" panose="020B0604020202020204" pitchFamily="34" charset="0"/>
              </a:rPr>
              <a:t>bleibt wie durch ein Wunder unbeschädigt. Sie dient den Suchmannschaften, Helferinnen und Helfern sowie Ärztinnen und Ärzten als Versorgungsort und als Verpflegungsort. Auch dort ist zur Erinnerung heute eine kleine Gedenkstätte eingerichtet.</a:t>
            </a:r>
            <a:endParaRPr lang="de-AT" altLang="de-DE" sz="1500" b="0" dirty="0">
              <a:latin typeface="Arial" panose="020B0604020202020204" pitchFamily="34" charset="0"/>
            </a:endParaRPr>
          </a:p>
        </p:txBody>
      </p:sp>
      <p:pic>
        <p:nvPicPr>
          <p:cNvPr id="3" name="Grafik 2">
            <a:extLst>
              <a:ext uri="{FF2B5EF4-FFF2-40B4-BE49-F238E27FC236}">
                <a16:creationId xmlns:a16="http://schemas.microsoft.com/office/drawing/2014/main" id="{A26A47F6-F4BB-E324-D79C-D207E917E7A2}"/>
              </a:ext>
            </a:extLst>
          </p:cNvPr>
          <p:cNvPicPr>
            <a:picLocks noChangeAspect="1"/>
          </p:cNvPicPr>
          <p:nvPr/>
        </p:nvPicPr>
        <p:blipFill>
          <a:blip r:embed="rId2"/>
          <a:stretch>
            <a:fillRect/>
          </a:stretch>
        </p:blipFill>
        <p:spPr>
          <a:xfrm>
            <a:off x="539552" y="908720"/>
            <a:ext cx="7263959" cy="4698653"/>
          </a:xfrm>
          <a:prstGeom prst="rect">
            <a:avLst/>
          </a:prstGeom>
        </p:spPr>
      </p:pic>
    </p:spTree>
    <p:extLst>
      <p:ext uri="{BB962C8B-B14F-4D97-AF65-F5344CB8AC3E}">
        <p14:creationId xmlns:p14="http://schemas.microsoft.com/office/powerpoint/2010/main" val="3323262965"/>
      </p:ext>
    </p:extLst>
  </p:cSld>
  <p:clrMapOvr>
    <a:masterClrMapping/>
  </p:clrMapOvr>
</p:sld>
</file>

<file path=ppt/theme/theme1.xml><?xml version="1.0" encoding="utf-8"?>
<a:theme xmlns:a="http://schemas.openxmlformats.org/drawingml/2006/main" name="Larissa">
  <a:themeElements>
    <a:clrScheme name="Zusammengesetzt">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898</Words>
  <Application>Microsoft Office PowerPoint</Application>
  <PresentationFormat>Bildschirmpräsentation (4:3)</PresentationFormat>
  <Paragraphs>38</Paragraphs>
  <Slides>21</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21</vt:i4>
      </vt:variant>
    </vt:vector>
  </HeadingPairs>
  <TitlesOfParts>
    <vt:vector size="26" baseType="lpstr">
      <vt:lpstr>Arial</vt:lpstr>
      <vt:lpstr>Calibri</vt:lpstr>
      <vt:lpstr>Syntax LT Std</vt:lpstr>
      <vt:lpstr>Wingdings</vt:lpstr>
      <vt:lpstr>Larissa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Aushilfe VS_NMS</dc:creator>
  <cp:lastModifiedBy>Veronika Gregori</cp:lastModifiedBy>
  <cp:revision>221</cp:revision>
  <dcterms:created xsi:type="dcterms:W3CDTF">2013-10-08T07:58:50Z</dcterms:created>
  <dcterms:modified xsi:type="dcterms:W3CDTF">2022-12-05T09:09:01Z</dcterms:modified>
</cp:coreProperties>
</file>