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93" r:id="rId2"/>
    <p:sldId id="294" r:id="rId3"/>
    <p:sldId id="295" r:id="rId4"/>
    <p:sldId id="296" r:id="rId5"/>
    <p:sldId id="297"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292" r:id="rId22"/>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79" d="100"/>
          <a:sy n="79" d="100"/>
        </p:scale>
        <p:origin x="102" y="762"/>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43275AF-D9E1-21CD-7704-B5048A63445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E883316A-3B2A-2B6A-B7A2-DA2A1C1CCE39}"/>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6695EB88-EACF-4229-8D3B-EE41D169DDAC}" type="datetimeFigureOut">
              <a:rPr lang="de-AT"/>
              <a:pPr>
                <a:defRPr/>
              </a:pPr>
              <a:t>05.12.2022</a:t>
            </a:fld>
            <a:endParaRPr lang="de-AT"/>
          </a:p>
        </p:txBody>
      </p:sp>
      <p:sp>
        <p:nvSpPr>
          <p:cNvPr id="4" name="Fußzeilenplatzhalter 3">
            <a:extLst>
              <a:ext uri="{FF2B5EF4-FFF2-40B4-BE49-F238E27FC236}">
                <a16:creationId xmlns:a16="http://schemas.microsoft.com/office/drawing/2014/main" id="{39ACA269-A25F-C85D-338C-6B89C45D5165}"/>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3998A7E0-E5EE-48FE-2F48-FA8874C73790}"/>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B8A026C-6BA3-4202-8B44-40446A800F5C}" type="slidenum">
              <a:rPr lang="de-AT" altLang="de-DE"/>
              <a:pPr>
                <a:defRPr/>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31D9100-250B-A49B-86AC-A99F548D7BB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DD529349-71A0-1B0C-7931-575ECE74F89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DCECE5D-74CE-4D75-841A-CBA10349F010}" type="datetimeFigureOut">
              <a:rPr lang="de-AT"/>
              <a:pPr>
                <a:defRPr/>
              </a:pPr>
              <a:t>05.12.2022</a:t>
            </a:fld>
            <a:endParaRPr lang="de-AT"/>
          </a:p>
        </p:txBody>
      </p:sp>
      <p:sp>
        <p:nvSpPr>
          <p:cNvPr id="4" name="Folienbildplatzhalter 3">
            <a:extLst>
              <a:ext uri="{FF2B5EF4-FFF2-40B4-BE49-F238E27FC236}">
                <a16:creationId xmlns:a16="http://schemas.microsoft.com/office/drawing/2014/main" id="{5E323657-2D52-6773-BEC3-CD4E8A05125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3636CC26-5F37-66AA-7C3B-1A5D682CB1A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8DF2C00D-6F2B-F5BB-AA54-7F993B5C4C2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A9CE5269-A9DD-DCDA-753C-A9A99587569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5BE0E08-0378-4D8D-B5B0-FCBE0DF2AF77}"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166809290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p:spPr>
        <p:txBody>
          <a:body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5CBD3931-A54D-D6E9-3801-4D4F952209C7}"/>
              </a:ext>
            </a:extLst>
          </p:cNvPr>
          <p:cNvSpPr>
            <a:spLocks noGrp="1"/>
          </p:cNvSpPr>
          <p:nvPr>
            <p:ph type="dt" sz="half" idx="10"/>
          </p:nvPr>
        </p:nvSpPr>
        <p:spPr/>
        <p:txBody>
          <a:bodyPr/>
          <a:lstStyle>
            <a:lvl1pPr>
              <a:defRPr/>
            </a:lvl1pPr>
          </a:lstStyle>
          <a:p>
            <a:pPr>
              <a:defRPr/>
            </a:pPr>
            <a:fld id="{0AB103A8-A368-472F-B7BC-07E1B3B0770C}" type="datetimeFigureOut">
              <a:rPr lang="de-AT"/>
              <a:pPr>
                <a:defRPr/>
              </a:pPr>
              <a:t>05.12.2022</a:t>
            </a:fld>
            <a:endParaRPr lang="de-AT"/>
          </a:p>
        </p:txBody>
      </p:sp>
      <p:sp>
        <p:nvSpPr>
          <p:cNvPr id="5" name="Fußzeilenplatzhalter 4">
            <a:extLst>
              <a:ext uri="{FF2B5EF4-FFF2-40B4-BE49-F238E27FC236}">
                <a16:creationId xmlns:a16="http://schemas.microsoft.com/office/drawing/2014/main" id="{9DFABCC6-03B9-9A44-B7B8-4CEB0713DCFA}"/>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600A479-65A9-A42F-B7E6-4E81B59151D2}"/>
              </a:ext>
            </a:extLst>
          </p:cNvPr>
          <p:cNvSpPr>
            <a:spLocks noGrp="1"/>
          </p:cNvSpPr>
          <p:nvPr>
            <p:ph type="sldNum" sz="quarter" idx="12"/>
          </p:nvPr>
        </p:nvSpPr>
        <p:spPr/>
        <p:txBody>
          <a:bodyPr/>
          <a:lstStyle>
            <a:lvl1pPr>
              <a:defRPr/>
            </a:lvl1pPr>
          </a:lstStyle>
          <a:p>
            <a:pPr>
              <a:defRPr/>
            </a:pPr>
            <a:fld id="{88810083-B659-4BA8-AF23-1CB9D53FE309}" type="slidenum">
              <a:rPr lang="de-AT" altLang="de-DE"/>
              <a:pPr>
                <a:defRPr/>
              </a:pPr>
              <a:t>‹Nr.›</a:t>
            </a:fld>
            <a:endParaRPr lang="de-AT" altLang="de-DE"/>
          </a:p>
        </p:txBody>
      </p:sp>
    </p:spTree>
    <p:extLst>
      <p:ext uri="{BB962C8B-B14F-4D97-AF65-F5344CB8AC3E}">
        <p14:creationId xmlns:p14="http://schemas.microsoft.com/office/powerpoint/2010/main" val="2423749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6F3D9D00-71FD-2940-EEAF-05DAE9AC1185}"/>
              </a:ext>
            </a:extLst>
          </p:cNvPr>
          <p:cNvSpPr>
            <a:spLocks noGrp="1"/>
          </p:cNvSpPr>
          <p:nvPr>
            <p:ph type="dt" sz="half" idx="10"/>
          </p:nvPr>
        </p:nvSpPr>
        <p:spPr/>
        <p:txBody>
          <a:bodyPr/>
          <a:lstStyle>
            <a:lvl1pPr>
              <a:defRPr/>
            </a:lvl1pPr>
          </a:lstStyle>
          <a:p>
            <a:pPr>
              <a:defRPr/>
            </a:pPr>
            <a:fld id="{27F5335D-E84F-43C1-AEF5-8DBF36CFB2EB}" type="datetimeFigureOut">
              <a:rPr lang="de-AT"/>
              <a:pPr>
                <a:defRPr/>
              </a:pPr>
              <a:t>05.12.2022</a:t>
            </a:fld>
            <a:endParaRPr lang="de-AT"/>
          </a:p>
        </p:txBody>
      </p:sp>
      <p:sp>
        <p:nvSpPr>
          <p:cNvPr id="5" name="Fußzeilenplatzhalter 4">
            <a:extLst>
              <a:ext uri="{FF2B5EF4-FFF2-40B4-BE49-F238E27FC236}">
                <a16:creationId xmlns:a16="http://schemas.microsoft.com/office/drawing/2014/main" id="{072E093F-9DEF-AF7B-EEB9-04A5DF1D7B55}"/>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447A4ACB-1ABA-6286-21BF-3ABBAD1FDFA1}"/>
              </a:ext>
            </a:extLst>
          </p:cNvPr>
          <p:cNvSpPr>
            <a:spLocks noGrp="1"/>
          </p:cNvSpPr>
          <p:nvPr>
            <p:ph type="sldNum" sz="quarter" idx="12"/>
          </p:nvPr>
        </p:nvSpPr>
        <p:spPr/>
        <p:txBody>
          <a:bodyPr/>
          <a:lstStyle>
            <a:lvl1pPr>
              <a:defRPr/>
            </a:lvl1pPr>
          </a:lstStyle>
          <a:p>
            <a:pPr>
              <a:defRPr/>
            </a:pPr>
            <a:fld id="{D1AFBC71-3F4F-4E76-97DD-A20F4A792D31}" type="slidenum">
              <a:rPr lang="de-AT" altLang="de-DE"/>
              <a:pPr>
                <a:defRPr/>
              </a:pPr>
              <a:t>‹Nr.›</a:t>
            </a:fld>
            <a:endParaRPr lang="de-AT" altLang="de-DE"/>
          </a:p>
        </p:txBody>
      </p:sp>
    </p:spTree>
    <p:extLst>
      <p:ext uri="{BB962C8B-B14F-4D97-AF65-F5344CB8AC3E}">
        <p14:creationId xmlns:p14="http://schemas.microsoft.com/office/powerpoint/2010/main" val="309227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5604F1E3-D2FF-2270-AECC-3B858A560AF2}"/>
              </a:ext>
            </a:extLst>
          </p:cNvPr>
          <p:cNvSpPr>
            <a:spLocks noGrp="1"/>
          </p:cNvSpPr>
          <p:nvPr>
            <p:ph type="dt" sz="half" idx="10"/>
          </p:nvPr>
        </p:nvSpPr>
        <p:spPr/>
        <p:txBody>
          <a:bodyPr/>
          <a:lstStyle>
            <a:lvl1pPr>
              <a:defRPr/>
            </a:lvl1pPr>
          </a:lstStyle>
          <a:p>
            <a:pPr>
              <a:defRPr/>
            </a:pPr>
            <a:fld id="{0B9E8792-6DCB-4438-8D05-569D57C7E325}" type="datetimeFigureOut">
              <a:rPr lang="de-AT"/>
              <a:pPr>
                <a:defRPr/>
              </a:pPr>
              <a:t>05.12.2022</a:t>
            </a:fld>
            <a:endParaRPr lang="de-AT"/>
          </a:p>
        </p:txBody>
      </p:sp>
      <p:sp>
        <p:nvSpPr>
          <p:cNvPr id="6" name="Fußzeilenplatzhalter 4">
            <a:extLst>
              <a:ext uri="{FF2B5EF4-FFF2-40B4-BE49-F238E27FC236}">
                <a16:creationId xmlns:a16="http://schemas.microsoft.com/office/drawing/2014/main" id="{D942E0E3-8E21-EC6F-CCEE-7C4AEB4DD449}"/>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59E6B59D-1C82-A12B-1952-05863365404C}"/>
              </a:ext>
            </a:extLst>
          </p:cNvPr>
          <p:cNvSpPr>
            <a:spLocks noGrp="1"/>
          </p:cNvSpPr>
          <p:nvPr>
            <p:ph type="sldNum" sz="quarter" idx="12"/>
          </p:nvPr>
        </p:nvSpPr>
        <p:spPr/>
        <p:txBody>
          <a:bodyPr/>
          <a:lstStyle>
            <a:lvl1pPr>
              <a:defRPr/>
            </a:lvl1pPr>
          </a:lstStyle>
          <a:p>
            <a:pPr>
              <a:defRPr/>
            </a:pPr>
            <a:fld id="{14C5C620-FA39-407F-8133-F1032D925994}" type="slidenum">
              <a:rPr lang="de-AT" altLang="de-DE"/>
              <a:pPr>
                <a:defRPr/>
              </a:pPr>
              <a:t>‹Nr.›</a:t>
            </a:fld>
            <a:endParaRPr lang="de-AT" altLang="de-DE"/>
          </a:p>
        </p:txBody>
      </p:sp>
    </p:spTree>
    <p:extLst>
      <p:ext uri="{BB962C8B-B14F-4D97-AF65-F5344CB8AC3E}">
        <p14:creationId xmlns:p14="http://schemas.microsoft.com/office/powerpoint/2010/main" val="393097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88E89D14-EF3C-DA1A-A806-57BDB03AD0C4}"/>
              </a:ext>
            </a:extLst>
          </p:cNvPr>
          <p:cNvSpPr>
            <a:spLocks noGrp="1"/>
          </p:cNvSpPr>
          <p:nvPr>
            <p:ph type="dt" sz="half" idx="10"/>
          </p:nvPr>
        </p:nvSpPr>
        <p:spPr/>
        <p:txBody>
          <a:bodyPr/>
          <a:lstStyle>
            <a:lvl1pPr>
              <a:defRPr/>
            </a:lvl1pPr>
          </a:lstStyle>
          <a:p>
            <a:pPr>
              <a:defRPr/>
            </a:pPr>
            <a:fld id="{55B463E8-72C7-4A27-A0D4-1B36B5CB70B0}" type="datetimeFigureOut">
              <a:rPr lang="de-AT"/>
              <a:pPr>
                <a:defRPr/>
              </a:pPr>
              <a:t>05.12.2022</a:t>
            </a:fld>
            <a:endParaRPr lang="de-AT"/>
          </a:p>
        </p:txBody>
      </p:sp>
      <p:sp>
        <p:nvSpPr>
          <p:cNvPr id="8" name="Fußzeilenplatzhalter 4">
            <a:extLst>
              <a:ext uri="{FF2B5EF4-FFF2-40B4-BE49-F238E27FC236}">
                <a16:creationId xmlns:a16="http://schemas.microsoft.com/office/drawing/2014/main" id="{A1631097-AE96-BE2F-45F7-97A7173F67FA}"/>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DCDC61A0-5AFE-71EF-D58F-1F0DAE5D315E}"/>
              </a:ext>
            </a:extLst>
          </p:cNvPr>
          <p:cNvSpPr>
            <a:spLocks noGrp="1"/>
          </p:cNvSpPr>
          <p:nvPr>
            <p:ph type="sldNum" sz="quarter" idx="12"/>
          </p:nvPr>
        </p:nvSpPr>
        <p:spPr/>
        <p:txBody>
          <a:bodyPr/>
          <a:lstStyle>
            <a:lvl1pPr>
              <a:defRPr/>
            </a:lvl1pPr>
          </a:lstStyle>
          <a:p>
            <a:pPr>
              <a:defRPr/>
            </a:pPr>
            <a:fld id="{EC161F6D-7E35-4F77-851E-B2B6A11C5368}" type="slidenum">
              <a:rPr lang="de-AT" altLang="de-DE"/>
              <a:pPr>
                <a:defRPr/>
              </a:pPr>
              <a:t>‹Nr.›</a:t>
            </a:fld>
            <a:endParaRPr lang="de-AT" altLang="de-DE"/>
          </a:p>
        </p:txBody>
      </p:sp>
    </p:spTree>
    <p:extLst>
      <p:ext uri="{BB962C8B-B14F-4D97-AF65-F5344CB8AC3E}">
        <p14:creationId xmlns:p14="http://schemas.microsoft.com/office/powerpoint/2010/main" val="93482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2454E083-2057-1ADD-39C8-A745213FE7F4}"/>
              </a:ext>
            </a:extLst>
          </p:cNvPr>
          <p:cNvSpPr>
            <a:spLocks noGrp="1"/>
          </p:cNvSpPr>
          <p:nvPr>
            <p:ph type="dt" sz="half" idx="10"/>
          </p:nvPr>
        </p:nvSpPr>
        <p:spPr/>
        <p:txBody>
          <a:bodyPr/>
          <a:lstStyle>
            <a:lvl1pPr>
              <a:defRPr/>
            </a:lvl1pPr>
          </a:lstStyle>
          <a:p>
            <a:pPr>
              <a:defRPr/>
            </a:pPr>
            <a:fld id="{2D811107-A7BE-4C97-8B4A-57378B97664B}" type="datetimeFigureOut">
              <a:rPr lang="de-AT"/>
              <a:pPr>
                <a:defRPr/>
              </a:pPr>
              <a:t>05.12.2022</a:t>
            </a:fld>
            <a:endParaRPr lang="de-AT"/>
          </a:p>
        </p:txBody>
      </p:sp>
      <p:sp>
        <p:nvSpPr>
          <p:cNvPr id="4" name="Fußzeilenplatzhalter 4">
            <a:extLst>
              <a:ext uri="{FF2B5EF4-FFF2-40B4-BE49-F238E27FC236}">
                <a16:creationId xmlns:a16="http://schemas.microsoft.com/office/drawing/2014/main" id="{F7EEF317-5F67-274B-8A24-6BA4F2AB3615}"/>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66F5D6E2-E4F1-BB1D-A0F9-0753491CB811}"/>
              </a:ext>
            </a:extLst>
          </p:cNvPr>
          <p:cNvSpPr>
            <a:spLocks noGrp="1"/>
          </p:cNvSpPr>
          <p:nvPr>
            <p:ph type="sldNum" sz="quarter" idx="12"/>
          </p:nvPr>
        </p:nvSpPr>
        <p:spPr/>
        <p:txBody>
          <a:bodyPr/>
          <a:lstStyle>
            <a:lvl1pPr>
              <a:defRPr/>
            </a:lvl1pPr>
          </a:lstStyle>
          <a:p>
            <a:pPr>
              <a:defRPr/>
            </a:pPr>
            <a:fld id="{2A40BC4F-675D-4504-A2D8-CD165AA7BDDF}" type="slidenum">
              <a:rPr lang="de-AT" altLang="de-DE"/>
              <a:pPr>
                <a:defRPr/>
              </a:pPr>
              <a:t>‹Nr.›</a:t>
            </a:fld>
            <a:endParaRPr lang="de-AT" altLang="de-DE"/>
          </a:p>
        </p:txBody>
      </p:sp>
    </p:spTree>
    <p:extLst>
      <p:ext uri="{BB962C8B-B14F-4D97-AF65-F5344CB8AC3E}">
        <p14:creationId xmlns:p14="http://schemas.microsoft.com/office/powerpoint/2010/main" val="1931366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19D86C12-F991-ED69-A277-F176DEA0FFEC}"/>
              </a:ext>
            </a:extLst>
          </p:cNvPr>
          <p:cNvSpPr>
            <a:spLocks noGrp="1"/>
          </p:cNvSpPr>
          <p:nvPr>
            <p:ph type="dt" sz="half" idx="10"/>
          </p:nvPr>
        </p:nvSpPr>
        <p:spPr/>
        <p:txBody>
          <a:bodyPr/>
          <a:lstStyle>
            <a:lvl1pPr>
              <a:defRPr/>
            </a:lvl1pPr>
          </a:lstStyle>
          <a:p>
            <a:pPr>
              <a:defRPr/>
            </a:pPr>
            <a:fld id="{DDD79387-1291-45B8-8A8B-1217D4545762}" type="datetimeFigureOut">
              <a:rPr lang="de-AT"/>
              <a:pPr>
                <a:defRPr/>
              </a:pPr>
              <a:t>05.12.2022</a:t>
            </a:fld>
            <a:endParaRPr lang="de-AT"/>
          </a:p>
        </p:txBody>
      </p:sp>
      <p:sp>
        <p:nvSpPr>
          <p:cNvPr id="3" name="Fußzeilenplatzhalter 4">
            <a:extLst>
              <a:ext uri="{FF2B5EF4-FFF2-40B4-BE49-F238E27FC236}">
                <a16:creationId xmlns:a16="http://schemas.microsoft.com/office/drawing/2014/main" id="{E18DF94B-1914-CE9F-8A98-16616AD069D6}"/>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3264A16E-4E92-83AD-01CC-3146B740E8B4}"/>
              </a:ext>
            </a:extLst>
          </p:cNvPr>
          <p:cNvSpPr>
            <a:spLocks noGrp="1"/>
          </p:cNvSpPr>
          <p:nvPr>
            <p:ph type="sldNum" sz="quarter" idx="12"/>
          </p:nvPr>
        </p:nvSpPr>
        <p:spPr/>
        <p:txBody>
          <a:bodyPr/>
          <a:lstStyle>
            <a:lvl1pPr>
              <a:defRPr/>
            </a:lvl1pPr>
          </a:lstStyle>
          <a:p>
            <a:pPr>
              <a:defRPr/>
            </a:pPr>
            <a:fld id="{42A323EA-3F9A-4C46-A5D5-FA26F4096252}" type="slidenum">
              <a:rPr lang="de-AT" altLang="de-DE"/>
              <a:pPr>
                <a:defRPr/>
              </a:pPr>
              <a:t>‹Nr.›</a:t>
            </a:fld>
            <a:endParaRPr lang="de-AT" altLang="de-DE"/>
          </a:p>
        </p:txBody>
      </p:sp>
    </p:spTree>
    <p:extLst>
      <p:ext uri="{BB962C8B-B14F-4D97-AF65-F5344CB8AC3E}">
        <p14:creationId xmlns:p14="http://schemas.microsoft.com/office/powerpoint/2010/main" val="2815597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AA99164C-BBD1-B0D4-B903-767E1DD6CF19}"/>
              </a:ext>
            </a:extLst>
          </p:cNvPr>
          <p:cNvSpPr>
            <a:spLocks noGrp="1"/>
          </p:cNvSpPr>
          <p:nvPr>
            <p:ph type="dt" sz="half" idx="10"/>
          </p:nvPr>
        </p:nvSpPr>
        <p:spPr/>
        <p:txBody>
          <a:bodyPr/>
          <a:lstStyle>
            <a:lvl1pPr>
              <a:defRPr/>
            </a:lvl1pPr>
          </a:lstStyle>
          <a:p>
            <a:pPr>
              <a:defRPr/>
            </a:pPr>
            <a:fld id="{C7803C7C-2401-47BF-8BD5-681573F07000}" type="datetimeFigureOut">
              <a:rPr lang="de-AT"/>
              <a:pPr>
                <a:defRPr/>
              </a:pPr>
              <a:t>05.12.2022</a:t>
            </a:fld>
            <a:endParaRPr lang="de-AT"/>
          </a:p>
        </p:txBody>
      </p:sp>
      <p:sp>
        <p:nvSpPr>
          <p:cNvPr id="6" name="Fußzeilenplatzhalter 4">
            <a:extLst>
              <a:ext uri="{FF2B5EF4-FFF2-40B4-BE49-F238E27FC236}">
                <a16:creationId xmlns:a16="http://schemas.microsoft.com/office/drawing/2014/main" id="{ADF02FF9-18EE-8B5D-3368-78EE8CE45BAD}"/>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7B49C849-BE4E-53AA-BFFA-EFB8BA34525B}"/>
              </a:ext>
            </a:extLst>
          </p:cNvPr>
          <p:cNvSpPr>
            <a:spLocks noGrp="1"/>
          </p:cNvSpPr>
          <p:nvPr>
            <p:ph type="sldNum" sz="quarter" idx="12"/>
          </p:nvPr>
        </p:nvSpPr>
        <p:spPr/>
        <p:txBody>
          <a:bodyPr/>
          <a:lstStyle>
            <a:lvl1pPr>
              <a:defRPr/>
            </a:lvl1pPr>
          </a:lstStyle>
          <a:p>
            <a:pPr>
              <a:defRPr/>
            </a:pPr>
            <a:fld id="{2EE022AA-C6D4-44B0-8E84-BFE8FE28A3E1}" type="slidenum">
              <a:rPr lang="de-AT" altLang="de-DE"/>
              <a:pPr>
                <a:defRPr/>
              </a:pPr>
              <a:t>‹Nr.›</a:t>
            </a:fld>
            <a:endParaRPr lang="de-AT" altLang="de-DE"/>
          </a:p>
        </p:txBody>
      </p:sp>
    </p:spTree>
    <p:extLst>
      <p:ext uri="{BB962C8B-B14F-4D97-AF65-F5344CB8AC3E}">
        <p14:creationId xmlns:p14="http://schemas.microsoft.com/office/powerpoint/2010/main" val="2315253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0161B4E3-0436-B06F-FF01-B53C1C35F355}"/>
              </a:ext>
            </a:extLst>
          </p:cNvPr>
          <p:cNvSpPr>
            <a:spLocks noGrp="1"/>
          </p:cNvSpPr>
          <p:nvPr>
            <p:ph type="dt" sz="half" idx="10"/>
          </p:nvPr>
        </p:nvSpPr>
        <p:spPr/>
        <p:txBody>
          <a:bodyPr/>
          <a:lstStyle>
            <a:lvl1pPr>
              <a:defRPr/>
            </a:lvl1pPr>
          </a:lstStyle>
          <a:p>
            <a:pPr>
              <a:defRPr/>
            </a:pPr>
            <a:fld id="{DADC3ECB-1F97-4430-9F14-9CF3DC0D8E05}" type="datetimeFigureOut">
              <a:rPr lang="de-AT"/>
              <a:pPr>
                <a:defRPr/>
              </a:pPr>
              <a:t>05.12.2022</a:t>
            </a:fld>
            <a:endParaRPr lang="de-AT"/>
          </a:p>
        </p:txBody>
      </p:sp>
      <p:sp>
        <p:nvSpPr>
          <p:cNvPr id="6" name="Fußzeilenplatzhalter 4">
            <a:extLst>
              <a:ext uri="{FF2B5EF4-FFF2-40B4-BE49-F238E27FC236}">
                <a16:creationId xmlns:a16="http://schemas.microsoft.com/office/drawing/2014/main" id="{CAEFD264-438D-00BF-A4A7-988E14AD8CFA}"/>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1AAEB64C-65E0-1949-E2C0-12926E5CE687}"/>
              </a:ext>
            </a:extLst>
          </p:cNvPr>
          <p:cNvSpPr>
            <a:spLocks noGrp="1"/>
          </p:cNvSpPr>
          <p:nvPr>
            <p:ph type="sldNum" sz="quarter" idx="12"/>
          </p:nvPr>
        </p:nvSpPr>
        <p:spPr/>
        <p:txBody>
          <a:bodyPr/>
          <a:lstStyle>
            <a:lvl1pPr>
              <a:defRPr/>
            </a:lvl1pPr>
          </a:lstStyle>
          <a:p>
            <a:pPr>
              <a:defRPr/>
            </a:pPr>
            <a:fld id="{CED89232-35FE-4A0D-836B-9F0A3968DF89}" type="slidenum">
              <a:rPr lang="de-AT" altLang="de-DE"/>
              <a:pPr>
                <a:defRPr/>
              </a:pPr>
              <a:t>‹Nr.›</a:t>
            </a:fld>
            <a:endParaRPr lang="de-AT" altLang="de-DE"/>
          </a:p>
        </p:txBody>
      </p:sp>
    </p:spTree>
    <p:extLst>
      <p:ext uri="{BB962C8B-B14F-4D97-AF65-F5344CB8AC3E}">
        <p14:creationId xmlns:p14="http://schemas.microsoft.com/office/powerpoint/2010/main" val="8301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51B2E84-90AF-BD08-C79E-58EFFD08CB66}"/>
              </a:ext>
            </a:extLst>
          </p:cNvPr>
          <p:cNvSpPr>
            <a:spLocks noGrp="1"/>
          </p:cNvSpPr>
          <p:nvPr>
            <p:ph type="dt" sz="half" idx="10"/>
          </p:nvPr>
        </p:nvSpPr>
        <p:spPr/>
        <p:txBody>
          <a:bodyPr/>
          <a:lstStyle>
            <a:lvl1pPr>
              <a:defRPr/>
            </a:lvl1pPr>
          </a:lstStyle>
          <a:p>
            <a:pPr>
              <a:defRPr/>
            </a:pPr>
            <a:fld id="{0ED47890-70B4-45A1-8D9A-C6831145D9E1}" type="datetimeFigureOut">
              <a:rPr lang="de-AT"/>
              <a:pPr>
                <a:defRPr/>
              </a:pPr>
              <a:t>05.12.2022</a:t>
            </a:fld>
            <a:endParaRPr lang="de-AT"/>
          </a:p>
        </p:txBody>
      </p:sp>
      <p:sp>
        <p:nvSpPr>
          <p:cNvPr id="5" name="Fußzeilenplatzhalter 4">
            <a:extLst>
              <a:ext uri="{FF2B5EF4-FFF2-40B4-BE49-F238E27FC236}">
                <a16:creationId xmlns:a16="http://schemas.microsoft.com/office/drawing/2014/main" id="{14757CBA-BA81-28F7-6186-EA6419EE7F9C}"/>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AAA0034-E7A9-6BA4-AAF3-5AE987616030}"/>
              </a:ext>
            </a:extLst>
          </p:cNvPr>
          <p:cNvSpPr>
            <a:spLocks noGrp="1"/>
          </p:cNvSpPr>
          <p:nvPr>
            <p:ph type="sldNum" sz="quarter" idx="12"/>
          </p:nvPr>
        </p:nvSpPr>
        <p:spPr/>
        <p:txBody>
          <a:bodyPr/>
          <a:lstStyle>
            <a:lvl1pPr>
              <a:defRPr/>
            </a:lvl1pPr>
          </a:lstStyle>
          <a:p>
            <a:pPr>
              <a:defRPr/>
            </a:pPr>
            <a:fld id="{05238046-265D-45A4-8BC1-29146F108794}" type="slidenum">
              <a:rPr lang="de-AT" altLang="de-DE"/>
              <a:pPr>
                <a:defRPr/>
              </a:pPr>
              <a:t>‹Nr.›</a:t>
            </a:fld>
            <a:endParaRPr lang="de-AT" altLang="de-DE"/>
          </a:p>
        </p:txBody>
      </p:sp>
    </p:spTree>
    <p:extLst>
      <p:ext uri="{BB962C8B-B14F-4D97-AF65-F5344CB8AC3E}">
        <p14:creationId xmlns:p14="http://schemas.microsoft.com/office/powerpoint/2010/main" val="178954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AA053EC-9829-8515-A77E-D6CF78E9B0EE}"/>
              </a:ext>
            </a:extLst>
          </p:cNvPr>
          <p:cNvSpPr>
            <a:spLocks noGrp="1"/>
          </p:cNvSpPr>
          <p:nvPr>
            <p:ph type="dt" sz="half" idx="10"/>
          </p:nvPr>
        </p:nvSpPr>
        <p:spPr/>
        <p:txBody>
          <a:bodyPr/>
          <a:lstStyle>
            <a:lvl1pPr>
              <a:defRPr/>
            </a:lvl1pPr>
          </a:lstStyle>
          <a:p>
            <a:pPr>
              <a:defRPr/>
            </a:pPr>
            <a:fld id="{8D660DD7-1899-4423-AD60-A150B88ABE3D}" type="datetimeFigureOut">
              <a:rPr lang="de-AT"/>
              <a:pPr>
                <a:defRPr/>
              </a:pPr>
              <a:t>05.12.2022</a:t>
            </a:fld>
            <a:endParaRPr lang="de-AT"/>
          </a:p>
        </p:txBody>
      </p:sp>
      <p:sp>
        <p:nvSpPr>
          <p:cNvPr id="5" name="Fußzeilenplatzhalter 4">
            <a:extLst>
              <a:ext uri="{FF2B5EF4-FFF2-40B4-BE49-F238E27FC236}">
                <a16:creationId xmlns:a16="http://schemas.microsoft.com/office/drawing/2014/main" id="{3013DF7B-3B50-F598-0F08-CB34E35BF327}"/>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E464C2CD-79D6-DBD5-15E2-3D9653D53F28}"/>
              </a:ext>
            </a:extLst>
          </p:cNvPr>
          <p:cNvSpPr>
            <a:spLocks noGrp="1"/>
          </p:cNvSpPr>
          <p:nvPr>
            <p:ph type="sldNum" sz="quarter" idx="12"/>
          </p:nvPr>
        </p:nvSpPr>
        <p:spPr/>
        <p:txBody>
          <a:bodyPr/>
          <a:lstStyle>
            <a:lvl1pPr>
              <a:defRPr/>
            </a:lvl1pPr>
          </a:lstStyle>
          <a:p>
            <a:pPr>
              <a:defRPr/>
            </a:pPr>
            <a:fld id="{6E8A44AE-224F-41D9-8200-2435B783B6D3}" type="slidenum">
              <a:rPr lang="de-AT" altLang="de-DE"/>
              <a:pPr>
                <a:defRPr/>
              </a:pPr>
              <a:t>‹Nr.›</a:t>
            </a:fld>
            <a:endParaRPr lang="de-AT" altLang="de-DE"/>
          </a:p>
        </p:txBody>
      </p:sp>
    </p:spTree>
    <p:extLst>
      <p:ext uri="{BB962C8B-B14F-4D97-AF65-F5344CB8AC3E}">
        <p14:creationId xmlns:p14="http://schemas.microsoft.com/office/powerpoint/2010/main" val="2073664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a:extLst>
              <a:ext uri="{FF2B5EF4-FFF2-40B4-BE49-F238E27FC236}">
                <a16:creationId xmlns:a16="http://schemas.microsoft.com/office/drawing/2014/main" id="{305C1495-16CD-88EE-6CD9-14F51C08E56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DC1584ED-5C1D-CCDE-3B7C-550B4C38CE95}"/>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028" name="Textplatzhalter 2">
            <a:extLst>
              <a:ext uri="{FF2B5EF4-FFF2-40B4-BE49-F238E27FC236}">
                <a16:creationId xmlns:a16="http://schemas.microsoft.com/office/drawing/2014/main" id="{0C8CC55A-CF1A-356D-743E-0DC71E59A0DF}"/>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4" name="Datumsplatzhalter 3">
            <a:extLst>
              <a:ext uri="{FF2B5EF4-FFF2-40B4-BE49-F238E27FC236}">
                <a16:creationId xmlns:a16="http://schemas.microsoft.com/office/drawing/2014/main" id="{935F3301-CE6C-1F04-216A-FA65DE582995}"/>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A2F5253-323E-4D9C-BD80-35AA8A1C3840}" type="datetimeFigureOut">
              <a:rPr lang="de-AT"/>
              <a:pPr>
                <a:defRPr/>
              </a:pPr>
              <a:t>05.12.2022</a:t>
            </a:fld>
            <a:endParaRPr lang="de-AT"/>
          </a:p>
        </p:txBody>
      </p:sp>
      <p:sp>
        <p:nvSpPr>
          <p:cNvPr id="5" name="Fußzeilenplatzhalter 4">
            <a:extLst>
              <a:ext uri="{FF2B5EF4-FFF2-40B4-BE49-F238E27FC236}">
                <a16:creationId xmlns:a16="http://schemas.microsoft.com/office/drawing/2014/main" id="{3C0AF6AE-1E55-A701-04F9-34AE7495FF2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a:extLst>
              <a:ext uri="{FF2B5EF4-FFF2-40B4-BE49-F238E27FC236}">
                <a16:creationId xmlns:a16="http://schemas.microsoft.com/office/drawing/2014/main" id="{C8FD79DB-016F-E432-6899-186BA7C6640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FB4EBD4D-13CD-42EB-9C7D-1B1372F0C997}" type="slidenum">
              <a:rPr lang="de-AT" altLang="de-DE"/>
              <a:pPr>
                <a:defRPr/>
              </a:pPr>
              <a:t>‹Nr.›</a:t>
            </a:fld>
            <a:endParaRPr lang="de-AT" altLang="de-DE"/>
          </a:p>
        </p:txBody>
      </p:sp>
      <p:pic>
        <p:nvPicPr>
          <p:cNvPr id="1032" name="Picture 19">
            <a:extLst>
              <a:ext uri="{FF2B5EF4-FFF2-40B4-BE49-F238E27FC236}">
                <a16:creationId xmlns:a16="http://schemas.microsoft.com/office/drawing/2014/main" id="{7230C7BD-4DF2-C413-0235-70BEB0A358B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2764049F-8D0E-B699-063E-D4497033F109}"/>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Rechteck 21">
            <a:extLst>
              <a:ext uri="{FF2B5EF4-FFF2-40B4-BE49-F238E27FC236}">
                <a16:creationId xmlns:a16="http://schemas.microsoft.com/office/drawing/2014/main" id="{20FAD147-E71D-ACAF-107C-0B6052300933}"/>
              </a:ext>
            </a:extLst>
          </p:cNvPr>
          <p:cNvSpPr>
            <a:spLocks noChangeArrowheads="1"/>
          </p:cNvSpPr>
          <p:nvPr/>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 name="Picture 13" descr="I:\500-vs_hs\Aushilfen\___Carina\Unterwegs\uw1_schriftzug_weiss.gif">
            <a:extLst>
              <a:ext uri="{FF2B5EF4-FFF2-40B4-BE49-F238E27FC236}">
                <a16:creationId xmlns:a16="http://schemas.microsoft.com/office/drawing/2014/main" id="{70E0F6F3-9ABC-E863-A4B8-DB9285DED59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1"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200" y="2398008"/>
            <a:ext cx="82296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r>
              <a:rPr lang="de-DE" altLang="de-DE" dirty="0"/>
              <a:t>New York –</a:t>
            </a:r>
          </a:p>
          <a:p>
            <a:r>
              <a:rPr lang="de-DE" altLang="de-DE" dirty="0"/>
              <a:t>9/11</a:t>
            </a:r>
            <a:endParaRPr lang="de-AT" altLang="de-D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07524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Der 11. September 2001 (9/11) ist ein </a:t>
            </a:r>
            <a:r>
              <a:rPr lang="de-DE" altLang="de-DE" sz="1500" dirty="0">
                <a:latin typeface="Arial" panose="020B0604020202020204" pitchFamily="34" charset="0"/>
              </a:rPr>
              <a:t>schwarzer Tag für die USA</a:t>
            </a:r>
            <a:r>
              <a:rPr lang="de-DE" altLang="de-DE" sz="1500" b="0" dirty="0">
                <a:latin typeface="Arial" panose="020B0604020202020204" pitchFamily="34" charset="0"/>
              </a:rPr>
              <a:t>. Islamistische Terroristen entführten an diesem Tag insgesamt vier Flugzeuge. Zwei davon lenkten sie mit hunderten Fluggästen in zwei Bürowolkenkratzer in New York. Fast 3 000 Menschen werden getötet.</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5FD5AC45-62A5-AC82-78E1-47AF176D67C8}"/>
              </a:ext>
            </a:extLst>
          </p:cNvPr>
          <p:cNvPicPr>
            <a:picLocks noChangeAspect="1"/>
          </p:cNvPicPr>
          <p:nvPr/>
        </p:nvPicPr>
        <p:blipFill>
          <a:blip r:embed="rId2"/>
          <a:stretch>
            <a:fillRect/>
          </a:stretch>
        </p:blipFill>
        <p:spPr>
          <a:xfrm>
            <a:off x="611560" y="1124744"/>
            <a:ext cx="7712720" cy="4185714"/>
          </a:xfrm>
          <a:prstGeom prst="rect">
            <a:avLst/>
          </a:prstGeom>
        </p:spPr>
      </p:pic>
    </p:spTree>
    <p:extLst>
      <p:ext uri="{BB962C8B-B14F-4D97-AF65-F5344CB8AC3E}">
        <p14:creationId xmlns:p14="http://schemas.microsoft.com/office/powerpoint/2010/main" val="83716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07524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So sieht ein Teil der </a:t>
            </a:r>
            <a:r>
              <a:rPr lang="de-DE" altLang="de-DE" sz="1500" dirty="0">
                <a:latin typeface="Arial" panose="020B0604020202020204" pitchFamily="34" charset="0"/>
              </a:rPr>
              <a:t>Skyline von Manhattan </a:t>
            </a:r>
            <a:r>
              <a:rPr lang="de-DE" altLang="de-DE" sz="1500" b="0" dirty="0">
                <a:latin typeface="Arial" panose="020B0604020202020204" pitchFamily="34" charset="0"/>
              </a:rPr>
              <a:t>vor den Anschlägen vom 11. September 2001 aus. Die hellen Zwillingstürme (Twin Towers) des World Trade Center (in Bildmitte) sind das Ziel der Selbstmordattentate. Die beiden Gebäude werden komplett zerstört.</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0B548826-1ABF-2C8D-127B-9DAFB864748B}"/>
              </a:ext>
            </a:extLst>
          </p:cNvPr>
          <p:cNvPicPr>
            <a:picLocks noChangeAspect="1"/>
          </p:cNvPicPr>
          <p:nvPr/>
        </p:nvPicPr>
        <p:blipFill>
          <a:blip r:embed="rId2"/>
          <a:stretch>
            <a:fillRect/>
          </a:stretch>
        </p:blipFill>
        <p:spPr>
          <a:xfrm>
            <a:off x="539552" y="836712"/>
            <a:ext cx="7514034" cy="4735958"/>
          </a:xfrm>
          <a:prstGeom prst="rect">
            <a:avLst/>
          </a:prstGeom>
        </p:spPr>
      </p:pic>
    </p:spTree>
    <p:extLst>
      <p:ext uri="{BB962C8B-B14F-4D97-AF65-F5344CB8AC3E}">
        <p14:creationId xmlns:p14="http://schemas.microsoft.com/office/powerpoint/2010/main" val="236619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07524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Das erste von Terroristen gelenkte Flugzeug schlägt in einen Wolkenkratzer ein. Sofort explodiert der Treibstofftank des Flugzeugs und löst einen </a:t>
            </a:r>
            <a:r>
              <a:rPr lang="de-DE" altLang="de-DE" sz="1500" dirty="0">
                <a:latin typeface="Arial" panose="020B0604020202020204" pitchFamily="34" charset="0"/>
              </a:rPr>
              <a:t>Großbrand</a:t>
            </a:r>
            <a:r>
              <a:rPr lang="de-DE" altLang="de-DE" sz="1500" b="0" dirty="0">
                <a:latin typeface="Arial" panose="020B0604020202020204" pitchFamily="34" charset="0"/>
              </a:rPr>
              <a:t> aus. Einige Minuten später kracht das zweite Flugzeug in den anderen Büroturm und explodiert dort.</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CAED1630-96E0-743D-985C-FE28D2130EB9}"/>
              </a:ext>
            </a:extLst>
          </p:cNvPr>
          <p:cNvPicPr>
            <a:picLocks noChangeAspect="1"/>
          </p:cNvPicPr>
          <p:nvPr/>
        </p:nvPicPr>
        <p:blipFill>
          <a:blip r:embed="rId2"/>
          <a:stretch>
            <a:fillRect/>
          </a:stretch>
        </p:blipFill>
        <p:spPr>
          <a:xfrm>
            <a:off x="483794" y="860510"/>
            <a:ext cx="7106940" cy="4812438"/>
          </a:xfrm>
          <a:prstGeom prst="rect">
            <a:avLst/>
          </a:prstGeom>
        </p:spPr>
      </p:pic>
    </p:spTree>
    <p:extLst>
      <p:ext uri="{BB962C8B-B14F-4D97-AF65-F5344CB8AC3E}">
        <p14:creationId xmlns:p14="http://schemas.microsoft.com/office/powerpoint/2010/main" val="1866396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Die Wucht des Einschlags des Flugzeugs ist enorm. </a:t>
            </a:r>
            <a:r>
              <a:rPr lang="de-DE" altLang="de-DE" sz="1500" dirty="0">
                <a:latin typeface="Arial" panose="020B0604020202020204" pitchFamily="34" charset="0"/>
              </a:rPr>
              <a:t>Stahlträger</a:t>
            </a:r>
            <a:r>
              <a:rPr lang="de-DE" altLang="de-DE" sz="1500" b="0" dirty="0">
                <a:latin typeface="Arial" panose="020B0604020202020204" pitchFamily="34" charset="0"/>
              </a:rPr>
              <a:t> der Fassade werden verbogen und auseinander gerissen. Das linke Foto zeigt, wie Fassadenteile nach der Explosion in die Tiefe geschleudert werden. Das rechte Foto zeigt drei verbogene Stahlträger der Fassade.</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FB4353FD-F494-6744-BD3E-2F7D4B12F91D}"/>
              </a:ext>
            </a:extLst>
          </p:cNvPr>
          <p:cNvPicPr>
            <a:picLocks noChangeAspect="1"/>
          </p:cNvPicPr>
          <p:nvPr/>
        </p:nvPicPr>
        <p:blipFill>
          <a:blip r:embed="rId2"/>
          <a:stretch>
            <a:fillRect/>
          </a:stretch>
        </p:blipFill>
        <p:spPr>
          <a:xfrm>
            <a:off x="457199" y="1052736"/>
            <a:ext cx="8075241" cy="4484318"/>
          </a:xfrm>
          <a:prstGeom prst="rect">
            <a:avLst/>
          </a:prstGeom>
        </p:spPr>
      </p:pic>
    </p:spTree>
    <p:extLst>
      <p:ext uri="{BB962C8B-B14F-4D97-AF65-F5344CB8AC3E}">
        <p14:creationId xmlns:p14="http://schemas.microsoft.com/office/powerpoint/2010/main" val="585465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Das </a:t>
            </a:r>
            <a:r>
              <a:rPr lang="de-DE" altLang="de-DE" sz="1500" dirty="0">
                <a:latin typeface="Arial" panose="020B0604020202020204" pitchFamily="34" charset="0"/>
              </a:rPr>
              <a:t>Feuerwehrauto der Kompanie 3 </a:t>
            </a:r>
            <a:r>
              <a:rPr lang="de-DE" altLang="de-DE" sz="1500" b="0" dirty="0">
                <a:latin typeface="Arial" panose="020B0604020202020204" pitchFamily="34" charset="0"/>
              </a:rPr>
              <a:t>wird durch herabfallende Trümmer des Wolkenkratzers schwer beschädigt. Viele Helferinnen und Helfer werden verletzt oder erschlagen. Das Auto steht heute als Mahnmal im Museum 9/II.</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E36AADEF-0808-4879-8EFF-6652469CA93D}"/>
              </a:ext>
            </a:extLst>
          </p:cNvPr>
          <p:cNvPicPr>
            <a:picLocks noChangeAspect="1"/>
          </p:cNvPicPr>
          <p:nvPr/>
        </p:nvPicPr>
        <p:blipFill>
          <a:blip r:embed="rId2"/>
          <a:stretch>
            <a:fillRect/>
          </a:stretch>
        </p:blipFill>
        <p:spPr>
          <a:xfrm>
            <a:off x="539552" y="836712"/>
            <a:ext cx="6847428" cy="4707607"/>
          </a:xfrm>
          <a:prstGeom prst="rect">
            <a:avLst/>
          </a:prstGeom>
        </p:spPr>
      </p:pic>
    </p:spTree>
    <p:extLst>
      <p:ext uri="{BB962C8B-B14F-4D97-AF65-F5344CB8AC3E}">
        <p14:creationId xmlns:p14="http://schemas.microsoft.com/office/powerpoint/2010/main" val="2932806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Eine Stunde nach dem Flugzeugeinschlag ist es so weit: Zuerst bricht der erste Büroturm in sich zusammen, dann der zweite. Über 2 100 Menschen werden in den Trümmern begraben, darunter auch viele Helferinnen und Helfer sowie </a:t>
            </a:r>
            <a:r>
              <a:rPr lang="de-DE" altLang="de-DE" sz="1500" dirty="0">
                <a:latin typeface="Arial" panose="020B0604020202020204" pitchFamily="34" charset="0"/>
              </a:rPr>
              <a:t>343 Feuerwehrleute</a:t>
            </a:r>
            <a:r>
              <a:rPr lang="de-DE" altLang="de-DE" sz="1500" b="0" dirty="0">
                <a:latin typeface="Arial" panose="020B0604020202020204" pitchFamily="34" charset="0"/>
              </a:rPr>
              <a:t>.</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EC65C3ED-3CCB-EE01-C497-7800B2FD9519}"/>
              </a:ext>
            </a:extLst>
          </p:cNvPr>
          <p:cNvPicPr>
            <a:picLocks noChangeAspect="1"/>
          </p:cNvPicPr>
          <p:nvPr/>
        </p:nvPicPr>
        <p:blipFill>
          <a:blip r:embed="rId2"/>
          <a:stretch>
            <a:fillRect/>
          </a:stretch>
        </p:blipFill>
        <p:spPr>
          <a:xfrm>
            <a:off x="1947863" y="866775"/>
            <a:ext cx="4784378" cy="4671498"/>
          </a:xfrm>
          <a:prstGeom prst="rect">
            <a:avLst/>
          </a:prstGeom>
        </p:spPr>
      </p:pic>
    </p:spTree>
    <p:extLst>
      <p:ext uri="{BB962C8B-B14F-4D97-AF65-F5344CB8AC3E}">
        <p14:creationId xmlns:p14="http://schemas.microsoft.com/office/powerpoint/2010/main" val="804603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Dieser Feuerwehrhelm gehörte dem getöteten Captain Patrick John Brown, dem Kommandanten der Feuerwehreinheit 3. Der Helm dient in der Gedenkstätte 9/11 zur Erinnerung an die vielen im Hilfseinsatz gestorbenen Menschen.</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ECDF5D22-2A4D-9844-3577-22A1F9548AFA}"/>
              </a:ext>
            </a:extLst>
          </p:cNvPr>
          <p:cNvPicPr>
            <a:picLocks noChangeAspect="1"/>
          </p:cNvPicPr>
          <p:nvPr/>
        </p:nvPicPr>
        <p:blipFill>
          <a:blip r:embed="rId2"/>
          <a:stretch>
            <a:fillRect/>
          </a:stretch>
        </p:blipFill>
        <p:spPr>
          <a:xfrm>
            <a:off x="2038350" y="900113"/>
            <a:ext cx="4549874" cy="4541322"/>
          </a:xfrm>
          <a:prstGeom prst="rect">
            <a:avLst/>
          </a:prstGeom>
        </p:spPr>
      </p:pic>
    </p:spTree>
    <p:extLst>
      <p:ext uri="{BB962C8B-B14F-4D97-AF65-F5344CB8AC3E}">
        <p14:creationId xmlns:p14="http://schemas.microsoft.com/office/powerpoint/2010/main" val="59703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44867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Die nahe Kirche </a:t>
            </a:r>
            <a:r>
              <a:rPr lang="de-DE" altLang="de-DE" sz="1500" dirty="0">
                <a:latin typeface="Arial" panose="020B0604020202020204" pitchFamily="34" charset="0"/>
              </a:rPr>
              <a:t>St. </a:t>
            </a:r>
            <a:r>
              <a:rPr lang="de-DE" altLang="de-DE" sz="1500" dirty="0" err="1">
                <a:latin typeface="Arial" panose="020B0604020202020204" pitchFamily="34" charset="0"/>
              </a:rPr>
              <a:t>Paul´s</a:t>
            </a:r>
            <a:r>
              <a:rPr lang="de-DE" altLang="de-DE" sz="1500" dirty="0">
                <a:latin typeface="Arial" panose="020B0604020202020204" pitchFamily="34" charset="0"/>
              </a:rPr>
              <a:t> Chapel </a:t>
            </a:r>
            <a:r>
              <a:rPr lang="de-DE" altLang="de-DE" sz="1500" b="0" dirty="0">
                <a:latin typeface="Arial" panose="020B0604020202020204" pitchFamily="34" charset="0"/>
              </a:rPr>
              <a:t>bleibt wie durch ein Wunder unbeschädigt. Sie dient den Suchmannschaften, Helferinnen und Helfern sowie Ärztinnen und Ärzten als Versorgungsort und als Verpflegungsort. Auch dort ist zur Erinnerung heute eine kleine Gedenkstätte eingerichtet.</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A26A47F6-F4BB-E324-D79C-D207E917E7A2}"/>
              </a:ext>
            </a:extLst>
          </p:cNvPr>
          <p:cNvPicPr>
            <a:picLocks noChangeAspect="1"/>
          </p:cNvPicPr>
          <p:nvPr/>
        </p:nvPicPr>
        <p:blipFill>
          <a:blip r:embed="rId2"/>
          <a:stretch>
            <a:fillRect/>
          </a:stretch>
        </p:blipFill>
        <p:spPr>
          <a:xfrm>
            <a:off x="539552" y="908720"/>
            <a:ext cx="7263959" cy="4698653"/>
          </a:xfrm>
          <a:prstGeom prst="rect">
            <a:avLst/>
          </a:prstGeom>
        </p:spPr>
      </p:pic>
    </p:spTree>
    <p:extLst>
      <p:ext uri="{BB962C8B-B14F-4D97-AF65-F5344CB8AC3E}">
        <p14:creationId xmlns:p14="http://schemas.microsoft.com/office/powerpoint/2010/main" val="332326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44867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Unter schwierigsten Bedingungen versuchen Feuerwehrleute und Hilfsmannschaften, Überlebende aus den </a:t>
            </a:r>
            <a:r>
              <a:rPr lang="de-DE" altLang="de-DE" sz="1500" dirty="0">
                <a:latin typeface="Arial" panose="020B0604020202020204" pitchFamily="34" charset="0"/>
              </a:rPr>
              <a:t>Trümmern</a:t>
            </a:r>
            <a:r>
              <a:rPr lang="de-DE" altLang="de-DE" sz="1500" b="0" dirty="0">
                <a:latin typeface="Arial" panose="020B0604020202020204" pitchFamily="34" charset="0"/>
              </a:rPr>
              <a:t> zu bergen. Viele von ihnen atmen Staub und giftige Gase ein und sterben wenige Monate oder Jahre später an verschiedenen Lungenkrankheiten.</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788B7400-2BE4-E6DB-A1B2-0BE7E995FCC6}"/>
              </a:ext>
            </a:extLst>
          </p:cNvPr>
          <p:cNvPicPr>
            <a:picLocks noChangeAspect="1"/>
          </p:cNvPicPr>
          <p:nvPr/>
        </p:nvPicPr>
        <p:blipFill>
          <a:blip r:embed="rId2"/>
          <a:stretch>
            <a:fillRect/>
          </a:stretch>
        </p:blipFill>
        <p:spPr>
          <a:xfrm>
            <a:off x="539552" y="873454"/>
            <a:ext cx="7291540" cy="4750549"/>
          </a:xfrm>
          <a:prstGeom prst="rect">
            <a:avLst/>
          </a:prstGeom>
        </p:spPr>
      </p:pic>
    </p:spTree>
    <p:extLst>
      <p:ext uri="{BB962C8B-B14F-4D97-AF65-F5344CB8AC3E}">
        <p14:creationId xmlns:p14="http://schemas.microsoft.com/office/powerpoint/2010/main" val="99710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36327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Unter den riesigen Trümmerbergen der beiden eingestürzten Wolkenkratzer werden bei den Aufräumarbeiten viele Teile gefunden. Das ist der Rest der ehemaligen 120 m hohen </a:t>
            </a:r>
            <a:r>
              <a:rPr lang="de-DE" altLang="de-DE" sz="1500" dirty="0">
                <a:latin typeface="Arial" panose="020B0604020202020204" pitchFamily="34" charset="0"/>
              </a:rPr>
              <a:t>Antenne</a:t>
            </a:r>
            <a:r>
              <a:rPr lang="de-DE" altLang="de-DE" sz="1500" b="0" dirty="0">
                <a:latin typeface="Arial" panose="020B0604020202020204" pitchFamily="34" charset="0"/>
              </a:rPr>
              <a:t> für die Übertragung von Radioprogrammen und Fernsehsendungen.</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9445013A-9DD4-B968-BD9B-1AD1652DA825}"/>
              </a:ext>
            </a:extLst>
          </p:cNvPr>
          <p:cNvPicPr>
            <a:picLocks noChangeAspect="1"/>
          </p:cNvPicPr>
          <p:nvPr/>
        </p:nvPicPr>
        <p:blipFill>
          <a:blip r:embed="rId2"/>
          <a:stretch>
            <a:fillRect/>
          </a:stretch>
        </p:blipFill>
        <p:spPr>
          <a:xfrm>
            <a:off x="539552" y="908720"/>
            <a:ext cx="5598067" cy="4636170"/>
          </a:xfrm>
          <a:prstGeom prst="rect">
            <a:avLst/>
          </a:prstGeom>
        </p:spPr>
      </p:pic>
    </p:spTree>
    <p:extLst>
      <p:ext uri="{BB962C8B-B14F-4D97-AF65-F5344CB8AC3E}">
        <p14:creationId xmlns:p14="http://schemas.microsoft.com/office/powerpoint/2010/main" val="1782120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5220072" y="4478286"/>
            <a:ext cx="356480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Das ist die </a:t>
            </a:r>
            <a:r>
              <a:rPr lang="de-DE" altLang="de-DE" sz="1500" dirty="0">
                <a:latin typeface="Arial" panose="020B0604020202020204" pitchFamily="34" charset="0"/>
              </a:rPr>
              <a:t>letzte Stahlsäule </a:t>
            </a:r>
            <a:r>
              <a:rPr lang="de-DE" altLang="de-DE" sz="1500" b="0" dirty="0">
                <a:latin typeface="Arial" panose="020B0604020202020204" pitchFamily="34" charset="0"/>
              </a:rPr>
              <a:t>des Wolkenkratzers. Auch sie wird im Trümmerhaufen gefunden und aufgestellt. Viele Menschen bringen in den Folgemonaten Fotos und Sprüche ihrer verstorbenen Verwandten und Freundinnen und Freunde an. Nun  steht die Säule in der Gedenkstätte 9/II.</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13B9DAA0-A262-2935-BA41-646314AC8380}"/>
              </a:ext>
            </a:extLst>
          </p:cNvPr>
          <p:cNvPicPr>
            <a:picLocks noChangeAspect="1"/>
          </p:cNvPicPr>
          <p:nvPr/>
        </p:nvPicPr>
        <p:blipFill>
          <a:blip r:embed="rId2"/>
          <a:stretch>
            <a:fillRect/>
          </a:stretch>
        </p:blipFill>
        <p:spPr>
          <a:xfrm>
            <a:off x="467544" y="908720"/>
            <a:ext cx="4671739" cy="5472608"/>
          </a:xfrm>
          <a:prstGeom prst="rect">
            <a:avLst/>
          </a:prstGeom>
        </p:spPr>
      </p:pic>
    </p:spTree>
    <p:extLst>
      <p:ext uri="{BB962C8B-B14F-4D97-AF65-F5344CB8AC3E}">
        <p14:creationId xmlns:p14="http://schemas.microsoft.com/office/powerpoint/2010/main" val="1824087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44867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Hunderttausende Menschen besuchen pro Jahr die </a:t>
            </a:r>
            <a:r>
              <a:rPr lang="de-DE" altLang="de-DE" sz="1500" dirty="0">
                <a:latin typeface="Arial" panose="020B0604020202020204" pitchFamily="34" charset="0"/>
              </a:rPr>
              <a:t>Gedenkstätte 9/11 </a:t>
            </a:r>
            <a:r>
              <a:rPr lang="de-DE" altLang="de-DE" sz="1500" b="0" dirty="0">
                <a:latin typeface="Arial" panose="020B0604020202020204" pitchFamily="34" charset="0"/>
              </a:rPr>
              <a:t>für die fast 3 000 Opfer des terroristischen Massenmordes. Im Hintergrund sieht man die Fundamente des eingestürzten Bürowolkenkratzers.</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0D37D2C0-89F1-58AA-635A-22D24D129AA4}"/>
              </a:ext>
            </a:extLst>
          </p:cNvPr>
          <p:cNvPicPr>
            <a:picLocks noChangeAspect="1"/>
          </p:cNvPicPr>
          <p:nvPr/>
        </p:nvPicPr>
        <p:blipFill>
          <a:blip r:embed="rId2"/>
          <a:stretch>
            <a:fillRect/>
          </a:stretch>
        </p:blipFill>
        <p:spPr>
          <a:xfrm>
            <a:off x="557213" y="909637"/>
            <a:ext cx="7342538" cy="4607595"/>
          </a:xfrm>
          <a:prstGeom prst="rect">
            <a:avLst/>
          </a:prstGeom>
        </p:spPr>
      </p:pic>
    </p:spTree>
    <p:extLst>
      <p:ext uri="{BB962C8B-B14F-4D97-AF65-F5344CB8AC3E}">
        <p14:creationId xmlns:p14="http://schemas.microsoft.com/office/powerpoint/2010/main" val="2032743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Für jedes Todesopfer ist in der </a:t>
            </a:r>
            <a:r>
              <a:rPr lang="de-DE" altLang="de-DE" sz="1500" dirty="0">
                <a:latin typeface="Arial" panose="020B0604020202020204" pitchFamily="34" charset="0"/>
              </a:rPr>
              <a:t>Gedenkwand eine Fliese </a:t>
            </a:r>
            <a:r>
              <a:rPr lang="de-DE" altLang="de-DE" sz="1500" b="0" dirty="0">
                <a:latin typeface="Arial" panose="020B0604020202020204" pitchFamily="34" charset="0"/>
              </a:rPr>
              <a:t>montiert. Jede Fliese hat eine etwas andere Farbe. Damit soll ausgedrückt werden, dass jeder Mensch einzigartig ist. Darüber steht ein Gedenkspruch.</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1A1236ED-F83A-B54E-9A36-DA4F780CEE37}"/>
              </a:ext>
            </a:extLst>
          </p:cNvPr>
          <p:cNvPicPr>
            <a:picLocks noChangeAspect="1"/>
          </p:cNvPicPr>
          <p:nvPr/>
        </p:nvPicPr>
        <p:blipFill>
          <a:blip r:embed="rId2"/>
          <a:stretch>
            <a:fillRect/>
          </a:stretch>
        </p:blipFill>
        <p:spPr>
          <a:xfrm>
            <a:off x="472116" y="980728"/>
            <a:ext cx="8124547" cy="4536504"/>
          </a:xfrm>
          <a:prstGeom prst="rect">
            <a:avLst/>
          </a:prstGeom>
        </p:spPr>
      </p:pic>
    </p:spTree>
    <p:extLst>
      <p:ext uri="{BB962C8B-B14F-4D97-AF65-F5344CB8AC3E}">
        <p14:creationId xmlns:p14="http://schemas.microsoft.com/office/powerpoint/2010/main" val="69305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Am </a:t>
            </a:r>
            <a:r>
              <a:rPr lang="de-DE" altLang="de-DE" sz="1500" dirty="0">
                <a:latin typeface="Arial" panose="020B0604020202020204" pitchFamily="34" charset="0"/>
              </a:rPr>
              <a:t>ehemaligen Standort der Twin Towers </a:t>
            </a:r>
            <a:r>
              <a:rPr lang="de-DE" altLang="de-DE" sz="1500" b="0" dirty="0">
                <a:latin typeface="Arial" panose="020B0604020202020204" pitchFamily="34" charset="0"/>
              </a:rPr>
              <a:t>(Zwillingstürme) des World Trade Center wurde nun eine Gedenkstätte mit zwei Wasserbecken errichtet. In unmittelbarer Nähe wurde ein wesentlich höherer Wolkenkratzer gebaut: das </a:t>
            </a:r>
            <a:r>
              <a:rPr lang="de-DE" altLang="de-DE" sz="1500" dirty="0" err="1">
                <a:latin typeface="Arial" panose="020B0604020202020204" pitchFamily="34" charset="0"/>
              </a:rPr>
              <a:t>One</a:t>
            </a:r>
            <a:r>
              <a:rPr lang="de-DE" altLang="de-DE" sz="1500" dirty="0">
                <a:latin typeface="Arial" panose="020B0604020202020204" pitchFamily="34" charset="0"/>
              </a:rPr>
              <a:t> World Trade Center</a:t>
            </a:r>
            <a:r>
              <a:rPr lang="de-DE" altLang="de-DE" sz="1500" b="0" dirty="0">
                <a:latin typeface="Arial" panose="020B0604020202020204" pitchFamily="34" charset="0"/>
              </a:rPr>
              <a:t>.</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27D6BA09-2856-7C0A-7E0C-4B7C3DED2AB3}"/>
              </a:ext>
            </a:extLst>
          </p:cNvPr>
          <p:cNvPicPr>
            <a:picLocks noChangeAspect="1"/>
          </p:cNvPicPr>
          <p:nvPr/>
        </p:nvPicPr>
        <p:blipFill>
          <a:blip r:embed="rId2"/>
          <a:stretch>
            <a:fillRect/>
          </a:stretch>
        </p:blipFill>
        <p:spPr>
          <a:xfrm>
            <a:off x="539552" y="849822"/>
            <a:ext cx="7671767" cy="4805877"/>
          </a:xfrm>
          <a:prstGeom prst="rect">
            <a:avLst/>
          </a:prstGeom>
        </p:spPr>
      </p:pic>
    </p:spTree>
    <p:extLst>
      <p:ext uri="{BB962C8B-B14F-4D97-AF65-F5344CB8AC3E}">
        <p14:creationId xmlns:p14="http://schemas.microsoft.com/office/powerpoint/2010/main" val="2071509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An der Stelle der Twin Towers steht nun jeweils ein </a:t>
            </a:r>
            <a:r>
              <a:rPr lang="de-DE" altLang="de-DE" sz="1500" dirty="0">
                <a:latin typeface="Arial" panose="020B0604020202020204" pitchFamily="34" charset="0"/>
              </a:rPr>
              <a:t>Wasserbecken</a:t>
            </a:r>
            <a:r>
              <a:rPr lang="de-DE" altLang="de-DE" sz="1500" b="0" dirty="0">
                <a:latin typeface="Arial" panose="020B0604020202020204" pitchFamily="34" charset="0"/>
              </a:rPr>
              <a:t> mit der Bezeichnung </a:t>
            </a:r>
            <a:r>
              <a:rPr lang="de-DE" altLang="de-DE" sz="1500" dirty="0" err="1">
                <a:latin typeface="Arial" panose="020B0604020202020204" pitchFamily="34" charset="0"/>
              </a:rPr>
              <a:t>Reflecting</a:t>
            </a:r>
            <a:r>
              <a:rPr lang="de-DE" altLang="de-DE" sz="1500" dirty="0">
                <a:latin typeface="Arial" panose="020B0604020202020204" pitchFamily="34" charset="0"/>
              </a:rPr>
              <a:t> </a:t>
            </a:r>
            <a:r>
              <a:rPr lang="de-DE" altLang="de-DE" sz="1500" dirty="0" err="1">
                <a:latin typeface="Arial" panose="020B0604020202020204" pitchFamily="34" charset="0"/>
              </a:rPr>
              <a:t>Absense</a:t>
            </a:r>
            <a:r>
              <a:rPr lang="de-DE" altLang="de-DE" sz="1500" b="0" dirty="0">
                <a:latin typeface="Arial" panose="020B0604020202020204" pitchFamily="34" charset="0"/>
              </a:rPr>
              <a:t>. Im Wasser sollen sich Abwesenheit und Leere widerspiegeln. Im Rahmen aus Metall sind die Namen der rund 3 000 Opfer eingraviert.</a:t>
            </a:r>
            <a:endParaRPr lang="de-AT" altLang="de-DE" sz="1500" b="0" dirty="0">
              <a:latin typeface="Arial" panose="020B0604020202020204" pitchFamily="34" charset="0"/>
            </a:endParaRPr>
          </a:p>
        </p:txBody>
      </p:sp>
      <p:pic>
        <p:nvPicPr>
          <p:cNvPr id="6" name="Grafik 5">
            <a:extLst>
              <a:ext uri="{FF2B5EF4-FFF2-40B4-BE49-F238E27FC236}">
                <a16:creationId xmlns:a16="http://schemas.microsoft.com/office/drawing/2014/main" id="{EA616049-B9B2-913B-8902-48D34443B30C}"/>
              </a:ext>
            </a:extLst>
          </p:cNvPr>
          <p:cNvPicPr>
            <a:picLocks noChangeAspect="1"/>
          </p:cNvPicPr>
          <p:nvPr/>
        </p:nvPicPr>
        <p:blipFill>
          <a:blip r:embed="rId2"/>
          <a:stretch>
            <a:fillRect/>
          </a:stretch>
        </p:blipFill>
        <p:spPr>
          <a:xfrm>
            <a:off x="523875" y="857250"/>
            <a:ext cx="7360493" cy="4676078"/>
          </a:xfrm>
          <a:prstGeom prst="rect">
            <a:avLst/>
          </a:prstGeom>
        </p:spPr>
      </p:pic>
    </p:spTree>
    <p:extLst>
      <p:ext uri="{BB962C8B-B14F-4D97-AF65-F5344CB8AC3E}">
        <p14:creationId xmlns:p14="http://schemas.microsoft.com/office/powerpoint/2010/main" val="2078564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29126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Immer wieder gedenken hier Menschen mit </a:t>
            </a:r>
            <a:r>
              <a:rPr lang="de-DE" altLang="de-DE" sz="1500" dirty="0">
                <a:latin typeface="Arial" panose="020B0604020202020204" pitchFamily="34" charset="0"/>
              </a:rPr>
              <a:t>Kränzen und Blumen </a:t>
            </a:r>
            <a:r>
              <a:rPr lang="de-DE" altLang="de-DE" sz="1500" b="0" dirty="0">
                <a:latin typeface="Arial" panose="020B0604020202020204" pitchFamily="34" charset="0"/>
              </a:rPr>
              <a:t>ihrer bei den Anschlägen ums Leben gekommenen Verwandten und Freundinnen und Freunde. Der Entwurf für diese Gedenkstätte stammt von Architekten und Stadtplaner Daniel Liebeskind.</a:t>
            </a:r>
            <a:endParaRPr lang="de-AT" altLang="de-DE" sz="1500" b="0" dirty="0">
              <a:latin typeface="Arial" panose="020B0604020202020204" pitchFamily="34" charset="0"/>
            </a:endParaRPr>
          </a:p>
        </p:txBody>
      </p:sp>
      <p:pic>
        <p:nvPicPr>
          <p:cNvPr id="3" name="Grafik 2">
            <a:extLst>
              <a:ext uri="{FF2B5EF4-FFF2-40B4-BE49-F238E27FC236}">
                <a16:creationId xmlns:a16="http://schemas.microsoft.com/office/drawing/2014/main" id="{E4876C2B-59A0-8CBF-CDA1-9E5C1FF4EB9E}"/>
              </a:ext>
            </a:extLst>
          </p:cNvPr>
          <p:cNvPicPr>
            <a:picLocks noChangeAspect="1"/>
          </p:cNvPicPr>
          <p:nvPr/>
        </p:nvPicPr>
        <p:blipFill>
          <a:blip r:embed="rId2"/>
          <a:stretch>
            <a:fillRect/>
          </a:stretch>
        </p:blipFill>
        <p:spPr>
          <a:xfrm>
            <a:off x="527350" y="980728"/>
            <a:ext cx="8089300" cy="4464496"/>
          </a:xfrm>
          <a:prstGeom prst="rect">
            <a:avLst/>
          </a:prstGeom>
        </p:spPr>
      </p:pic>
    </p:spTree>
    <p:extLst>
      <p:ext uri="{BB962C8B-B14F-4D97-AF65-F5344CB8AC3E}">
        <p14:creationId xmlns:p14="http://schemas.microsoft.com/office/powerpoint/2010/main" val="465182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C28A38AD-B805-396C-DD26-0B8397CAF94D}"/>
              </a:ext>
            </a:extLst>
          </p:cNvPr>
          <p:cNvSpPr txBox="1">
            <a:spLocks/>
          </p:cNvSpPr>
          <p:nvPr/>
        </p:nvSpPr>
        <p:spPr bwMode="auto">
          <a:xfrm>
            <a:off x="457199" y="5672948"/>
            <a:ext cx="836327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de-DE"/>
            </a:defPPr>
            <a:lvl1pPr algn="ctr">
              <a:buFontTx/>
              <a:buNone/>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eaLnBrk="0" fontAlgn="base" hangingPunct="0">
              <a:spcBef>
                <a:spcPct val="20000"/>
              </a:spcBef>
              <a:spcAft>
                <a:spcPct val="0"/>
              </a:spcAft>
              <a:buFont typeface="Arial" panose="020B0604020202020204" pitchFamily="34" charset="0"/>
              <a:buChar char="»"/>
              <a:defRPr sz="2000"/>
            </a:lvl6pPr>
            <a:lvl7pPr marL="2971800" indent="-228600" eaLnBrk="0" fontAlgn="base" hangingPunct="0">
              <a:spcBef>
                <a:spcPct val="20000"/>
              </a:spcBef>
              <a:spcAft>
                <a:spcPct val="0"/>
              </a:spcAft>
              <a:buFont typeface="Arial" panose="020B0604020202020204" pitchFamily="34" charset="0"/>
              <a:buChar char="»"/>
              <a:defRPr sz="2000"/>
            </a:lvl7pPr>
            <a:lvl8pPr marL="3429000" indent="-228600" eaLnBrk="0" fontAlgn="base" hangingPunct="0">
              <a:spcBef>
                <a:spcPct val="20000"/>
              </a:spcBef>
              <a:spcAft>
                <a:spcPct val="0"/>
              </a:spcAft>
              <a:buFont typeface="Arial" panose="020B0604020202020204" pitchFamily="34" charset="0"/>
              <a:buChar char="»"/>
              <a:defRPr sz="2000"/>
            </a:lvl8pPr>
            <a:lvl9pPr marL="3886200" indent="-228600" eaLnBrk="0" fontAlgn="base" hangingPunct="0">
              <a:spcBef>
                <a:spcPct val="20000"/>
              </a:spcBef>
              <a:spcAft>
                <a:spcPct val="0"/>
              </a:spcAft>
              <a:buFont typeface="Arial" panose="020B0604020202020204" pitchFamily="34" charset="0"/>
              <a:buChar char="»"/>
              <a:defRPr sz="2000"/>
            </a:lvl9pPr>
          </a:lstStyle>
          <a:p>
            <a:pPr algn="l"/>
            <a:r>
              <a:rPr lang="de-DE" altLang="de-DE" sz="1500" b="0" dirty="0">
                <a:latin typeface="Arial" panose="020B0604020202020204" pitchFamily="34" charset="0"/>
              </a:rPr>
              <a:t>An der Gedenkstätte 9/II denken viele Menschen nicht nur an die damaligen Opfer der Anschläge. Tag für Tag gibt es auf unserem Planeten leider noch immer tausende Menschen, die Opfer von Gewalt, Verfolgung und Folter werden. Tausende Menschen verhungern jeden Tag.</a:t>
            </a:r>
            <a:endParaRPr lang="de-AT" altLang="de-DE" sz="1500" b="0" dirty="0">
              <a:latin typeface="Arial" panose="020B0604020202020204" pitchFamily="34" charset="0"/>
            </a:endParaRPr>
          </a:p>
        </p:txBody>
      </p:sp>
      <p:pic>
        <p:nvPicPr>
          <p:cNvPr id="4" name="Grafik 3">
            <a:extLst>
              <a:ext uri="{FF2B5EF4-FFF2-40B4-BE49-F238E27FC236}">
                <a16:creationId xmlns:a16="http://schemas.microsoft.com/office/drawing/2014/main" id="{FB52874B-3987-2A15-1024-D8692BAC53AA}"/>
              </a:ext>
            </a:extLst>
          </p:cNvPr>
          <p:cNvPicPr>
            <a:picLocks noChangeAspect="1"/>
          </p:cNvPicPr>
          <p:nvPr/>
        </p:nvPicPr>
        <p:blipFill>
          <a:blip r:embed="rId2"/>
          <a:stretch>
            <a:fillRect/>
          </a:stretch>
        </p:blipFill>
        <p:spPr>
          <a:xfrm>
            <a:off x="457199" y="980728"/>
            <a:ext cx="7960946" cy="4536504"/>
          </a:xfrm>
          <a:prstGeom prst="rect">
            <a:avLst/>
          </a:prstGeom>
        </p:spPr>
      </p:pic>
    </p:spTree>
    <p:extLst>
      <p:ext uri="{BB962C8B-B14F-4D97-AF65-F5344CB8AC3E}">
        <p14:creationId xmlns:p14="http://schemas.microsoft.com/office/powerpoint/2010/main" val="1474571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ECDA670-B122-0B39-805B-225E13BAECDF}"/>
              </a:ext>
            </a:extLst>
          </p:cNvPr>
          <p:cNvPicPr>
            <a:picLocks noChangeAspect="1"/>
          </p:cNvPicPr>
          <p:nvPr/>
        </p:nvPicPr>
        <p:blipFill>
          <a:blip r:embed="rId2"/>
          <a:stretch>
            <a:fillRect/>
          </a:stretch>
        </p:blipFill>
        <p:spPr>
          <a:xfrm>
            <a:off x="469909" y="1052736"/>
            <a:ext cx="8079876" cy="4680520"/>
          </a:xfrm>
          <a:prstGeom prst="rect">
            <a:avLst/>
          </a:prstGeom>
        </p:spPr>
      </p:pic>
    </p:spTree>
    <p:extLst>
      <p:ext uri="{BB962C8B-B14F-4D97-AF65-F5344CB8AC3E}">
        <p14:creationId xmlns:p14="http://schemas.microsoft.com/office/powerpoint/2010/main" val="3802070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16221B3-4EC2-F0A5-7BF7-4D5BE3619622}"/>
              </a:ext>
            </a:extLst>
          </p:cNvPr>
          <p:cNvPicPr>
            <a:picLocks noChangeAspect="1"/>
          </p:cNvPicPr>
          <p:nvPr/>
        </p:nvPicPr>
        <p:blipFill>
          <a:blip r:embed="rId2"/>
          <a:stretch>
            <a:fillRect/>
          </a:stretch>
        </p:blipFill>
        <p:spPr>
          <a:xfrm>
            <a:off x="683568" y="986950"/>
            <a:ext cx="8130742" cy="5106346"/>
          </a:xfrm>
          <a:prstGeom prst="rect">
            <a:avLst/>
          </a:prstGeom>
        </p:spPr>
      </p:pic>
    </p:spTree>
    <p:extLst>
      <p:ext uri="{BB962C8B-B14F-4D97-AF65-F5344CB8AC3E}">
        <p14:creationId xmlns:p14="http://schemas.microsoft.com/office/powerpoint/2010/main" val="1711093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C92745C5-9E3E-0648-7FDE-B42F308621CB}"/>
              </a:ext>
            </a:extLst>
          </p:cNvPr>
          <p:cNvSpPr>
            <a:spLocks noChangeArrowheads="1"/>
          </p:cNvSpPr>
          <p:nvPr/>
        </p:nvSpPr>
        <p:spPr bwMode="auto">
          <a:xfrm>
            <a:off x="468313" y="836613"/>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latin typeface="Arial" pitchFamily="34" charset="0"/>
              </a:rPr>
              <a:t>Das Tafelbild bezieht sich auf das Thema „New York – eine Stadt mit vielen Gesichtern“ auf den Seiten 44 und 45 im Schulbuch </a:t>
            </a:r>
            <a:r>
              <a:rPr lang="de-DE" altLang="de-DE" sz="1200" i="1" kern="0" dirty="0">
                <a:latin typeface="Arial" pitchFamily="34" charset="0"/>
              </a:rPr>
              <a:t>unterwegs 1</a:t>
            </a:r>
            <a:r>
              <a:rPr lang="de-DE" altLang="de-DE" sz="1200" kern="0" dirty="0">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Es kann als Ergänzung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wünschen Ihnen einen erfolgreichen Unterricht!</a:t>
            </a:r>
          </a:p>
        </p:txBody>
      </p:sp>
      <p:sp>
        <p:nvSpPr>
          <p:cNvPr id="5" name="Rectangle 6">
            <a:extLst>
              <a:ext uri="{FF2B5EF4-FFF2-40B4-BE49-F238E27FC236}">
                <a16:creationId xmlns:a16="http://schemas.microsoft.com/office/drawing/2014/main" id="{A979C206-4194-A232-EB47-2906B1535FA9}"/>
              </a:ext>
            </a:extLst>
          </p:cNvPr>
          <p:cNvSpPr>
            <a:spLocks noChangeArrowheads="1"/>
          </p:cNvSpPr>
          <p:nvPr/>
        </p:nvSpPr>
        <p:spPr bwMode="auto">
          <a:xfrm>
            <a:off x="4427538" y="692150"/>
            <a:ext cx="4465637" cy="5473700"/>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Fotos und Texte: Christian Fridrich, </a:t>
            </a:r>
            <a:r>
              <a:rPr lang="de-DE" altLang="de-DE" sz="1200" kern="0" dirty="0" err="1"/>
              <a:t>Großweikersdorf</a:t>
            </a:r>
            <a:endParaRPr lang="de-DE" altLang="de-DE" sz="1200" kern="0" dirty="0"/>
          </a:p>
          <a:p>
            <a:pPr eaLnBrk="1" fontAlgn="auto" hangingPunct="1">
              <a:spcBef>
                <a:spcPts val="0"/>
              </a:spcBef>
              <a:spcAft>
                <a:spcPts val="0"/>
              </a:spcAft>
              <a:defRPr/>
            </a:pPr>
            <a:r>
              <a:rPr lang="de-DE" altLang="de-DE" sz="1200" dirty="0">
                <a:cs typeface="Arial" charset="0"/>
              </a:rPr>
              <a:t>F3: </a:t>
            </a:r>
            <a:r>
              <a:rPr lang="de-DE" altLang="de-DE" sz="1200" dirty="0" err="1">
                <a:cs typeface="Arial" charset="0"/>
              </a:rPr>
              <a:t>Wielant</a:t>
            </a:r>
            <a:r>
              <a:rPr lang="de-DE" altLang="de-DE" sz="1200" dirty="0">
                <a:cs typeface="Arial" charset="0"/>
              </a:rPr>
              <a:t> Klaus Keppler, Salzburg; F4 und 5: Spencer Platt / Getty </a:t>
            </a:r>
            <a:r>
              <a:rPr lang="de-DE" altLang="de-DE" sz="1200" kern="0" dirty="0"/>
              <a:t>Images; F 10: </a:t>
            </a:r>
            <a:r>
              <a:rPr lang="de-AT" sz="1200" kern="0" dirty="0" err="1"/>
              <a:t>Stocktrek</a:t>
            </a:r>
            <a:r>
              <a:rPr lang="de-AT" sz="1200" kern="0" dirty="0"/>
              <a:t> Images / Getty Images</a:t>
            </a:r>
          </a:p>
          <a:p>
            <a:pPr eaLnBrk="1" fontAlgn="auto" hangingPunct="1">
              <a:spcBef>
                <a:spcPts val="0"/>
              </a:spcBef>
              <a:spcAft>
                <a:spcPts val="0"/>
              </a:spcAft>
              <a:defRPr/>
            </a:pP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898</Words>
  <Application>Microsoft Office PowerPoint</Application>
  <PresentationFormat>Bildschirmpräsentation (4:3)</PresentationFormat>
  <Paragraphs>38</Paragraphs>
  <Slides>21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21</vt:i4>
      </vt:variant>
    </vt:vector>
  </HeadingPairs>
  <TitlesOfParts>
    <vt:vector size="26" baseType="lpstr">
      <vt:lpstr>Arial</vt:lpstr>
      <vt:lpstr>Calibri</vt:lpstr>
      <vt:lpstr>Syntax LT Std</vt:lpstr>
      <vt:lpstr>Wingdings</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221</cp:revision>
  <dcterms:created xsi:type="dcterms:W3CDTF">2013-10-08T07:58:50Z</dcterms:created>
  <dcterms:modified xsi:type="dcterms:W3CDTF">2022-12-05T09:09:01Z</dcterms:modified>
</cp:coreProperties>
</file>