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Die Wirtschaftsmacht USA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38125" y="1509713"/>
            <a:ext cx="3240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Wirtschaftsboom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544638" y="3249613"/>
            <a:ext cx="4032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Wirtschaftsdepression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779838" y="5300663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Weltwirtschaftskrise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435600" y="1766888"/>
            <a:ext cx="37195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Wirtschaftsaufschwung</a:t>
            </a: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 flipV="1">
            <a:off x="35496" y="1916113"/>
            <a:ext cx="359792" cy="1873250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09563" y="1916113"/>
            <a:ext cx="30972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Massenproduktion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hohe Gewinne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Kauf auf Kredit</a:t>
            </a:r>
          </a:p>
        </p:txBody>
      </p:sp>
      <p:cxnSp>
        <p:nvCxnSpPr>
          <p:cNvPr id="9" name="Gerade Verbindung mit Pfeil 8"/>
          <p:cNvCxnSpPr>
            <a:cxnSpLocks noChangeShapeType="1"/>
          </p:cNvCxnSpPr>
          <p:nvPr/>
        </p:nvCxnSpPr>
        <p:spPr bwMode="auto">
          <a:xfrm>
            <a:off x="3276600" y="1989138"/>
            <a:ext cx="215900" cy="1295400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692275" y="3660775"/>
            <a:ext cx="3743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Aktienkauf </a:t>
            </a: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Vorsorge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692275" y="4098925"/>
            <a:ext cx="36718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Aktienwerte fallen </a:t>
            </a: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Panikverkäufe  Börsenkrach</a:t>
            </a: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12" name="Gerade Verbindung mit Pfeil 11"/>
          <p:cNvCxnSpPr>
            <a:cxnSpLocks noChangeShapeType="1"/>
          </p:cNvCxnSpPr>
          <p:nvPr/>
        </p:nvCxnSpPr>
        <p:spPr bwMode="auto">
          <a:xfrm>
            <a:off x="5313363" y="3846513"/>
            <a:ext cx="288925" cy="1511300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757613" y="5732463"/>
            <a:ext cx="3790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Banken ziehen Kredite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aus Europa zurück</a:t>
            </a:r>
          </a:p>
        </p:txBody>
      </p:sp>
      <p:cxnSp>
        <p:nvCxnSpPr>
          <p:cNvPr id="14" name="Gerade Verbindung mit Pfeil 13"/>
          <p:cNvCxnSpPr>
            <a:cxnSpLocks noChangeShapeType="1"/>
          </p:cNvCxnSpPr>
          <p:nvPr/>
        </p:nvCxnSpPr>
        <p:spPr bwMode="auto">
          <a:xfrm flipV="1">
            <a:off x="5724525" y="2636838"/>
            <a:ext cx="360363" cy="2663825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953124" y="2205038"/>
            <a:ext cx="28797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Reformprogramm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„New Deal“: Arbeitsplätze durch Großprojekte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10" grpId="0"/>
      <p:bldP spid="11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2019-05-09T06:43:33Z</dcterms:modified>
</cp:coreProperties>
</file>