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02" r:id="rId2"/>
    <p:sldId id="293" r:id="rId3"/>
    <p:sldId id="297" r:id="rId4"/>
    <p:sldId id="296" r:id="rId5"/>
    <p:sldId id="294" r:id="rId6"/>
    <p:sldId id="298" r:id="rId7"/>
    <p:sldId id="299" r:id="rId8"/>
    <p:sldId id="300" r:id="rId9"/>
    <p:sldId id="301" r:id="rId10"/>
    <p:sldId id="303" r:id="rId11"/>
    <p:sldId id="304" r:id="rId12"/>
    <p:sldId id="305" r:id="rId13"/>
    <p:sldId id="295" r:id="rId14"/>
    <p:sldId id="306" r:id="rId15"/>
    <p:sldId id="307" r:id="rId16"/>
    <p:sldId id="308" r:id="rId17"/>
    <p:sldId id="309" r:id="rId18"/>
    <p:sldId id="310" r:id="rId19"/>
    <p:sldId id="311" r:id="rId20"/>
    <p:sldId id="312" r:id="rId21"/>
    <p:sldId id="313" r:id="rId22"/>
    <p:sldId id="314" r:id="rId23"/>
    <p:sldId id="292" r:id="rId24"/>
  </p:sldIdLst>
  <p:sldSz cx="9144000" cy="6858000" type="screen4x3"/>
  <p:notesSz cx="6858000" cy="9144000"/>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886">
          <p15:clr>
            <a:srgbClr val="A4A3A4"/>
          </p15:clr>
        </p15:guide>
        <p15:guide id="2" pos="24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9933"/>
    <a:srgbClr val="0A0A0A"/>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56" autoAdjust="0"/>
    <p:restoredTop sz="94545" autoAdjust="0"/>
  </p:normalViewPr>
  <p:slideViewPr>
    <p:cSldViewPr>
      <p:cViewPr varScale="1">
        <p:scale>
          <a:sx n="74" d="100"/>
          <a:sy n="74" d="100"/>
        </p:scale>
        <p:origin x="84" y="852"/>
      </p:cViewPr>
      <p:guideLst>
        <p:guide orient="horz" pos="2886"/>
        <p:guide pos="24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204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B2C48FD-42E6-12A8-8C9E-63EB2A65266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18AF96DA-E5CA-4265-70D3-D436888614B1}"/>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B518FF0-D6B1-4377-AA5A-7D3A1640FC5F}" type="datetimeFigureOut">
              <a:rPr lang="de-AT"/>
              <a:pPr>
                <a:defRPr/>
              </a:pPr>
              <a:t>31.08.2023</a:t>
            </a:fld>
            <a:endParaRPr lang="de-AT"/>
          </a:p>
        </p:txBody>
      </p:sp>
      <p:sp>
        <p:nvSpPr>
          <p:cNvPr id="4" name="Fußzeilenplatzhalter 3">
            <a:extLst>
              <a:ext uri="{FF2B5EF4-FFF2-40B4-BE49-F238E27FC236}">
                <a16:creationId xmlns:a16="http://schemas.microsoft.com/office/drawing/2014/main" id="{1BBDAED7-FA9B-1F5E-BCF0-C6083336D37F}"/>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5" name="Foliennummernplatzhalter 4">
            <a:extLst>
              <a:ext uri="{FF2B5EF4-FFF2-40B4-BE49-F238E27FC236}">
                <a16:creationId xmlns:a16="http://schemas.microsoft.com/office/drawing/2014/main" id="{4E48EBDD-733A-B1EB-3FB7-C92CE8958F73}"/>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0F4A010-CD49-456F-8E14-D9207E655326}" type="slidenum">
              <a:rPr lang="de-AT" altLang="de-DE"/>
              <a:pPr>
                <a:defRPr/>
              </a:pPr>
              <a:t>‹Nr.›</a:t>
            </a:fld>
            <a:endParaRPr lang="de-AT"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D35409A-3632-4F57-DD5B-7DF04CC0AF0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de-AT"/>
          </a:p>
        </p:txBody>
      </p:sp>
      <p:sp>
        <p:nvSpPr>
          <p:cNvPr id="3" name="Datumsplatzhalter 2">
            <a:extLst>
              <a:ext uri="{FF2B5EF4-FFF2-40B4-BE49-F238E27FC236}">
                <a16:creationId xmlns:a16="http://schemas.microsoft.com/office/drawing/2014/main" id="{9093CE30-413C-CB67-F85C-2167D7531C1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1CBAD17-8A6F-44FF-9B29-254FE3A1607F}" type="datetimeFigureOut">
              <a:rPr lang="de-AT"/>
              <a:pPr>
                <a:defRPr/>
              </a:pPr>
              <a:t>31.08.2023</a:t>
            </a:fld>
            <a:endParaRPr lang="de-AT"/>
          </a:p>
        </p:txBody>
      </p:sp>
      <p:sp>
        <p:nvSpPr>
          <p:cNvPr id="4" name="Folienbildplatzhalter 3">
            <a:extLst>
              <a:ext uri="{FF2B5EF4-FFF2-40B4-BE49-F238E27FC236}">
                <a16:creationId xmlns:a16="http://schemas.microsoft.com/office/drawing/2014/main" id="{2BF24628-1AD9-F08A-8351-1A02E7C3701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AT" noProof="0"/>
          </a:p>
        </p:txBody>
      </p:sp>
      <p:sp>
        <p:nvSpPr>
          <p:cNvPr id="5" name="Notizenplatzhalter 4">
            <a:extLst>
              <a:ext uri="{FF2B5EF4-FFF2-40B4-BE49-F238E27FC236}">
                <a16:creationId xmlns:a16="http://schemas.microsoft.com/office/drawing/2014/main" id="{92D16BF0-7CAD-D286-11EA-AE7638D2BCE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a:extLst>
              <a:ext uri="{FF2B5EF4-FFF2-40B4-BE49-F238E27FC236}">
                <a16:creationId xmlns:a16="http://schemas.microsoft.com/office/drawing/2014/main" id="{860F0E9E-3595-0E1C-ECC1-FA7998AC4AC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de-AT"/>
          </a:p>
        </p:txBody>
      </p:sp>
      <p:sp>
        <p:nvSpPr>
          <p:cNvPr id="7" name="Foliennummernplatzhalter 6">
            <a:extLst>
              <a:ext uri="{FF2B5EF4-FFF2-40B4-BE49-F238E27FC236}">
                <a16:creationId xmlns:a16="http://schemas.microsoft.com/office/drawing/2014/main" id="{4299B13D-C818-5DDD-6A75-47322CBDFC0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ABD8EAE-E94B-42B5-940F-7EE0AF998880}" type="slidenum">
              <a:rPr lang="de-AT" altLang="de-DE"/>
              <a:pPr>
                <a:defRPr/>
              </a:pPr>
              <a:t>‹Nr.›</a:t>
            </a:fld>
            <a:endParaRPr lang="de-AT"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pPr>
              <a:defRPr/>
            </a:pPr>
            <a:fld id="{CABD8EAE-E94B-42B5-940F-7EE0AF998880}" type="slidenum">
              <a:rPr lang="de-AT" altLang="de-DE" smtClean="0"/>
              <a:pPr>
                <a:defRPr/>
              </a:pPr>
              <a:t>2</a:t>
            </a:fld>
            <a:endParaRPr lang="de-AT" altLang="de-DE"/>
          </a:p>
        </p:txBody>
      </p:sp>
    </p:spTree>
    <p:extLst>
      <p:ext uri="{BB962C8B-B14F-4D97-AF65-F5344CB8AC3E}">
        <p14:creationId xmlns:p14="http://schemas.microsoft.com/office/powerpoint/2010/main" val="277855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16" name="Textplatzhalter 2"/>
          <p:cNvSpPr>
            <a:spLocks noGrp="1"/>
          </p:cNvSpPr>
          <p:nvPr>
            <p:ph type="body" idx="1"/>
          </p:nvPr>
        </p:nvSpPr>
        <p:spPr>
          <a:xfrm>
            <a:off x="683568" y="1628800"/>
            <a:ext cx="1954560" cy="4740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endParaRPr lang="de-DE" dirty="0"/>
          </a:p>
        </p:txBody>
      </p:sp>
    </p:spTree>
    <p:extLst>
      <p:ext uri="{BB962C8B-B14F-4D97-AF65-F5344CB8AC3E}">
        <p14:creationId xmlns:p14="http://schemas.microsoft.com/office/powerpoint/2010/main" val="387195988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CD4AF85-99C9-E2CD-03D0-6EC2A82BFB1F}"/>
              </a:ext>
            </a:extLst>
          </p:cNvPr>
          <p:cNvSpPr>
            <a:spLocks noGrp="1"/>
          </p:cNvSpPr>
          <p:nvPr>
            <p:ph type="dt" sz="half" idx="10"/>
          </p:nvPr>
        </p:nvSpPr>
        <p:spPr/>
        <p:txBody>
          <a:bodyPr/>
          <a:lstStyle>
            <a:lvl1pPr>
              <a:defRPr/>
            </a:lvl1pPr>
          </a:lstStyle>
          <a:p>
            <a:pPr>
              <a:defRPr/>
            </a:pPr>
            <a:fld id="{34DD7B65-178C-48B8-B842-6A72C7A2D8E2}" type="datetimeFigureOut">
              <a:rPr lang="de-AT"/>
              <a:pPr>
                <a:defRPr/>
              </a:pPr>
              <a:t>31.08.2023</a:t>
            </a:fld>
            <a:endParaRPr lang="de-AT"/>
          </a:p>
        </p:txBody>
      </p:sp>
      <p:sp>
        <p:nvSpPr>
          <p:cNvPr id="5" name="Fußzeilenplatzhalter 4">
            <a:extLst>
              <a:ext uri="{FF2B5EF4-FFF2-40B4-BE49-F238E27FC236}">
                <a16:creationId xmlns:a16="http://schemas.microsoft.com/office/drawing/2014/main" id="{AF2BCEE3-B789-9273-A876-FD565D04CC4C}"/>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FF659894-097B-FDBD-E6BA-922315DDD91A}"/>
              </a:ext>
            </a:extLst>
          </p:cNvPr>
          <p:cNvSpPr>
            <a:spLocks noGrp="1"/>
          </p:cNvSpPr>
          <p:nvPr>
            <p:ph type="sldNum" sz="quarter" idx="12"/>
          </p:nvPr>
        </p:nvSpPr>
        <p:spPr/>
        <p:txBody>
          <a:bodyPr/>
          <a:lstStyle>
            <a:lvl1pPr>
              <a:defRPr/>
            </a:lvl1pPr>
          </a:lstStyle>
          <a:p>
            <a:pPr>
              <a:defRPr/>
            </a:pPr>
            <a:fld id="{3A8C129F-4EA7-452C-BD9C-7F134E83BDE9}" type="slidenum">
              <a:rPr lang="de-AT" altLang="de-DE"/>
              <a:pPr>
                <a:defRPr/>
              </a:pPr>
              <a:t>‹Nr.›</a:t>
            </a:fld>
            <a:endParaRPr lang="de-AT" altLang="de-DE"/>
          </a:p>
        </p:txBody>
      </p:sp>
    </p:spTree>
    <p:extLst>
      <p:ext uri="{BB962C8B-B14F-4D97-AF65-F5344CB8AC3E}">
        <p14:creationId xmlns:p14="http://schemas.microsoft.com/office/powerpoint/2010/main" val="2536091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A5E2362-AAD8-206C-E374-D36D56F0D9D2}"/>
              </a:ext>
            </a:extLst>
          </p:cNvPr>
          <p:cNvSpPr>
            <a:spLocks noGrp="1"/>
          </p:cNvSpPr>
          <p:nvPr>
            <p:ph type="dt" sz="half" idx="10"/>
          </p:nvPr>
        </p:nvSpPr>
        <p:spPr/>
        <p:txBody>
          <a:bodyPr/>
          <a:lstStyle>
            <a:lvl1pPr>
              <a:defRPr/>
            </a:lvl1pPr>
          </a:lstStyle>
          <a:p>
            <a:pPr>
              <a:defRPr/>
            </a:pPr>
            <a:fld id="{FF3EBABE-DFC4-406A-8E2C-854F96615358}" type="datetimeFigureOut">
              <a:rPr lang="de-AT"/>
              <a:pPr>
                <a:defRPr/>
              </a:pPr>
              <a:t>31.08.2023</a:t>
            </a:fld>
            <a:endParaRPr lang="de-AT"/>
          </a:p>
        </p:txBody>
      </p:sp>
      <p:sp>
        <p:nvSpPr>
          <p:cNvPr id="5" name="Fußzeilenplatzhalter 4">
            <a:extLst>
              <a:ext uri="{FF2B5EF4-FFF2-40B4-BE49-F238E27FC236}">
                <a16:creationId xmlns:a16="http://schemas.microsoft.com/office/drawing/2014/main" id="{231A43DD-2699-6E84-6052-215DDB7302B8}"/>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D724EE90-40B1-0B03-160F-355B2BCBFEE1}"/>
              </a:ext>
            </a:extLst>
          </p:cNvPr>
          <p:cNvSpPr>
            <a:spLocks noGrp="1"/>
          </p:cNvSpPr>
          <p:nvPr>
            <p:ph type="sldNum" sz="quarter" idx="12"/>
          </p:nvPr>
        </p:nvSpPr>
        <p:spPr/>
        <p:txBody>
          <a:bodyPr/>
          <a:lstStyle>
            <a:lvl1pPr>
              <a:defRPr/>
            </a:lvl1pPr>
          </a:lstStyle>
          <a:p>
            <a:pPr>
              <a:defRPr/>
            </a:pPr>
            <a:fld id="{02F4A8A5-9CB2-49CA-85D1-16CC59B0116B}" type="slidenum">
              <a:rPr lang="de-AT" altLang="de-DE"/>
              <a:pPr>
                <a:defRPr/>
              </a:pPr>
              <a:t>‹Nr.›</a:t>
            </a:fld>
            <a:endParaRPr lang="de-AT" altLang="de-DE"/>
          </a:p>
        </p:txBody>
      </p:sp>
    </p:spTree>
    <p:extLst>
      <p:ext uri="{BB962C8B-B14F-4D97-AF65-F5344CB8AC3E}">
        <p14:creationId xmlns:p14="http://schemas.microsoft.com/office/powerpoint/2010/main" val="3741894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773832"/>
            <a:ext cx="8229600" cy="1143000"/>
          </a:xfrm>
        </p:spPr>
        <p:txBody>
          <a:bodyPr/>
          <a:lstStyle/>
          <a:p>
            <a:r>
              <a:rPr lang="de-DE" dirty="0"/>
              <a:t>Titelmasterformat durch Klicken bearbeiten</a:t>
            </a:r>
            <a:endParaRPr lang="de-AT" dirty="0"/>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a:extLst>
              <a:ext uri="{FF2B5EF4-FFF2-40B4-BE49-F238E27FC236}">
                <a16:creationId xmlns:a16="http://schemas.microsoft.com/office/drawing/2014/main" id="{D354D107-CC7E-206F-2173-BB5347F85B8A}"/>
              </a:ext>
            </a:extLst>
          </p:cNvPr>
          <p:cNvSpPr>
            <a:spLocks noGrp="1"/>
          </p:cNvSpPr>
          <p:nvPr>
            <p:ph type="dt" sz="half" idx="10"/>
          </p:nvPr>
        </p:nvSpPr>
        <p:spPr/>
        <p:txBody>
          <a:bodyPr/>
          <a:lstStyle>
            <a:lvl1pPr>
              <a:defRPr/>
            </a:lvl1pPr>
          </a:lstStyle>
          <a:p>
            <a:pPr>
              <a:defRPr/>
            </a:pPr>
            <a:fld id="{5F765AE5-74E8-405B-907A-12AC1EF8E8EB}" type="datetimeFigureOut">
              <a:rPr lang="de-AT"/>
              <a:pPr>
                <a:defRPr/>
              </a:pPr>
              <a:t>31.08.2023</a:t>
            </a:fld>
            <a:endParaRPr lang="de-AT"/>
          </a:p>
        </p:txBody>
      </p:sp>
      <p:sp>
        <p:nvSpPr>
          <p:cNvPr id="5" name="Fußzeilenplatzhalter 4">
            <a:extLst>
              <a:ext uri="{FF2B5EF4-FFF2-40B4-BE49-F238E27FC236}">
                <a16:creationId xmlns:a16="http://schemas.microsoft.com/office/drawing/2014/main" id="{AD9C7E9D-4C0F-60B9-F85E-84C2D93F2CC7}"/>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81865FB2-90F4-149C-962E-67B35944E5BF}"/>
              </a:ext>
            </a:extLst>
          </p:cNvPr>
          <p:cNvSpPr>
            <a:spLocks noGrp="1"/>
          </p:cNvSpPr>
          <p:nvPr>
            <p:ph type="sldNum" sz="quarter" idx="12"/>
          </p:nvPr>
        </p:nvSpPr>
        <p:spPr/>
        <p:txBody>
          <a:bodyPr/>
          <a:lstStyle>
            <a:lvl1pPr>
              <a:defRPr/>
            </a:lvl1pPr>
          </a:lstStyle>
          <a:p>
            <a:pPr>
              <a:defRPr/>
            </a:pPr>
            <a:fld id="{CD652F9D-DE03-4379-9C10-39B4EB5DCE14}" type="slidenum">
              <a:rPr lang="de-AT" altLang="de-DE"/>
              <a:pPr>
                <a:defRPr/>
              </a:pPr>
              <a:t>‹Nr.›</a:t>
            </a:fld>
            <a:endParaRPr lang="de-AT" altLang="de-DE"/>
          </a:p>
        </p:txBody>
      </p:sp>
    </p:spTree>
    <p:extLst>
      <p:ext uri="{BB962C8B-B14F-4D97-AF65-F5344CB8AC3E}">
        <p14:creationId xmlns:p14="http://schemas.microsoft.com/office/powerpoint/2010/main" val="27759793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a:extLst>
              <a:ext uri="{FF2B5EF4-FFF2-40B4-BE49-F238E27FC236}">
                <a16:creationId xmlns:a16="http://schemas.microsoft.com/office/drawing/2014/main" id="{12756617-6798-CB52-8878-9196C75B7DA0}"/>
              </a:ext>
            </a:extLst>
          </p:cNvPr>
          <p:cNvSpPr>
            <a:spLocks noGrp="1"/>
          </p:cNvSpPr>
          <p:nvPr>
            <p:ph type="dt" sz="half" idx="10"/>
          </p:nvPr>
        </p:nvSpPr>
        <p:spPr/>
        <p:txBody>
          <a:bodyPr/>
          <a:lstStyle>
            <a:lvl1pPr>
              <a:defRPr/>
            </a:lvl1pPr>
          </a:lstStyle>
          <a:p>
            <a:pPr>
              <a:defRPr/>
            </a:pPr>
            <a:fld id="{7F74700E-2234-48E0-B61F-D736D459C9C9}" type="datetimeFigureOut">
              <a:rPr lang="de-AT"/>
              <a:pPr>
                <a:defRPr/>
              </a:pPr>
              <a:t>31.08.2023</a:t>
            </a:fld>
            <a:endParaRPr lang="de-AT"/>
          </a:p>
        </p:txBody>
      </p:sp>
      <p:sp>
        <p:nvSpPr>
          <p:cNvPr id="5" name="Fußzeilenplatzhalter 4">
            <a:extLst>
              <a:ext uri="{FF2B5EF4-FFF2-40B4-BE49-F238E27FC236}">
                <a16:creationId xmlns:a16="http://schemas.microsoft.com/office/drawing/2014/main" id="{4550C9CF-8D99-BBFF-9C43-148AFD719E21}"/>
              </a:ext>
            </a:extLst>
          </p:cNvPr>
          <p:cNvSpPr>
            <a:spLocks noGrp="1"/>
          </p:cNvSpPr>
          <p:nvPr>
            <p:ph type="ftr" sz="quarter" idx="11"/>
          </p:nvPr>
        </p:nvSpPr>
        <p:spPr/>
        <p:txBody>
          <a:bodyPr/>
          <a:lstStyle>
            <a:lvl1pPr>
              <a:defRPr/>
            </a:lvl1pPr>
          </a:lstStyle>
          <a:p>
            <a:pPr>
              <a:defRPr/>
            </a:pPr>
            <a:endParaRPr lang="de-AT"/>
          </a:p>
        </p:txBody>
      </p:sp>
      <p:sp>
        <p:nvSpPr>
          <p:cNvPr id="6" name="Foliennummernplatzhalter 5">
            <a:extLst>
              <a:ext uri="{FF2B5EF4-FFF2-40B4-BE49-F238E27FC236}">
                <a16:creationId xmlns:a16="http://schemas.microsoft.com/office/drawing/2014/main" id="{5BFB58C3-735F-7DC8-EBCC-FD9323CCAD08}"/>
              </a:ext>
            </a:extLst>
          </p:cNvPr>
          <p:cNvSpPr>
            <a:spLocks noGrp="1"/>
          </p:cNvSpPr>
          <p:nvPr>
            <p:ph type="sldNum" sz="quarter" idx="12"/>
          </p:nvPr>
        </p:nvSpPr>
        <p:spPr/>
        <p:txBody>
          <a:bodyPr/>
          <a:lstStyle>
            <a:lvl1pPr>
              <a:defRPr/>
            </a:lvl1pPr>
          </a:lstStyle>
          <a:p>
            <a:pPr>
              <a:defRPr/>
            </a:pPr>
            <a:fld id="{67097249-14C6-403A-B84D-06BB17111207}" type="slidenum">
              <a:rPr lang="de-AT" altLang="de-DE"/>
              <a:pPr>
                <a:defRPr/>
              </a:pPr>
              <a:t>‹Nr.›</a:t>
            </a:fld>
            <a:endParaRPr lang="de-AT" altLang="de-DE"/>
          </a:p>
        </p:txBody>
      </p:sp>
    </p:spTree>
    <p:extLst>
      <p:ext uri="{BB962C8B-B14F-4D97-AF65-F5344CB8AC3E}">
        <p14:creationId xmlns:p14="http://schemas.microsoft.com/office/powerpoint/2010/main" val="205817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a:extLst>
              <a:ext uri="{FF2B5EF4-FFF2-40B4-BE49-F238E27FC236}">
                <a16:creationId xmlns:a16="http://schemas.microsoft.com/office/drawing/2014/main" id="{9B1244CD-0617-7081-8489-7E0F9D048A1F}"/>
              </a:ext>
            </a:extLst>
          </p:cNvPr>
          <p:cNvSpPr>
            <a:spLocks noGrp="1"/>
          </p:cNvSpPr>
          <p:nvPr>
            <p:ph type="dt" sz="half" idx="10"/>
          </p:nvPr>
        </p:nvSpPr>
        <p:spPr/>
        <p:txBody>
          <a:bodyPr/>
          <a:lstStyle>
            <a:lvl1pPr>
              <a:defRPr/>
            </a:lvl1pPr>
          </a:lstStyle>
          <a:p>
            <a:pPr>
              <a:defRPr/>
            </a:pPr>
            <a:fld id="{CD2D4058-D577-443B-AA22-3C2F8A0AE6C6}" type="datetimeFigureOut">
              <a:rPr lang="de-AT"/>
              <a:pPr>
                <a:defRPr/>
              </a:pPr>
              <a:t>31.08.2023</a:t>
            </a:fld>
            <a:endParaRPr lang="de-AT"/>
          </a:p>
        </p:txBody>
      </p:sp>
      <p:sp>
        <p:nvSpPr>
          <p:cNvPr id="6" name="Fußzeilenplatzhalter 4">
            <a:extLst>
              <a:ext uri="{FF2B5EF4-FFF2-40B4-BE49-F238E27FC236}">
                <a16:creationId xmlns:a16="http://schemas.microsoft.com/office/drawing/2014/main" id="{8266C983-A2BA-E10E-AD85-F25AFA177308}"/>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CD40CF60-ACD0-B4A7-9484-E52479334BF9}"/>
              </a:ext>
            </a:extLst>
          </p:cNvPr>
          <p:cNvSpPr>
            <a:spLocks noGrp="1"/>
          </p:cNvSpPr>
          <p:nvPr>
            <p:ph type="sldNum" sz="quarter" idx="12"/>
          </p:nvPr>
        </p:nvSpPr>
        <p:spPr/>
        <p:txBody>
          <a:bodyPr/>
          <a:lstStyle>
            <a:lvl1pPr>
              <a:defRPr/>
            </a:lvl1pPr>
          </a:lstStyle>
          <a:p>
            <a:pPr>
              <a:defRPr/>
            </a:pPr>
            <a:fld id="{85B1F470-03E1-45E0-B321-8EAC961F6F23}" type="slidenum">
              <a:rPr lang="de-AT" altLang="de-DE"/>
              <a:pPr>
                <a:defRPr/>
              </a:pPr>
              <a:t>‹Nr.›</a:t>
            </a:fld>
            <a:endParaRPr lang="de-AT" altLang="de-DE"/>
          </a:p>
        </p:txBody>
      </p:sp>
    </p:spTree>
    <p:extLst>
      <p:ext uri="{BB962C8B-B14F-4D97-AF65-F5344CB8AC3E}">
        <p14:creationId xmlns:p14="http://schemas.microsoft.com/office/powerpoint/2010/main" val="564367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a:extLst>
              <a:ext uri="{FF2B5EF4-FFF2-40B4-BE49-F238E27FC236}">
                <a16:creationId xmlns:a16="http://schemas.microsoft.com/office/drawing/2014/main" id="{8210F70F-67B5-A433-59B5-1A9DB8ECE348}"/>
              </a:ext>
            </a:extLst>
          </p:cNvPr>
          <p:cNvSpPr>
            <a:spLocks noGrp="1"/>
          </p:cNvSpPr>
          <p:nvPr>
            <p:ph type="dt" sz="half" idx="10"/>
          </p:nvPr>
        </p:nvSpPr>
        <p:spPr/>
        <p:txBody>
          <a:bodyPr/>
          <a:lstStyle>
            <a:lvl1pPr>
              <a:defRPr/>
            </a:lvl1pPr>
          </a:lstStyle>
          <a:p>
            <a:pPr>
              <a:defRPr/>
            </a:pPr>
            <a:fld id="{551C9A08-A117-4A4D-9DE6-A59311540DFD}" type="datetimeFigureOut">
              <a:rPr lang="de-AT"/>
              <a:pPr>
                <a:defRPr/>
              </a:pPr>
              <a:t>31.08.2023</a:t>
            </a:fld>
            <a:endParaRPr lang="de-AT"/>
          </a:p>
        </p:txBody>
      </p:sp>
      <p:sp>
        <p:nvSpPr>
          <p:cNvPr id="8" name="Fußzeilenplatzhalter 4">
            <a:extLst>
              <a:ext uri="{FF2B5EF4-FFF2-40B4-BE49-F238E27FC236}">
                <a16:creationId xmlns:a16="http://schemas.microsoft.com/office/drawing/2014/main" id="{6612F3C0-4931-9731-55BD-71164881E1C2}"/>
              </a:ext>
            </a:extLst>
          </p:cNvPr>
          <p:cNvSpPr>
            <a:spLocks noGrp="1"/>
          </p:cNvSpPr>
          <p:nvPr>
            <p:ph type="ftr" sz="quarter" idx="11"/>
          </p:nvPr>
        </p:nvSpPr>
        <p:spPr/>
        <p:txBody>
          <a:bodyPr/>
          <a:lstStyle>
            <a:lvl1pPr>
              <a:defRPr/>
            </a:lvl1pPr>
          </a:lstStyle>
          <a:p>
            <a:pPr>
              <a:defRPr/>
            </a:pPr>
            <a:endParaRPr lang="de-AT"/>
          </a:p>
        </p:txBody>
      </p:sp>
      <p:sp>
        <p:nvSpPr>
          <p:cNvPr id="9" name="Foliennummernplatzhalter 5">
            <a:extLst>
              <a:ext uri="{FF2B5EF4-FFF2-40B4-BE49-F238E27FC236}">
                <a16:creationId xmlns:a16="http://schemas.microsoft.com/office/drawing/2014/main" id="{B9A47814-06C8-597E-4D48-76B310F2F184}"/>
              </a:ext>
            </a:extLst>
          </p:cNvPr>
          <p:cNvSpPr>
            <a:spLocks noGrp="1"/>
          </p:cNvSpPr>
          <p:nvPr>
            <p:ph type="sldNum" sz="quarter" idx="12"/>
          </p:nvPr>
        </p:nvSpPr>
        <p:spPr/>
        <p:txBody>
          <a:bodyPr/>
          <a:lstStyle>
            <a:lvl1pPr>
              <a:defRPr/>
            </a:lvl1pPr>
          </a:lstStyle>
          <a:p>
            <a:pPr>
              <a:defRPr/>
            </a:pPr>
            <a:fld id="{5CE06AE4-E1AC-4772-AAC8-C47301FF1FEA}" type="slidenum">
              <a:rPr lang="de-AT" altLang="de-DE"/>
              <a:pPr>
                <a:defRPr/>
              </a:pPr>
              <a:t>‹Nr.›</a:t>
            </a:fld>
            <a:endParaRPr lang="de-AT" altLang="de-DE"/>
          </a:p>
        </p:txBody>
      </p:sp>
    </p:spTree>
    <p:extLst>
      <p:ext uri="{BB962C8B-B14F-4D97-AF65-F5344CB8AC3E}">
        <p14:creationId xmlns:p14="http://schemas.microsoft.com/office/powerpoint/2010/main" val="1206088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a:extLst>
              <a:ext uri="{FF2B5EF4-FFF2-40B4-BE49-F238E27FC236}">
                <a16:creationId xmlns:a16="http://schemas.microsoft.com/office/drawing/2014/main" id="{EF937D3F-3DED-D895-0DAF-34AEDC5CD3D2}"/>
              </a:ext>
            </a:extLst>
          </p:cNvPr>
          <p:cNvSpPr>
            <a:spLocks noGrp="1"/>
          </p:cNvSpPr>
          <p:nvPr>
            <p:ph type="dt" sz="half" idx="10"/>
          </p:nvPr>
        </p:nvSpPr>
        <p:spPr/>
        <p:txBody>
          <a:bodyPr/>
          <a:lstStyle>
            <a:lvl1pPr>
              <a:defRPr/>
            </a:lvl1pPr>
          </a:lstStyle>
          <a:p>
            <a:pPr>
              <a:defRPr/>
            </a:pPr>
            <a:fld id="{08D2F1E5-7109-4EDB-8AEE-7022B31A5F5A}" type="datetimeFigureOut">
              <a:rPr lang="de-AT"/>
              <a:pPr>
                <a:defRPr/>
              </a:pPr>
              <a:t>31.08.2023</a:t>
            </a:fld>
            <a:endParaRPr lang="de-AT"/>
          </a:p>
        </p:txBody>
      </p:sp>
      <p:sp>
        <p:nvSpPr>
          <p:cNvPr id="4" name="Fußzeilenplatzhalter 4">
            <a:extLst>
              <a:ext uri="{FF2B5EF4-FFF2-40B4-BE49-F238E27FC236}">
                <a16:creationId xmlns:a16="http://schemas.microsoft.com/office/drawing/2014/main" id="{D7696F85-86B2-3994-B23D-7C178EBD8221}"/>
              </a:ext>
            </a:extLst>
          </p:cNvPr>
          <p:cNvSpPr>
            <a:spLocks noGrp="1"/>
          </p:cNvSpPr>
          <p:nvPr>
            <p:ph type="ftr" sz="quarter" idx="11"/>
          </p:nvPr>
        </p:nvSpPr>
        <p:spPr/>
        <p:txBody>
          <a:bodyPr/>
          <a:lstStyle>
            <a:lvl1pPr>
              <a:defRPr/>
            </a:lvl1pPr>
          </a:lstStyle>
          <a:p>
            <a:pPr>
              <a:defRPr/>
            </a:pPr>
            <a:endParaRPr lang="de-AT"/>
          </a:p>
        </p:txBody>
      </p:sp>
      <p:sp>
        <p:nvSpPr>
          <p:cNvPr id="5" name="Foliennummernplatzhalter 5">
            <a:extLst>
              <a:ext uri="{FF2B5EF4-FFF2-40B4-BE49-F238E27FC236}">
                <a16:creationId xmlns:a16="http://schemas.microsoft.com/office/drawing/2014/main" id="{2C9E4A48-E7D3-DE90-00C7-DDF6846F98F9}"/>
              </a:ext>
            </a:extLst>
          </p:cNvPr>
          <p:cNvSpPr>
            <a:spLocks noGrp="1"/>
          </p:cNvSpPr>
          <p:nvPr>
            <p:ph type="sldNum" sz="quarter" idx="12"/>
          </p:nvPr>
        </p:nvSpPr>
        <p:spPr/>
        <p:txBody>
          <a:bodyPr/>
          <a:lstStyle>
            <a:lvl1pPr>
              <a:defRPr/>
            </a:lvl1pPr>
          </a:lstStyle>
          <a:p>
            <a:pPr>
              <a:defRPr/>
            </a:pPr>
            <a:fld id="{EE9571C5-ED6B-46F9-A10E-C67C62BC2590}" type="slidenum">
              <a:rPr lang="de-AT" altLang="de-DE"/>
              <a:pPr>
                <a:defRPr/>
              </a:pPr>
              <a:t>‹Nr.›</a:t>
            </a:fld>
            <a:endParaRPr lang="de-AT" altLang="de-DE"/>
          </a:p>
        </p:txBody>
      </p:sp>
    </p:spTree>
    <p:extLst>
      <p:ext uri="{BB962C8B-B14F-4D97-AF65-F5344CB8AC3E}">
        <p14:creationId xmlns:p14="http://schemas.microsoft.com/office/powerpoint/2010/main" val="3000317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1B1F54F9-DC6B-F550-31EA-ADFC9AF3570B}"/>
              </a:ext>
            </a:extLst>
          </p:cNvPr>
          <p:cNvSpPr>
            <a:spLocks noGrp="1"/>
          </p:cNvSpPr>
          <p:nvPr>
            <p:ph type="dt" sz="half" idx="10"/>
          </p:nvPr>
        </p:nvSpPr>
        <p:spPr/>
        <p:txBody>
          <a:bodyPr/>
          <a:lstStyle>
            <a:lvl1pPr>
              <a:defRPr/>
            </a:lvl1pPr>
          </a:lstStyle>
          <a:p>
            <a:pPr>
              <a:defRPr/>
            </a:pPr>
            <a:fld id="{DA45E4F1-BDA5-475D-9020-F9513D19C1D1}" type="datetimeFigureOut">
              <a:rPr lang="de-AT"/>
              <a:pPr>
                <a:defRPr/>
              </a:pPr>
              <a:t>31.08.2023</a:t>
            </a:fld>
            <a:endParaRPr lang="de-AT"/>
          </a:p>
        </p:txBody>
      </p:sp>
      <p:sp>
        <p:nvSpPr>
          <p:cNvPr id="3" name="Fußzeilenplatzhalter 4">
            <a:extLst>
              <a:ext uri="{FF2B5EF4-FFF2-40B4-BE49-F238E27FC236}">
                <a16:creationId xmlns:a16="http://schemas.microsoft.com/office/drawing/2014/main" id="{33FA2EB8-93EB-484E-03C9-A1BFA438CAAE}"/>
              </a:ext>
            </a:extLst>
          </p:cNvPr>
          <p:cNvSpPr>
            <a:spLocks noGrp="1"/>
          </p:cNvSpPr>
          <p:nvPr>
            <p:ph type="ftr" sz="quarter" idx="11"/>
          </p:nvPr>
        </p:nvSpPr>
        <p:spPr/>
        <p:txBody>
          <a:bodyPr/>
          <a:lstStyle>
            <a:lvl1pPr>
              <a:defRPr/>
            </a:lvl1pPr>
          </a:lstStyle>
          <a:p>
            <a:pPr>
              <a:defRPr/>
            </a:pPr>
            <a:endParaRPr lang="de-AT"/>
          </a:p>
        </p:txBody>
      </p:sp>
      <p:sp>
        <p:nvSpPr>
          <p:cNvPr id="4" name="Foliennummernplatzhalter 5">
            <a:extLst>
              <a:ext uri="{FF2B5EF4-FFF2-40B4-BE49-F238E27FC236}">
                <a16:creationId xmlns:a16="http://schemas.microsoft.com/office/drawing/2014/main" id="{2C064192-1DE2-C166-968A-C9660D539EED}"/>
              </a:ext>
            </a:extLst>
          </p:cNvPr>
          <p:cNvSpPr>
            <a:spLocks noGrp="1"/>
          </p:cNvSpPr>
          <p:nvPr>
            <p:ph type="sldNum" sz="quarter" idx="12"/>
          </p:nvPr>
        </p:nvSpPr>
        <p:spPr/>
        <p:txBody>
          <a:bodyPr/>
          <a:lstStyle>
            <a:lvl1pPr>
              <a:defRPr/>
            </a:lvl1pPr>
          </a:lstStyle>
          <a:p>
            <a:pPr>
              <a:defRPr/>
            </a:pPr>
            <a:fld id="{0D43B91E-07AF-4C17-B500-757E3F103DE6}" type="slidenum">
              <a:rPr lang="de-AT" altLang="de-DE"/>
              <a:pPr>
                <a:defRPr/>
              </a:pPr>
              <a:t>‹Nr.›</a:t>
            </a:fld>
            <a:endParaRPr lang="de-AT" altLang="de-DE"/>
          </a:p>
        </p:txBody>
      </p:sp>
    </p:spTree>
    <p:extLst>
      <p:ext uri="{BB962C8B-B14F-4D97-AF65-F5344CB8AC3E}">
        <p14:creationId xmlns:p14="http://schemas.microsoft.com/office/powerpoint/2010/main" val="4015070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F4B2369E-64D5-089F-020D-76F64D41A24C}"/>
              </a:ext>
            </a:extLst>
          </p:cNvPr>
          <p:cNvSpPr>
            <a:spLocks noGrp="1"/>
          </p:cNvSpPr>
          <p:nvPr>
            <p:ph type="dt" sz="half" idx="10"/>
          </p:nvPr>
        </p:nvSpPr>
        <p:spPr/>
        <p:txBody>
          <a:bodyPr/>
          <a:lstStyle>
            <a:lvl1pPr>
              <a:defRPr/>
            </a:lvl1pPr>
          </a:lstStyle>
          <a:p>
            <a:pPr>
              <a:defRPr/>
            </a:pPr>
            <a:fld id="{0A68B030-EDE7-452E-8BEF-72D612754585}" type="datetimeFigureOut">
              <a:rPr lang="de-AT"/>
              <a:pPr>
                <a:defRPr/>
              </a:pPr>
              <a:t>31.08.2023</a:t>
            </a:fld>
            <a:endParaRPr lang="de-AT"/>
          </a:p>
        </p:txBody>
      </p:sp>
      <p:sp>
        <p:nvSpPr>
          <p:cNvPr id="6" name="Fußzeilenplatzhalter 4">
            <a:extLst>
              <a:ext uri="{FF2B5EF4-FFF2-40B4-BE49-F238E27FC236}">
                <a16:creationId xmlns:a16="http://schemas.microsoft.com/office/drawing/2014/main" id="{83BB785D-8D20-92C9-4C61-4BEEAE5E1D03}"/>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74C40021-A76B-A605-B460-19994FB45D4F}"/>
              </a:ext>
            </a:extLst>
          </p:cNvPr>
          <p:cNvSpPr>
            <a:spLocks noGrp="1"/>
          </p:cNvSpPr>
          <p:nvPr>
            <p:ph type="sldNum" sz="quarter" idx="12"/>
          </p:nvPr>
        </p:nvSpPr>
        <p:spPr/>
        <p:txBody>
          <a:bodyPr/>
          <a:lstStyle>
            <a:lvl1pPr>
              <a:defRPr/>
            </a:lvl1pPr>
          </a:lstStyle>
          <a:p>
            <a:pPr>
              <a:defRPr/>
            </a:pPr>
            <a:fld id="{F4E38664-B32B-4103-BED1-BF86CB13FEAC}" type="slidenum">
              <a:rPr lang="de-AT" altLang="de-DE"/>
              <a:pPr>
                <a:defRPr/>
              </a:pPr>
              <a:t>‹Nr.›</a:t>
            </a:fld>
            <a:endParaRPr lang="de-AT" altLang="de-DE"/>
          </a:p>
        </p:txBody>
      </p:sp>
    </p:spTree>
    <p:extLst>
      <p:ext uri="{BB962C8B-B14F-4D97-AF65-F5344CB8AC3E}">
        <p14:creationId xmlns:p14="http://schemas.microsoft.com/office/powerpoint/2010/main" val="3856177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a:extLst>
              <a:ext uri="{FF2B5EF4-FFF2-40B4-BE49-F238E27FC236}">
                <a16:creationId xmlns:a16="http://schemas.microsoft.com/office/drawing/2014/main" id="{94000233-0B34-6B47-704D-55EBA72A7EA7}"/>
              </a:ext>
            </a:extLst>
          </p:cNvPr>
          <p:cNvSpPr>
            <a:spLocks noGrp="1"/>
          </p:cNvSpPr>
          <p:nvPr>
            <p:ph type="dt" sz="half" idx="10"/>
          </p:nvPr>
        </p:nvSpPr>
        <p:spPr/>
        <p:txBody>
          <a:bodyPr/>
          <a:lstStyle>
            <a:lvl1pPr>
              <a:defRPr/>
            </a:lvl1pPr>
          </a:lstStyle>
          <a:p>
            <a:pPr>
              <a:defRPr/>
            </a:pPr>
            <a:fld id="{DCCCD565-3C5E-4C89-9B40-97A985ADF8BE}" type="datetimeFigureOut">
              <a:rPr lang="de-AT"/>
              <a:pPr>
                <a:defRPr/>
              </a:pPr>
              <a:t>31.08.2023</a:t>
            </a:fld>
            <a:endParaRPr lang="de-AT"/>
          </a:p>
        </p:txBody>
      </p:sp>
      <p:sp>
        <p:nvSpPr>
          <p:cNvPr id="6" name="Fußzeilenplatzhalter 4">
            <a:extLst>
              <a:ext uri="{FF2B5EF4-FFF2-40B4-BE49-F238E27FC236}">
                <a16:creationId xmlns:a16="http://schemas.microsoft.com/office/drawing/2014/main" id="{D2523516-3613-419D-B6EB-FE00D8EF4B67}"/>
              </a:ext>
            </a:extLst>
          </p:cNvPr>
          <p:cNvSpPr>
            <a:spLocks noGrp="1"/>
          </p:cNvSpPr>
          <p:nvPr>
            <p:ph type="ftr" sz="quarter" idx="11"/>
          </p:nvPr>
        </p:nvSpPr>
        <p:spPr/>
        <p:txBody>
          <a:bodyPr/>
          <a:lstStyle>
            <a:lvl1pPr>
              <a:defRPr/>
            </a:lvl1pPr>
          </a:lstStyle>
          <a:p>
            <a:pPr>
              <a:defRPr/>
            </a:pPr>
            <a:endParaRPr lang="de-AT"/>
          </a:p>
        </p:txBody>
      </p:sp>
      <p:sp>
        <p:nvSpPr>
          <p:cNvPr id="7" name="Foliennummernplatzhalter 5">
            <a:extLst>
              <a:ext uri="{FF2B5EF4-FFF2-40B4-BE49-F238E27FC236}">
                <a16:creationId xmlns:a16="http://schemas.microsoft.com/office/drawing/2014/main" id="{D965B1C8-D23A-CB0B-5D40-5AE6D8F49CC6}"/>
              </a:ext>
            </a:extLst>
          </p:cNvPr>
          <p:cNvSpPr>
            <a:spLocks noGrp="1"/>
          </p:cNvSpPr>
          <p:nvPr>
            <p:ph type="sldNum" sz="quarter" idx="12"/>
          </p:nvPr>
        </p:nvSpPr>
        <p:spPr/>
        <p:txBody>
          <a:bodyPr/>
          <a:lstStyle>
            <a:lvl1pPr>
              <a:defRPr/>
            </a:lvl1pPr>
          </a:lstStyle>
          <a:p>
            <a:pPr>
              <a:defRPr/>
            </a:pPr>
            <a:fld id="{93F7509F-7A76-4263-A08F-914018BCADBD}" type="slidenum">
              <a:rPr lang="de-AT" altLang="de-DE"/>
              <a:pPr>
                <a:defRPr/>
              </a:pPr>
              <a:t>‹Nr.›</a:t>
            </a:fld>
            <a:endParaRPr lang="de-AT" altLang="de-DE"/>
          </a:p>
        </p:txBody>
      </p:sp>
    </p:spTree>
    <p:extLst>
      <p:ext uri="{BB962C8B-B14F-4D97-AF65-F5344CB8AC3E}">
        <p14:creationId xmlns:p14="http://schemas.microsoft.com/office/powerpoint/2010/main" val="42893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2">
            <a:extLst>
              <a:ext uri="{FF2B5EF4-FFF2-40B4-BE49-F238E27FC236}">
                <a16:creationId xmlns:a16="http://schemas.microsoft.com/office/drawing/2014/main" id="{1B6E0D72-E843-6D51-5F14-C617A6DDE1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elplatzhalter 1">
            <a:extLst>
              <a:ext uri="{FF2B5EF4-FFF2-40B4-BE49-F238E27FC236}">
                <a16:creationId xmlns:a16="http://schemas.microsoft.com/office/drawing/2014/main" id="{F9198789-20D7-A38C-BFDD-73D0002DF1AA}"/>
              </a:ext>
            </a:extLst>
          </p:cNvPr>
          <p:cNvSpPr>
            <a:spLocks noGrp="1"/>
          </p:cNvSpPr>
          <p:nvPr>
            <p:ph type="title"/>
          </p:nvPr>
        </p:nvSpPr>
        <p:spPr bwMode="auto">
          <a:xfrm>
            <a:off x="306388" y="893763"/>
            <a:ext cx="8229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endParaRPr lang="de-AT" altLang="de-DE"/>
          </a:p>
        </p:txBody>
      </p:sp>
      <p:sp>
        <p:nvSpPr>
          <p:cNvPr id="1028" name="Textplatzhalter 2">
            <a:extLst>
              <a:ext uri="{FF2B5EF4-FFF2-40B4-BE49-F238E27FC236}">
                <a16:creationId xmlns:a16="http://schemas.microsoft.com/office/drawing/2014/main" id="{1664D21A-CB4B-B74B-736B-23CF6DCFDA0C}"/>
              </a:ext>
            </a:extLst>
          </p:cNvPr>
          <p:cNvSpPr>
            <a:spLocks noGrp="1"/>
          </p:cNvSpPr>
          <p:nvPr>
            <p:ph type="body" idx="1"/>
          </p:nvPr>
        </p:nvSpPr>
        <p:spPr bwMode="auto">
          <a:xfrm>
            <a:off x="323850" y="2060575"/>
            <a:ext cx="8229600"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de-AT" altLang="de-DE"/>
          </a:p>
        </p:txBody>
      </p:sp>
      <p:sp>
        <p:nvSpPr>
          <p:cNvPr id="4" name="Datumsplatzhalter 3">
            <a:extLst>
              <a:ext uri="{FF2B5EF4-FFF2-40B4-BE49-F238E27FC236}">
                <a16:creationId xmlns:a16="http://schemas.microsoft.com/office/drawing/2014/main" id="{F3CB6251-5CCC-5790-9712-641A3CA8D741}"/>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CF8E199-0BB3-44CE-B7BC-058469B29664}" type="datetimeFigureOut">
              <a:rPr lang="de-AT"/>
              <a:pPr>
                <a:defRPr/>
              </a:pPr>
              <a:t>31.08.2023</a:t>
            </a:fld>
            <a:endParaRPr lang="de-AT"/>
          </a:p>
        </p:txBody>
      </p:sp>
      <p:sp>
        <p:nvSpPr>
          <p:cNvPr id="5" name="Fußzeilenplatzhalter 4">
            <a:extLst>
              <a:ext uri="{FF2B5EF4-FFF2-40B4-BE49-F238E27FC236}">
                <a16:creationId xmlns:a16="http://schemas.microsoft.com/office/drawing/2014/main" id="{BB20F571-6599-20E8-51C5-7CD23584B4D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a:extLst>
              <a:ext uri="{FF2B5EF4-FFF2-40B4-BE49-F238E27FC236}">
                <a16:creationId xmlns:a16="http://schemas.microsoft.com/office/drawing/2014/main" id="{399FD171-D0E9-5A53-23D3-8045BF9747E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FC08850-2228-4C1A-BDB7-3B6265BE6A1E}" type="slidenum">
              <a:rPr lang="de-AT" altLang="de-DE"/>
              <a:pPr>
                <a:defRPr/>
              </a:pPr>
              <a:t>‹Nr.›</a:t>
            </a:fld>
            <a:endParaRPr lang="de-AT" altLang="de-DE"/>
          </a:p>
        </p:txBody>
      </p:sp>
      <p:pic>
        <p:nvPicPr>
          <p:cNvPr id="1032" name="Picture 19">
            <a:extLst>
              <a:ext uri="{FF2B5EF4-FFF2-40B4-BE49-F238E27FC236}">
                <a16:creationId xmlns:a16="http://schemas.microsoft.com/office/drawing/2014/main" id="{0DAE29C3-C9F3-F905-BFE5-E2098E7488D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12138" y="46038"/>
            <a:ext cx="608012"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a:extLst>
              <a:ext uri="{FF2B5EF4-FFF2-40B4-BE49-F238E27FC236}">
                <a16:creationId xmlns:a16="http://schemas.microsoft.com/office/drawing/2014/main" id="{A299774F-9F83-A9F0-6AE4-31970866510F}"/>
              </a:ext>
            </a:extLst>
          </p:cNvPr>
          <p:cNvPicPr preferRelativeResize="0">
            <a:picLocks noChangeArrowheads="1"/>
          </p:cNvPicPr>
          <p:nvPr/>
        </p:nvPicPr>
        <p:blipFill>
          <a:blip r:embed="rId15"/>
          <a:stretch>
            <a:fillRect/>
          </a:stretch>
        </p:blipFill>
        <p:spPr bwMode="auto">
          <a:xfrm>
            <a:off x="0" y="6602413"/>
            <a:ext cx="9144000" cy="2555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a:ln>
            <a:noFill/>
          </a:ln>
        </p:spPr>
      </p:pic>
      <p:sp>
        <p:nvSpPr>
          <p:cNvPr id="1035" name="Rechteck 21">
            <a:extLst>
              <a:ext uri="{FF2B5EF4-FFF2-40B4-BE49-F238E27FC236}">
                <a16:creationId xmlns:a16="http://schemas.microsoft.com/office/drawing/2014/main" id="{7D4F932A-B9B3-16FA-6940-D13FAED356A0}"/>
              </a:ext>
            </a:extLst>
          </p:cNvPr>
          <p:cNvSpPr>
            <a:spLocks noChangeArrowheads="1"/>
          </p:cNvSpPr>
          <p:nvPr/>
        </p:nvSpPr>
        <p:spPr bwMode="auto">
          <a:xfrm>
            <a:off x="-15875" y="6516688"/>
            <a:ext cx="9144000" cy="368300"/>
          </a:xfrm>
          <a:prstGeom prst="rect">
            <a:avLst/>
          </a:prstGeom>
          <a:noFill/>
          <a:ln>
            <a:noFill/>
          </a:ln>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1" hangingPunct="1">
              <a:defRPr/>
            </a:pPr>
            <a:r>
              <a:rPr lang="de-DE" altLang="de-DE" dirty="0">
                <a:solidFill>
                  <a:srgbClr val="333333"/>
                </a:solidFill>
                <a:cs typeface="Arial" charset="0"/>
              </a:rPr>
              <a:t> </a:t>
            </a:r>
            <a:r>
              <a:rPr lang="de-DE" altLang="de-DE" sz="1000" dirty="0">
                <a:solidFill>
                  <a:srgbClr val="333333"/>
                </a:solidFill>
                <a:latin typeface="Syntax LT Std" pitchFamily="34" charset="0"/>
                <a:cs typeface="Arial" charset="0"/>
              </a:rPr>
              <a:t>© Österreichischer Bundesverlag Schulbuch GmbH &amp; Co. KG, </a:t>
            </a:r>
            <a:r>
              <a:rPr lang="de-DE" altLang="de-DE" sz="1000">
                <a:solidFill>
                  <a:srgbClr val="333333"/>
                </a:solidFill>
                <a:latin typeface="Syntax LT Std" pitchFamily="34" charset="0"/>
                <a:cs typeface="Arial" charset="0"/>
              </a:rPr>
              <a:t>Wien 2024</a:t>
            </a:r>
            <a:endParaRPr lang="de-DE" altLang="de-DE" sz="1000" dirty="0">
              <a:solidFill>
                <a:srgbClr val="333333"/>
              </a:solidFill>
              <a:latin typeface="Syntax LT Std" pitchFamily="34" charset="0"/>
              <a:cs typeface="Arial" charset="0"/>
            </a:endParaRPr>
          </a:p>
        </p:txBody>
      </p:sp>
      <p:pic>
        <p:nvPicPr>
          <p:cNvPr id="2" name="Picture 13" descr="I:\500-vs_hs\Aushilfen\___Carina\Unterwegs\uw1_schriftzug_weiss.gif">
            <a:extLst>
              <a:ext uri="{FF2B5EF4-FFF2-40B4-BE49-F238E27FC236}">
                <a16:creationId xmlns:a16="http://schemas.microsoft.com/office/drawing/2014/main" id="{D59549CD-2591-ECAB-2133-02016C903A6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r="17387"/>
          <a:stretch>
            <a:fillRect/>
          </a:stretch>
        </p:blipFill>
        <p:spPr bwMode="auto">
          <a:xfrm>
            <a:off x="250825" y="77788"/>
            <a:ext cx="160655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7" name="Textfeld 1">
            <a:extLst>
              <a:ext uri="{FF2B5EF4-FFF2-40B4-BE49-F238E27FC236}">
                <a16:creationId xmlns:a16="http://schemas.microsoft.com/office/drawing/2014/main" id="{CE0A1B67-5B25-B1A4-7FC4-EE02E7A44A2F}"/>
              </a:ext>
            </a:extLst>
          </p:cNvPr>
          <p:cNvSpPr txBox="1">
            <a:spLocks noChangeArrowheads="1"/>
          </p:cNvSpPr>
          <p:nvPr userDrawn="1"/>
        </p:nvSpPr>
        <p:spPr bwMode="auto">
          <a:xfrm>
            <a:off x="1835150" y="-128588"/>
            <a:ext cx="484188" cy="831851"/>
          </a:xfrm>
          <a:prstGeom prst="rect">
            <a:avLst/>
          </a:prstGeom>
          <a:noFill/>
          <a:ln>
            <a:noFill/>
          </a:ln>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de-AT" altLang="de-DE" sz="4800" b="1">
                <a:solidFill>
                  <a:schemeClr val="bg1"/>
                </a:solidFill>
                <a:latin typeface="PoloBasisTB" pitchFamily="50" charset="0"/>
              </a:rPr>
              <a:t>2</a:t>
            </a:r>
          </a:p>
        </p:txBody>
      </p:sp>
    </p:spTree>
  </p:cSld>
  <p:clrMap bg1="lt1" tx1="dk1" bg2="lt2" tx2="dk2" accent1="accent1" accent2="accent2" accent3="accent3" accent4="accent4" accent5="accent5" accent6="accent6" hlink="hlink" folHlink="folHlink"/>
  <p:sldLayoutIdLst>
    <p:sldLayoutId id="2147483959"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rtl="0" eaLnBrk="0" fontAlgn="base" hangingPunct="0">
        <a:spcBef>
          <a:spcPct val="0"/>
        </a:spcBef>
        <a:spcAft>
          <a:spcPct val="0"/>
        </a:spcAft>
        <a:defRPr sz="3800" b="1" kern="1200">
          <a:solidFill>
            <a:srgbClr val="333333"/>
          </a:solidFill>
          <a:latin typeface="Syntax LT Std" pitchFamily="34" charset="0"/>
          <a:ea typeface="+mj-ea"/>
          <a:cs typeface="+mj-cs"/>
        </a:defRPr>
      </a:lvl1pPr>
      <a:lvl2pPr algn="ctr" rtl="0" eaLnBrk="0" fontAlgn="base" hangingPunct="0">
        <a:spcBef>
          <a:spcPct val="0"/>
        </a:spcBef>
        <a:spcAft>
          <a:spcPct val="0"/>
        </a:spcAft>
        <a:defRPr sz="3800" b="1">
          <a:solidFill>
            <a:srgbClr val="333333"/>
          </a:solidFill>
          <a:latin typeface="Syntax LT Std" pitchFamily="34" charset="0"/>
        </a:defRPr>
      </a:lvl2pPr>
      <a:lvl3pPr algn="ctr" rtl="0" eaLnBrk="0" fontAlgn="base" hangingPunct="0">
        <a:spcBef>
          <a:spcPct val="0"/>
        </a:spcBef>
        <a:spcAft>
          <a:spcPct val="0"/>
        </a:spcAft>
        <a:defRPr sz="3800" b="1">
          <a:solidFill>
            <a:srgbClr val="333333"/>
          </a:solidFill>
          <a:latin typeface="Syntax LT Std" pitchFamily="34" charset="0"/>
        </a:defRPr>
      </a:lvl3pPr>
      <a:lvl4pPr algn="ctr" rtl="0" eaLnBrk="0" fontAlgn="base" hangingPunct="0">
        <a:spcBef>
          <a:spcPct val="0"/>
        </a:spcBef>
        <a:spcAft>
          <a:spcPct val="0"/>
        </a:spcAft>
        <a:defRPr sz="3800" b="1">
          <a:solidFill>
            <a:srgbClr val="333333"/>
          </a:solidFill>
          <a:latin typeface="Syntax LT Std" pitchFamily="34" charset="0"/>
        </a:defRPr>
      </a:lvl4pPr>
      <a:lvl5pPr algn="ctr" rtl="0" eaLnBrk="0" fontAlgn="base" hangingPunct="0">
        <a:spcBef>
          <a:spcPct val="0"/>
        </a:spcBef>
        <a:spcAft>
          <a:spcPct val="0"/>
        </a:spcAft>
        <a:defRPr sz="3800" b="1">
          <a:solidFill>
            <a:srgbClr val="333333"/>
          </a:solidFill>
          <a:latin typeface="Syntax LT Std" pitchFamily="34" charset="0"/>
        </a:defRPr>
      </a:lvl5pPr>
      <a:lvl6pPr marL="457200" algn="ctr" rtl="0" fontAlgn="base">
        <a:spcBef>
          <a:spcPct val="0"/>
        </a:spcBef>
        <a:spcAft>
          <a:spcPct val="0"/>
        </a:spcAft>
        <a:defRPr sz="3800" b="1">
          <a:solidFill>
            <a:srgbClr val="333333"/>
          </a:solidFill>
          <a:latin typeface="Syntax LT Std" pitchFamily="34" charset="0"/>
        </a:defRPr>
      </a:lvl6pPr>
      <a:lvl7pPr marL="914400" algn="ctr" rtl="0" fontAlgn="base">
        <a:spcBef>
          <a:spcPct val="0"/>
        </a:spcBef>
        <a:spcAft>
          <a:spcPct val="0"/>
        </a:spcAft>
        <a:defRPr sz="3800" b="1">
          <a:solidFill>
            <a:srgbClr val="333333"/>
          </a:solidFill>
          <a:latin typeface="Syntax LT Std" pitchFamily="34" charset="0"/>
        </a:defRPr>
      </a:lvl7pPr>
      <a:lvl8pPr marL="1371600" algn="ctr" rtl="0" fontAlgn="base">
        <a:spcBef>
          <a:spcPct val="0"/>
        </a:spcBef>
        <a:spcAft>
          <a:spcPct val="0"/>
        </a:spcAft>
        <a:defRPr sz="3800" b="1">
          <a:solidFill>
            <a:srgbClr val="333333"/>
          </a:solidFill>
          <a:latin typeface="Syntax LT Std" pitchFamily="34" charset="0"/>
        </a:defRPr>
      </a:lvl8pPr>
      <a:lvl9pPr marL="1828800" algn="ctr" rtl="0" fontAlgn="base">
        <a:spcBef>
          <a:spcPct val="0"/>
        </a:spcBef>
        <a:spcAft>
          <a:spcPct val="0"/>
        </a:spcAft>
        <a:defRPr sz="3800" b="1">
          <a:solidFill>
            <a:srgbClr val="333333"/>
          </a:solidFill>
          <a:latin typeface="Syntax LT Std"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lang="de-AT" sz="3800" b="1" kern="1200" dirty="0">
          <a:solidFill>
            <a:srgbClr val="333333"/>
          </a:solidFill>
          <a:latin typeface="Syntax LT Std" pitchFamily="34" charset="0"/>
          <a:ea typeface="+mj-ea"/>
          <a:cs typeface="+mj-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4A85A048-BD57-7E8E-7303-3510CAFEEE3D}"/>
              </a:ext>
            </a:extLst>
          </p:cNvPr>
          <p:cNvSpPr>
            <a:spLocks noGrp="1"/>
          </p:cNvSpPr>
          <p:nvPr>
            <p:ph type="title"/>
          </p:nvPr>
        </p:nvSpPr>
        <p:spPr>
          <a:xfrm>
            <a:off x="250825" y="2523986"/>
            <a:ext cx="8229600" cy="1046440"/>
          </a:xfrm>
        </p:spPr>
        <p:txBody>
          <a:bodyPr/>
          <a:lstStyle/>
          <a:p>
            <a:r>
              <a:rPr lang="de-DE" altLang="de-DE" dirty="0"/>
              <a:t>Hochquellenwasser für Wien</a:t>
            </a:r>
            <a:br>
              <a:rPr lang="de-DE" altLang="de-DE" dirty="0"/>
            </a:br>
            <a:endParaRPr lang="de-AT" altLang="de-DE" sz="2400" dirty="0"/>
          </a:p>
        </p:txBody>
      </p:sp>
    </p:spTree>
    <p:extLst>
      <p:ext uri="{BB962C8B-B14F-4D97-AF65-F5344CB8AC3E}">
        <p14:creationId xmlns:p14="http://schemas.microsoft.com/office/powerpoint/2010/main" val="4218627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D700\1104_wasserexk\DSC_2666.JPG">
            <a:extLst>
              <a:ext uri="{FF2B5EF4-FFF2-40B4-BE49-F238E27FC236}">
                <a16:creationId xmlns:a16="http://schemas.microsoft.com/office/drawing/2014/main" id="{9CF535E8-C61D-B3D0-8BD0-CA330F107D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431"/>
          <a:stretch>
            <a:fillRect/>
          </a:stretch>
        </p:blipFill>
        <p:spPr bwMode="auto">
          <a:xfrm>
            <a:off x="590550" y="764704"/>
            <a:ext cx="7942263" cy="506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0B6CD3D7-194D-5BC5-A4D1-7A056C5E9D27}"/>
              </a:ext>
            </a:extLst>
          </p:cNvPr>
          <p:cNvSpPr>
            <a:spLocks noChangeArrowheads="1"/>
          </p:cNvSpPr>
          <p:nvPr/>
        </p:nvSpPr>
        <p:spPr bwMode="auto">
          <a:xfrm>
            <a:off x="590550" y="5825653"/>
            <a:ext cx="7942263" cy="72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Von den Wasserschlössern fließt das Wasser durch geschlossene Leitungen. Es muss nicht gepumpt werden, weil das natürliche Gefälle dieser Leitungen ausreicht. Hier ist das </a:t>
            </a:r>
            <a:r>
              <a:rPr lang="de-AT" altLang="de-DE" sz="1400" dirty="0">
                <a:solidFill>
                  <a:srgbClr val="000000"/>
                </a:solidFill>
                <a:latin typeface="Arial" panose="020B0604020202020204" pitchFamily="34" charset="0"/>
              </a:rPr>
              <a:t>Wasserschloss</a:t>
            </a:r>
            <a:r>
              <a:rPr lang="de-AT" altLang="de-DE" sz="1400" b="0" dirty="0">
                <a:solidFill>
                  <a:srgbClr val="000000"/>
                </a:solidFill>
                <a:latin typeface="Arial" panose="020B0604020202020204" pitchFamily="34" charset="0"/>
              </a:rPr>
              <a:t> der Kaiserbrunn-Quelle zu sehen. </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2632390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U:\unterwegs\unterwegs alt\UNTERWEGS online\iStock_000010811300Medium.jpg">
            <a:extLst>
              <a:ext uri="{FF2B5EF4-FFF2-40B4-BE49-F238E27FC236}">
                <a16:creationId xmlns:a16="http://schemas.microsoft.com/office/drawing/2014/main" id="{950E8487-9695-67A7-9594-47F4DE674D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563" y="764704"/>
            <a:ext cx="7705228" cy="485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73A4F295-83B4-EF19-4ED6-D52E7847720E}"/>
              </a:ext>
            </a:extLst>
          </p:cNvPr>
          <p:cNvSpPr>
            <a:spLocks noChangeArrowheads="1"/>
          </p:cNvSpPr>
          <p:nvPr/>
        </p:nvSpPr>
        <p:spPr bwMode="auto">
          <a:xfrm>
            <a:off x="682625" y="5734050"/>
            <a:ext cx="770416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Das Wiener Wasser wird ständig </a:t>
            </a:r>
            <a:r>
              <a:rPr lang="de-AT" altLang="de-DE" sz="1400" dirty="0">
                <a:solidFill>
                  <a:srgbClr val="000000"/>
                </a:solidFill>
                <a:latin typeface="Arial" panose="020B0604020202020204" pitchFamily="34" charset="0"/>
              </a:rPr>
              <a:t>überprüft</a:t>
            </a:r>
            <a:r>
              <a:rPr lang="de-AT" altLang="de-DE" sz="1400" b="0" dirty="0">
                <a:solidFill>
                  <a:srgbClr val="000000"/>
                </a:solidFill>
                <a:latin typeface="Arial" panose="020B0604020202020204" pitchFamily="34" charset="0"/>
              </a:rPr>
              <a:t> und untersucht. Sowohl automatisch arbeitende Messgeräte als auch Chemikerinnen und Chemiker untersuchen die Zusammensetzung des Wassers. Somit wird garantiert, dass nur bestes Wasser aus den Leitungshähnen kommt.</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527982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U:\unterwegs\unterwegs alt\UW alt online neu_Jaenner 2013\Aquaedukt_Fotolia_33601369_XL[1].jpg">
            <a:extLst>
              <a:ext uri="{FF2B5EF4-FFF2-40B4-BE49-F238E27FC236}">
                <a16:creationId xmlns:a16="http://schemas.microsoft.com/office/drawing/2014/main" id="{C38D605C-A71E-088E-F311-A6E79BDE03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888" r="5182"/>
          <a:stretch/>
        </p:blipFill>
        <p:spPr bwMode="auto">
          <a:xfrm>
            <a:off x="611188" y="764703"/>
            <a:ext cx="7954962" cy="4896321"/>
          </a:xfrm>
          <a:prstGeom prst="rect">
            <a:avLst/>
          </a:prstGeom>
          <a:noFill/>
          <a:ln w="31750">
            <a:solidFill>
              <a:srgbClr val="FFFFFF"/>
            </a:solidFill>
            <a:miter lim="800000"/>
            <a:headEnd/>
            <a:tailEnd/>
          </a:ln>
          <a:extLst>
            <a:ext uri="{909E8E84-426E-40DD-AFC4-6F175D3DCCD1}">
              <a14:hiddenFill xmlns:a14="http://schemas.microsoft.com/office/drawing/2010/main">
                <a:solidFill>
                  <a:srgbClr val="FFFFFF"/>
                </a:solidFill>
              </a14:hiddenFill>
            </a:ext>
          </a:extLst>
        </p:spPr>
      </p:pic>
      <p:sp>
        <p:nvSpPr>
          <p:cNvPr id="3" name="Ellipse 2">
            <a:extLst>
              <a:ext uri="{FF2B5EF4-FFF2-40B4-BE49-F238E27FC236}">
                <a16:creationId xmlns:a16="http://schemas.microsoft.com/office/drawing/2014/main" id="{C5E1AEC7-886B-2CE4-C92B-F35A9DDE0583}"/>
              </a:ext>
            </a:extLst>
          </p:cNvPr>
          <p:cNvSpPr>
            <a:spLocks noChangeArrowheads="1"/>
          </p:cNvSpPr>
          <p:nvPr/>
        </p:nvSpPr>
        <p:spPr bwMode="auto">
          <a:xfrm rot="21176191">
            <a:off x="1841500" y="2959100"/>
            <a:ext cx="6697663" cy="519113"/>
          </a:xfrm>
          <a:prstGeom prst="ellipse">
            <a:avLst/>
          </a:prstGeom>
          <a:noFill/>
          <a:ln w="3175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chemeClr val="hlink"/>
              </a:buClr>
              <a:buFont typeface="Wingdings" panose="05000000000000000000" pitchFamily="2" charset="2"/>
              <a:buNone/>
            </a:pPr>
            <a:endParaRPr lang="de-AT" altLang="de-DE" b="0">
              <a:solidFill>
                <a:srgbClr val="000000"/>
              </a:solidFill>
              <a:latin typeface="Arial" panose="020B0604020202020204" pitchFamily="34" charset="0"/>
            </a:endParaRPr>
          </a:p>
        </p:txBody>
      </p:sp>
      <p:sp>
        <p:nvSpPr>
          <p:cNvPr id="4" name="Rechteck 35">
            <a:extLst>
              <a:ext uri="{FF2B5EF4-FFF2-40B4-BE49-F238E27FC236}">
                <a16:creationId xmlns:a16="http://schemas.microsoft.com/office/drawing/2014/main" id="{920D1A12-B4C8-4F1F-FA51-955D5B6D095A}"/>
              </a:ext>
            </a:extLst>
          </p:cNvPr>
          <p:cNvSpPr>
            <a:spLocks noChangeArrowheads="1"/>
          </p:cNvSpPr>
          <p:nvPr/>
        </p:nvSpPr>
        <p:spPr bwMode="auto">
          <a:xfrm>
            <a:off x="611188" y="5805264"/>
            <a:ext cx="79549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Das Wasser benötigt zwei bis drei Tage von den Quellen der Alpen bis es nach Wien. Meistens sind die Leitungen in der Erde eingegraben und daher nicht zu sehen. Werden jedoch Täler überwunden, dann benötigt man </a:t>
            </a:r>
            <a:r>
              <a:rPr lang="de-AT" altLang="de-DE" sz="1400" dirty="0">
                <a:solidFill>
                  <a:srgbClr val="000000"/>
                </a:solidFill>
                <a:latin typeface="Arial" panose="020B0604020202020204" pitchFamily="34" charset="0"/>
              </a:rPr>
              <a:t>Aquädukte</a:t>
            </a:r>
            <a:r>
              <a:rPr lang="de-AT" altLang="de-DE" sz="1400" b="0" dirty="0">
                <a:solidFill>
                  <a:srgbClr val="000000"/>
                </a:solidFill>
                <a:latin typeface="Arial" panose="020B0604020202020204" pitchFamily="34" charset="0"/>
              </a:rPr>
              <a:t>, die im oberen Teil die wasserführende Leitung tragen.</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863422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B9A50340-EEEE-5D8B-92B5-69217DD45AA6}"/>
              </a:ext>
            </a:extLst>
          </p:cNvPr>
          <p:cNvSpPr>
            <a:spLocks noChangeArrowheads="1"/>
          </p:cNvSpPr>
          <p:nvPr/>
        </p:nvSpPr>
        <p:spPr bwMode="auto">
          <a:xfrm>
            <a:off x="593724" y="5803900"/>
            <a:ext cx="815473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Hier ist die viele Kilometer lange „Reise“ des Quellwassers aus den Alpen vorerst zu Ende. Der riesige </a:t>
            </a:r>
            <a:r>
              <a:rPr lang="de-AT" altLang="de-DE" sz="1400" dirty="0">
                <a:solidFill>
                  <a:srgbClr val="000000"/>
                </a:solidFill>
                <a:latin typeface="Arial" panose="020B0604020202020204" pitchFamily="34" charset="0"/>
              </a:rPr>
              <a:t>Wasserbehälter</a:t>
            </a:r>
            <a:r>
              <a:rPr lang="de-AT" altLang="de-DE" sz="1400" b="0" dirty="0">
                <a:solidFill>
                  <a:srgbClr val="000000"/>
                </a:solidFill>
                <a:latin typeface="Arial" panose="020B0604020202020204" pitchFamily="34" charset="0"/>
              </a:rPr>
              <a:t> Rosenhügel nimmt das gesamte Wasser aus der I. Hochquellenwasserleitung auf. Zum Schutz des Wassers haben nur die hier arbeitenden Menschen Zutritt.</a:t>
            </a:r>
            <a:endParaRPr lang="de-DE" altLang="de-DE" sz="1400" b="0" dirty="0">
              <a:solidFill>
                <a:srgbClr val="000000"/>
              </a:solidFill>
              <a:latin typeface="Arial" panose="020B0604020202020204" pitchFamily="34" charset="0"/>
            </a:endParaRPr>
          </a:p>
        </p:txBody>
      </p:sp>
      <p:pic>
        <p:nvPicPr>
          <p:cNvPr id="3" name="Grafik 4">
            <a:extLst>
              <a:ext uri="{FF2B5EF4-FFF2-40B4-BE49-F238E27FC236}">
                <a16:creationId xmlns:a16="http://schemas.microsoft.com/office/drawing/2014/main" id="{0F93C3A8-446C-1E1F-F472-9C4485BEFB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740945"/>
            <a:ext cx="7994848" cy="496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44347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87EFDE22-2AC1-7E42-1797-EC51ECA87D31}"/>
              </a:ext>
            </a:extLst>
          </p:cNvPr>
          <p:cNvSpPr>
            <a:spLocks noChangeArrowheads="1"/>
          </p:cNvSpPr>
          <p:nvPr/>
        </p:nvSpPr>
        <p:spPr bwMode="auto">
          <a:xfrm>
            <a:off x="620713" y="5830888"/>
            <a:ext cx="7849244"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Die I. Hochquellenwasserleitung endet im Wasserbehälter Rosenhügel. Hier strömen ununterbrochen riesige Mengen sauberes </a:t>
            </a:r>
            <a:r>
              <a:rPr lang="de-AT" altLang="de-DE" sz="1400" dirty="0">
                <a:solidFill>
                  <a:srgbClr val="000000"/>
                </a:solidFill>
                <a:latin typeface="Arial" panose="020B0604020202020204" pitchFamily="34" charset="0"/>
              </a:rPr>
              <a:t>Trinkwasser</a:t>
            </a:r>
            <a:r>
              <a:rPr lang="de-AT" altLang="de-DE" sz="1400" b="0" dirty="0">
                <a:solidFill>
                  <a:srgbClr val="000000"/>
                </a:solidFill>
                <a:latin typeface="Arial" panose="020B0604020202020204" pitchFamily="34" charset="0"/>
              </a:rPr>
              <a:t> hinein. Von diesem und von anderen Wasserbehältern fließt das Wasser in das Leitungsnetz.</a:t>
            </a:r>
            <a:endParaRPr lang="de-DE" altLang="de-DE" sz="1400" b="0" dirty="0">
              <a:solidFill>
                <a:srgbClr val="000000"/>
              </a:solidFill>
              <a:latin typeface="Arial" panose="020B0604020202020204" pitchFamily="34" charset="0"/>
            </a:endParaRPr>
          </a:p>
        </p:txBody>
      </p:sp>
      <p:pic>
        <p:nvPicPr>
          <p:cNvPr id="3" name="Picture 2" descr="I:\Eigene Bilder\Bilder 2011 D700\1104_wasserexk\DSC_2589.JPG">
            <a:extLst>
              <a:ext uri="{FF2B5EF4-FFF2-40B4-BE49-F238E27FC236}">
                <a16:creationId xmlns:a16="http://schemas.microsoft.com/office/drawing/2014/main" id="{92B048F8-5139-3D52-37C5-B733F26D85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9" y="781857"/>
            <a:ext cx="7849244" cy="4950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6413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84C45556-42AC-3A47-D3A2-C58742ABAC82}"/>
              </a:ext>
            </a:extLst>
          </p:cNvPr>
          <p:cNvSpPr>
            <a:spLocks noChangeArrowheads="1"/>
          </p:cNvSpPr>
          <p:nvPr/>
        </p:nvSpPr>
        <p:spPr bwMode="auto">
          <a:xfrm>
            <a:off x="593725" y="5749925"/>
            <a:ext cx="762331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Das Wasser sieht nicht nur sauber aus, es wird auch </a:t>
            </a:r>
            <a:r>
              <a:rPr lang="de-AT" altLang="de-DE" sz="1400" dirty="0">
                <a:solidFill>
                  <a:srgbClr val="000000"/>
                </a:solidFill>
                <a:latin typeface="Arial" panose="020B0604020202020204" pitchFamily="34" charset="0"/>
              </a:rPr>
              <a:t>ständig kontrolliert</a:t>
            </a:r>
            <a:r>
              <a:rPr lang="de-AT" altLang="de-DE" sz="1400" b="0" dirty="0">
                <a:solidFill>
                  <a:srgbClr val="000000"/>
                </a:solidFill>
                <a:latin typeface="Arial" panose="020B0604020202020204" pitchFamily="34" charset="0"/>
              </a:rPr>
              <a:t>. Mitarbeiterinnen und Mitarbeiter im Wasserbehälter Rosenhügel überprüfen das Trinkwasser auf Krankheitserreger wie Bakterien und Viren, auf chemische und physikalische Eigenschaften.</a:t>
            </a:r>
            <a:endParaRPr lang="de-DE" altLang="de-DE" sz="1400" b="0" dirty="0">
              <a:solidFill>
                <a:srgbClr val="000000"/>
              </a:solidFill>
              <a:latin typeface="Arial" panose="020B0604020202020204" pitchFamily="34" charset="0"/>
            </a:endParaRPr>
          </a:p>
        </p:txBody>
      </p:sp>
      <p:pic>
        <p:nvPicPr>
          <p:cNvPr id="3" name="Grafik 4">
            <a:extLst>
              <a:ext uri="{FF2B5EF4-FFF2-40B4-BE49-F238E27FC236}">
                <a16:creationId xmlns:a16="http://schemas.microsoft.com/office/drawing/2014/main" id="{FD2FC8E8-217B-4C20-EBB1-70FB17F253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4703"/>
            <a:ext cx="7623318" cy="487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1767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BF2572C5-5F58-57C8-36BA-6850E042ABF3}"/>
              </a:ext>
            </a:extLst>
          </p:cNvPr>
          <p:cNvSpPr>
            <a:spLocks noChangeArrowheads="1"/>
          </p:cNvSpPr>
          <p:nvPr/>
        </p:nvSpPr>
        <p:spPr bwMode="auto">
          <a:xfrm>
            <a:off x="611188" y="5759450"/>
            <a:ext cx="7849244"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Die I. Hochquellenwasserleitung bringt rund 200 Millionen Liter </a:t>
            </a:r>
            <a:r>
              <a:rPr lang="de-AT" altLang="de-DE" sz="1400" dirty="0">
                <a:solidFill>
                  <a:srgbClr val="000000"/>
                </a:solidFill>
                <a:latin typeface="Arial" panose="020B0604020202020204" pitchFamily="34" charset="0"/>
              </a:rPr>
              <a:t>kristallklares Trinkwasser </a:t>
            </a:r>
            <a:r>
              <a:rPr lang="de-AT" altLang="de-DE" sz="1400" b="0" dirty="0">
                <a:solidFill>
                  <a:srgbClr val="000000"/>
                </a:solidFill>
                <a:latin typeface="Arial" panose="020B0604020202020204" pitchFamily="34" charset="0"/>
              </a:rPr>
              <a:t>täglich von Rax, Schneeberg und Schneealpe nach Wien. Zusammen mit der II. Hochquellenwasserleitung kann damit im Normalfall die ganze Stadt Wien mit Quellwasser versorgt werden.</a:t>
            </a:r>
            <a:endParaRPr lang="de-DE" altLang="de-DE" sz="1400" b="0" dirty="0">
              <a:solidFill>
                <a:srgbClr val="000000"/>
              </a:solidFill>
              <a:latin typeface="Arial" panose="020B0604020202020204" pitchFamily="34" charset="0"/>
            </a:endParaRPr>
          </a:p>
        </p:txBody>
      </p:sp>
      <p:pic>
        <p:nvPicPr>
          <p:cNvPr id="3" name="Grafik 1">
            <a:extLst>
              <a:ext uri="{FF2B5EF4-FFF2-40B4-BE49-F238E27FC236}">
                <a16:creationId xmlns:a16="http://schemas.microsoft.com/office/drawing/2014/main" id="{F7640EA2-22B9-5D3C-9C72-60E99A83D6E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4704"/>
            <a:ext cx="7714103" cy="489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188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19D4915E-1995-965F-DC29-797B3A3C73DE}"/>
              </a:ext>
            </a:extLst>
          </p:cNvPr>
          <p:cNvSpPr>
            <a:spLocks noChangeArrowheads="1"/>
          </p:cNvSpPr>
          <p:nvPr/>
        </p:nvSpPr>
        <p:spPr bwMode="auto">
          <a:xfrm>
            <a:off x="611188" y="5805264"/>
            <a:ext cx="768410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Das Foto zeigt einen Ausschnitt des größten Wiener Wasserbehälters am Rosenhügel. Dort können </a:t>
            </a:r>
            <a:r>
              <a:rPr lang="de-AT" altLang="de-DE" sz="1400" dirty="0">
                <a:solidFill>
                  <a:srgbClr val="000000"/>
                </a:solidFill>
                <a:latin typeface="Arial" panose="020B0604020202020204" pitchFamily="34" charset="0"/>
              </a:rPr>
              <a:t>150 Millionen Liter </a:t>
            </a:r>
            <a:r>
              <a:rPr lang="de-AT" altLang="de-DE" sz="1400" b="0" dirty="0">
                <a:solidFill>
                  <a:srgbClr val="000000"/>
                </a:solidFill>
                <a:latin typeface="Arial" panose="020B0604020202020204" pitchFamily="34" charset="0"/>
              </a:rPr>
              <a:t>Wasser gespeichert werden. Ständig strömt neues Quellwasser zu. Dauernd wird von dort Trinkwasser in das Wiener Wasserleitungsnetz eingespeist. </a:t>
            </a:r>
            <a:endParaRPr lang="de-DE" altLang="de-DE" sz="1400" b="0" dirty="0">
              <a:solidFill>
                <a:srgbClr val="000000"/>
              </a:solidFill>
              <a:latin typeface="Arial" panose="020B0604020202020204" pitchFamily="34" charset="0"/>
            </a:endParaRPr>
          </a:p>
        </p:txBody>
      </p:sp>
      <p:pic>
        <p:nvPicPr>
          <p:cNvPr id="3" name="Grafik 1">
            <a:extLst>
              <a:ext uri="{FF2B5EF4-FFF2-40B4-BE49-F238E27FC236}">
                <a16:creationId xmlns:a16="http://schemas.microsoft.com/office/drawing/2014/main" id="{FA03D092-9CF2-42E5-AC86-6755FF4ACB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4703"/>
            <a:ext cx="7684105" cy="492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9485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23058FED-027E-2E4F-15B6-8CCAFDE64CB2}"/>
              </a:ext>
            </a:extLst>
          </p:cNvPr>
          <p:cNvSpPr>
            <a:spLocks noChangeArrowheads="1"/>
          </p:cNvSpPr>
          <p:nvPr/>
        </p:nvSpPr>
        <p:spPr bwMode="auto">
          <a:xfrm>
            <a:off x="611188" y="5803900"/>
            <a:ext cx="793556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In der </a:t>
            </a:r>
            <a:r>
              <a:rPr lang="de-AT" altLang="de-DE" sz="1400" dirty="0">
                <a:solidFill>
                  <a:srgbClr val="000000"/>
                </a:solidFill>
                <a:latin typeface="Arial" panose="020B0604020202020204" pitchFamily="34" charset="0"/>
              </a:rPr>
              <a:t>Schaltzentrale</a:t>
            </a:r>
            <a:r>
              <a:rPr lang="de-AT" altLang="de-DE" sz="1400" b="0" dirty="0">
                <a:solidFill>
                  <a:srgbClr val="000000"/>
                </a:solidFill>
                <a:latin typeface="Arial" panose="020B0604020202020204" pitchFamily="34" charset="0"/>
              </a:rPr>
              <a:t> des Wasserbehälters werden alle Ereignisse genau überwacht und aufgezeichnet. Auch die zufließenden und abfließenden Wassermengen werden hier gesteuert. Nur wenige, hoch qualifizierte Menschen arbeiten hier. </a:t>
            </a:r>
            <a:endParaRPr lang="de-DE" altLang="de-DE" sz="1400" b="0" dirty="0">
              <a:solidFill>
                <a:srgbClr val="000000"/>
              </a:solidFill>
              <a:latin typeface="Arial" panose="020B0604020202020204" pitchFamily="34" charset="0"/>
            </a:endParaRPr>
          </a:p>
        </p:txBody>
      </p:sp>
      <p:pic>
        <p:nvPicPr>
          <p:cNvPr id="3" name="Grafik 1">
            <a:extLst>
              <a:ext uri="{FF2B5EF4-FFF2-40B4-BE49-F238E27FC236}">
                <a16:creationId xmlns:a16="http://schemas.microsoft.com/office/drawing/2014/main" id="{FB9706B2-4440-1FF1-CB80-6218FF0C3B3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7247" y="788764"/>
            <a:ext cx="7935565" cy="4998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4140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82A1FF9A-7621-CDA2-39B6-9A8A3C1EAA6A}"/>
              </a:ext>
            </a:extLst>
          </p:cNvPr>
          <p:cNvSpPr>
            <a:spLocks noChangeArrowheads="1"/>
          </p:cNvSpPr>
          <p:nvPr/>
        </p:nvSpPr>
        <p:spPr bwMode="auto">
          <a:xfrm>
            <a:off x="611188" y="5688013"/>
            <a:ext cx="7762949"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Viele wichtige Bereiche des Wasserbehälters können mit dem Computer und zur Not auch händisch gesteuert werden. Damit wird die </a:t>
            </a:r>
            <a:r>
              <a:rPr lang="de-AT" altLang="de-DE" sz="1400" dirty="0">
                <a:solidFill>
                  <a:srgbClr val="000000"/>
                </a:solidFill>
                <a:latin typeface="Arial" panose="020B0604020202020204" pitchFamily="34" charset="0"/>
              </a:rPr>
              <a:t>einwandfreie Wasserversorgung </a:t>
            </a:r>
            <a:r>
              <a:rPr lang="de-AT" altLang="de-DE" sz="1400" b="0" dirty="0">
                <a:solidFill>
                  <a:srgbClr val="000000"/>
                </a:solidFill>
                <a:latin typeface="Arial" panose="020B0604020202020204" pitchFamily="34" charset="0"/>
              </a:rPr>
              <a:t>Wiens zu jeder Zeit sichergestellt. </a:t>
            </a:r>
            <a:endParaRPr lang="de-DE" altLang="de-DE" sz="1400" b="0" dirty="0">
              <a:solidFill>
                <a:srgbClr val="000000"/>
              </a:solidFill>
              <a:latin typeface="Arial" panose="020B0604020202020204" pitchFamily="34" charset="0"/>
            </a:endParaRPr>
          </a:p>
        </p:txBody>
      </p:sp>
      <p:pic>
        <p:nvPicPr>
          <p:cNvPr id="3" name="Grafik 1">
            <a:extLst>
              <a:ext uri="{FF2B5EF4-FFF2-40B4-BE49-F238E27FC236}">
                <a16:creationId xmlns:a16="http://schemas.microsoft.com/office/drawing/2014/main" id="{E65F7A1B-A9D5-C06C-A2BC-B9EA0A9422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5475" y="745646"/>
            <a:ext cx="7762949" cy="4839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717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I:\Eigene Bilder\Bilder 2011 Sony\1108\DSC00764.JPG">
            <a:extLst>
              <a:ext uri="{FF2B5EF4-FFF2-40B4-BE49-F238E27FC236}">
                <a16:creationId xmlns:a16="http://schemas.microsoft.com/office/drawing/2014/main" id="{35367C6E-3EEB-BEE5-2A91-45AC41A7E9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764704"/>
            <a:ext cx="7908925" cy="4902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hteck 35">
            <a:extLst>
              <a:ext uri="{FF2B5EF4-FFF2-40B4-BE49-F238E27FC236}">
                <a16:creationId xmlns:a16="http://schemas.microsoft.com/office/drawing/2014/main" id="{36706B0F-6E2C-AE1B-2BD6-5779C4C29F54}"/>
              </a:ext>
            </a:extLst>
          </p:cNvPr>
          <p:cNvSpPr>
            <a:spLocks noChangeArrowheads="1"/>
          </p:cNvSpPr>
          <p:nvPr/>
        </p:nvSpPr>
        <p:spPr bwMode="auto">
          <a:xfrm>
            <a:off x="611188" y="5675313"/>
            <a:ext cx="77057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Wien ist eine der wenigen Millionenstädte weltweit, die sauberes Trinkwasser von höchster Qualität aus den Bergen hat. Das </a:t>
            </a:r>
            <a:r>
              <a:rPr lang="de-AT" altLang="de-DE" sz="1400" dirty="0">
                <a:solidFill>
                  <a:srgbClr val="000000"/>
                </a:solidFill>
                <a:latin typeface="Arial" panose="020B0604020202020204" pitchFamily="34" charset="0"/>
              </a:rPr>
              <a:t>Wiener Wasser </a:t>
            </a:r>
            <a:r>
              <a:rPr lang="de-AT" altLang="de-DE" sz="1400" b="0" dirty="0">
                <a:solidFill>
                  <a:srgbClr val="000000"/>
                </a:solidFill>
                <a:latin typeface="Arial" panose="020B0604020202020204" pitchFamily="34" charset="0"/>
              </a:rPr>
              <a:t>stammt fast zu Gänze aus den steirisch-niederösterreichischen Kalkalpen. Es fließt über zwei Hochquellenwasserleitungen von den Bergen in die Stadt.</a:t>
            </a:r>
            <a:endParaRPr lang="de-DE" altLang="de-DE" sz="1400" b="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90039439-71CC-31FA-0165-36B7D6ADD042}"/>
              </a:ext>
            </a:extLst>
          </p:cNvPr>
          <p:cNvSpPr>
            <a:spLocks noChangeArrowheads="1"/>
          </p:cNvSpPr>
          <p:nvPr/>
        </p:nvSpPr>
        <p:spPr bwMode="auto">
          <a:xfrm>
            <a:off x="617538" y="5848350"/>
            <a:ext cx="80041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Das </a:t>
            </a:r>
            <a:r>
              <a:rPr lang="de-AT" altLang="de-DE" sz="1400">
                <a:solidFill>
                  <a:srgbClr val="000000"/>
                </a:solidFill>
                <a:latin typeface="Arial" panose="020B0604020202020204" pitchFamily="34" charset="0"/>
              </a:rPr>
              <a:t>Rohrnetz</a:t>
            </a:r>
            <a:r>
              <a:rPr lang="de-AT" altLang="de-DE" sz="1400" b="0">
                <a:solidFill>
                  <a:srgbClr val="000000"/>
                </a:solidFill>
                <a:latin typeface="Arial" panose="020B0604020202020204" pitchFamily="34" charset="0"/>
              </a:rPr>
              <a:t> der Wiener Wasserleitung besteht aus zahlreichen großen Hauptrohren und noch viel mehr kleineren Rohren. Dieses Netz ist weit verzweigt und erreicht jedes Haus und jeden Haushalt. Kaputte Stellen müssen sofort repariert werden, damit kein wertvolles Wasser verloren geht.</a:t>
            </a:r>
            <a:endParaRPr lang="de-DE" altLang="de-DE" sz="1400" b="0">
              <a:solidFill>
                <a:srgbClr val="000000"/>
              </a:solidFill>
              <a:latin typeface="Arial" panose="020B0604020202020204" pitchFamily="34" charset="0"/>
            </a:endParaRPr>
          </a:p>
        </p:txBody>
      </p:sp>
      <p:pic>
        <p:nvPicPr>
          <p:cNvPr id="3" name="Grafik 1">
            <a:extLst>
              <a:ext uri="{FF2B5EF4-FFF2-40B4-BE49-F238E27FC236}">
                <a16:creationId xmlns:a16="http://schemas.microsoft.com/office/drawing/2014/main" id="{4AA192D7-9E13-C5EF-E52A-11694A0790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9" y="748214"/>
            <a:ext cx="7921252" cy="4974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9743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35">
            <a:extLst>
              <a:ext uri="{FF2B5EF4-FFF2-40B4-BE49-F238E27FC236}">
                <a16:creationId xmlns:a16="http://schemas.microsoft.com/office/drawing/2014/main" id="{0CDC494A-E2C0-865A-4A3C-D817B293632B}"/>
              </a:ext>
            </a:extLst>
          </p:cNvPr>
          <p:cNvSpPr>
            <a:spLocks noChangeArrowheads="1"/>
          </p:cNvSpPr>
          <p:nvPr/>
        </p:nvSpPr>
        <p:spPr bwMode="auto">
          <a:xfrm>
            <a:off x="581623" y="5805264"/>
            <a:ext cx="7780337"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dirty="0">
                <a:solidFill>
                  <a:srgbClr val="000000"/>
                </a:solidFill>
                <a:latin typeface="Arial" panose="020B0604020202020204" pitchFamily="34" charset="0"/>
              </a:rPr>
              <a:t>Sauberes Trinkwasser </a:t>
            </a:r>
            <a:r>
              <a:rPr lang="de-AT" altLang="de-DE" sz="1400" b="0" dirty="0">
                <a:solidFill>
                  <a:srgbClr val="000000"/>
                </a:solidFill>
                <a:latin typeface="Arial" panose="020B0604020202020204" pitchFamily="34" charset="0"/>
              </a:rPr>
              <a:t>für hunderttausende Menschen in Wien oder für Millionen Menschen in Österreich ist nicht selbstverständlich. Wie du vielleicht von Urlaubsreisen weißt, kann man in vielen Städten und Staaten das Wasser aus der Leitung nicht trinken.</a:t>
            </a:r>
            <a:endParaRPr lang="de-DE" altLang="de-DE" sz="1400" b="0" dirty="0">
              <a:solidFill>
                <a:srgbClr val="000000"/>
              </a:solidFill>
              <a:latin typeface="Arial" panose="020B0604020202020204" pitchFamily="34" charset="0"/>
            </a:endParaRPr>
          </a:p>
        </p:txBody>
      </p:sp>
      <p:pic>
        <p:nvPicPr>
          <p:cNvPr id="3" name="Grafik 1">
            <a:extLst>
              <a:ext uri="{FF2B5EF4-FFF2-40B4-BE49-F238E27FC236}">
                <a16:creationId xmlns:a16="http://schemas.microsoft.com/office/drawing/2014/main" id="{B2B926F3-CA40-1510-C671-0580E7101D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4704"/>
            <a:ext cx="7806727" cy="4929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87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91C7B43B-F610-863A-088C-A22B8C474A06}"/>
              </a:ext>
            </a:extLst>
          </p:cNvPr>
          <p:cNvSpPr txBox="1"/>
          <p:nvPr/>
        </p:nvSpPr>
        <p:spPr>
          <a:xfrm>
            <a:off x="1166498" y="1052513"/>
            <a:ext cx="7228517" cy="5539978"/>
          </a:xfrm>
          <a:prstGeom prst="rect">
            <a:avLst/>
          </a:prstGeom>
          <a:noFill/>
        </p:spPr>
        <p:txBody>
          <a:bodyPr wrap="none">
            <a:spAutoFit/>
          </a:bodyPr>
          <a:lstStyle/>
          <a:p>
            <a:pPr algn="ctr">
              <a:spcAft>
                <a:spcPts val="2400"/>
              </a:spcAft>
              <a:defRPr/>
            </a:pPr>
            <a:r>
              <a:rPr lang="de-AT" sz="3200" b="1" dirty="0">
                <a:solidFill>
                  <a:srgbClr val="0070C0"/>
                </a:solidFill>
                <a:cs typeface="Arial" charset="0"/>
              </a:rPr>
              <a:t>Gehst du sorgsam mit Trinkwasser um?</a:t>
            </a:r>
          </a:p>
          <a:p>
            <a:pPr>
              <a:spcAft>
                <a:spcPts val="1200"/>
              </a:spcAft>
              <a:defRPr/>
            </a:pPr>
            <a:r>
              <a:rPr lang="de-AT" sz="2800" dirty="0">
                <a:cs typeface="Arial" charset="0"/>
              </a:rPr>
              <a:t>Auch du kannst Wasser sinnvoll nutzen:</a:t>
            </a:r>
          </a:p>
          <a:p>
            <a:pPr marL="457200" indent="-457200">
              <a:spcAft>
                <a:spcPts val="1200"/>
              </a:spcAft>
              <a:buClr>
                <a:srgbClr val="0070C0"/>
              </a:buClr>
              <a:buFont typeface="Wingdings" panose="05000000000000000000" pitchFamily="2" charset="2"/>
              <a:buChar char="§"/>
              <a:defRPr/>
            </a:pPr>
            <a:r>
              <a:rPr lang="de-AT" sz="2800" dirty="0">
                <a:cs typeface="Arial" charset="0"/>
              </a:rPr>
              <a:t>Drücke die Stopptaste bei der WC-Spülung!</a:t>
            </a:r>
          </a:p>
          <a:p>
            <a:pPr marL="457200" indent="-457200">
              <a:spcAft>
                <a:spcPts val="1200"/>
              </a:spcAft>
              <a:buClr>
                <a:srgbClr val="0070C0"/>
              </a:buClr>
              <a:buFont typeface="Wingdings" panose="05000000000000000000" pitchFamily="2" charset="2"/>
              <a:buChar char="§"/>
              <a:defRPr/>
            </a:pPr>
            <a:r>
              <a:rPr lang="de-AT" sz="2800" dirty="0">
                <a:cs typeface="Arial" charset="0"/>
              </a:rPr>
              <a:t>Dusche lieber anstatt zu baden!</a:t>
            </a:r>
          </a:p>
          <a:p>
            <a:pPr marL="457200" indent="-457200">
              <a:spcAft>
                <a:spcPts val="1200"/>
              </a:spcAft>
              <a:buClr>
                <a:srgbClr val="0070C0"/>
              </a:buClr>
              <a:buFont typeface="Wingdings" panose="05000000000000000000" pitchFamily="2" charset="2"/>
              <a:buChar char="§"/>
              <a:defRPr/>
            </a:pPr>
            <a:r>
              <a:rPr lang="de-AT" sz="2800" dirty="0">
                <a:cs typeface="Arial" charset="0"/>
              </a:rPr>
              <a:t>Dreh den Wasserhahn beim Zähneputzen ab!</a:t>
            </a:r>
          </a:p>
          <a:p>
            <a:pPr marL="457200" indent="-457200">
              <a:spcAft>
                <a:spcPts val="1200"/>
              </a:spcAft>
              <a:buClr>
                <a:srgbClr val="0070C0"/>
              </a:buClr>
              <a:buFont typeface="Wingdings" panose="05000000000000000000" pitchFamily="2" charset="2"/>
              <a:buChar char="§"/>
              <a:defRPr/>
            </a:pPr>
            <a:r>
              <a:rPr lang="de-AT" sz="2800" dirty="0">
                <a:cs typeface="Arial" charset="0"/>
              </a:rPr>
              <a:t>Lass nur volle Geschirrspüler laufen!</a:t>
            </a:r>
          </a:p>
          <a:p>
            <a:pPr marL="457200" indent="-457200">
              <a:spcAft>
                <a:spcPts val="1200"/>
              </a:spcAft>
              <a:buClr>
                <a:srgbClr val="0070C0"/>
              </a:buClr>
              <a:buFont typeface="Wingdings" panose="05000000000000000000" pitchFamily="2" charset="2"/>
              <a:buChar char="§"/>
              <a:defRPr/>
            </a:pPr>
            <a:r>
              <a:rPr lang="de-AT" sz="2800" dirty="0">
                <a:cs typeface="Arial" charset="0"/>
              </a:rPr>
              <a:t>…</a:t>
            </a:r>
          </a:p>
          <a:p>
            <a:pPr marL="457200" indent="-457200">
              <a:spcAft>
                <a:spcPts val="1200"/>
              </a:spcAft>
              <a:buFont typeface="Wingdings" pitchFamily="2" charset="2"/>
              <a:buChar char="Ø"/>
              <a:defRPr/>
            </a:pPr>
            <a:endParaRPr lang="de-AT" sz="3200" dirty="0">
              <a:cs typeface="Arial" charset="0"/>
            </a:endParaRPr>
          </a:p>
          <a:p>
            <a:pPr marL="457200" indent="-457200">
              <a:spcAft>
                <a:spcPts val="1200"/>
              </a:spcAft>
              <a:buFont typeface="Wingdings" pitchFamily="2" charset="2"/>
              <a:buChar char="Ø"/>
              <a:defRPr/>
            </a:pPr>
            <a:endParaRPr lang="de-AT" sz="3200" dirty="0">
              <a:cs typeface="Arial" charset="0"/>
            </a:endParaRPr>
          </a:p>
        </p:txBody>
      </p:sp>
    </p:spTree>
    <p:extLst>
      <p:ext uri="{BB962C8B-B14F-4D97-AF65-F5344CB8AC3E}">
        <p14:creationId xmlns:p14="http://schemas.microsoft.com/office/powerpoint/2010/main" val="638140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0877B4-E4D6-4098-5D33-E9F4123DFE71}"/>
              </a:ext>
            </a:extLst>
          </p:cNvPr>
          <p:cNvSpPr>
            <a:spLocks noChangeArrowheads="1"/>
          </p:cNvSpPr>
          <p:nvPr/>
        </p:nvSpPr>
        <p:spPr bwMode="auto">
          <a:xfrm>
            <a:off x="468313" y="836613"/>
            <a:ext cx="3744912" cy="4826000"/>
          </a:xfrm>
          <a:prstGeom prst="rect">
            <a:avLst/>
          </a:prstGeom>
          <a:noFill/>
          <a:ln w="9525">
            <a:solidFill>
              <a:srgbClr val="FFFFFF"/>
            </a:solidFill>
            <a:miter lim="800000"/>
            <a:headEnd/>
            <a:tailEnd/>
          </a:ln>
        </p:spPr>
        <p:txBody>
          <a:bodyPr/>
          <a:lstStyle>
            <a:lvl1pPr eaLnBrk="0" hangingPunct="0">
              <a:spcBef>
                <a:spcPct val="20000"/>
              </a:spcBef>
              <a:buChar char="•"/>
              <a:defRPr sz="3200">
                <a:solidFill>
                  <a:schemeClr val="tx1"/>
                </a:solidFill>
                <a:latin typeface="PoloST11K-Buch" pitchFamily="34" charset="0"/>
              </a:defRPr>
            </a:lvl1pPr>
            <a:lvl2pPr marL="742950" indent="-285750" eaLnBrk="0" hangingPunct="0">
              <a:spcBef>
                <a:spcPct val="20000"/>
              </a:spcBef>
              <a:buChar char="–"/>
              <a:defRPr sz="1200">
                <a:solidFill>
                  <a:srgbClr val="000000"/>
                </a:solidFill>
                <a:latin typeface="Arial" pitchFamily="34" charset="0"/>
                <a:ea typeface="Times New Roman" pitchFamily="18" charset="0"/>
                <a:cs typeface="Arial" pitchFamily="34" charset="0"/>
              </a:defRPr>
            </a:lvl2pPr>
            <a:lvl3pPr marL="1143000" indent="-228600" eaLnBrk="0" hangingPunct="0">
              <a:spcBef>
                <a:spcPct val="20000"/>
              </a:spcBef>
              <a:buChar char="•"/>
              <a:defRPr sz="2400">
                <a:solidFill>
                  <a:schemeClr val="tx1"/>
                </a:solidFill>
                <a:latin typeface="PoloST11K-Buch" pitchFamily="34" charset="0"/>
                <a:cs typeface="Times New Roman" pitchFamily="18" charset="0"/>
              </a:defRPr>
            </a:lvl3pPr>
            <a:lvl4pPr marL="1600200" indent="-228600" eaLnBrk="0" hangingPunct="0">
              <a:spcBef>
                <a:spcPct val="20000"/>
              </a:spcBef>
              <a:buChar char="–"/>
              <a:defRPr sz="2000">
                <a:solidFill>
                  <a:schemeClr val="tx1"/>
                </a:solidFill>
                <a:latin typeface="PoloST11K-Buch" pitchFamily="34" charset="0"/>
                <a:cs typeface="Times New Roman" pitchFamily="18" charset="0"/>
              </a:defRPr>
            </a:lvl4pPr>
            <a:lvl5pPr marL="2057400" indent="-228600" eaLnBrk="0" hangingPunct="0">
              <a:spcBef>
                <a:spcPct val="20000"/>
              </a:spcBef>
              <a:buChar char="»"/>
              <a:defRPr sz="1200">
                <a:solidFill>
                  <a:srgbClr val="000000"/>
                </a:solidFill>
                <a:latin typeface="Arial" pitchFamily="34" charset="0"/>
                <a:ea typeface="Times New Roman" pitchFamily="18" charset="0"/>
                <a:cs typeface="Arial" pitchFamily="34" charset="0"/>
              </a:defRPr>
            </a:lvl5pPr>
            <a:lvl6pPr marL="25146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6pPr>
            <a:lvl7pPr marL="29718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7pPr>
            <a:lvl8pPr marL="34290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8pPr>
            <a:lvl9pPr marL="3886200" indent="-228600" eaLnBrk="0" fontAlgn="base" hangingPunct="0">
              <a:spcBef>
                <a:spcPct val="20000"/>
              </a:spcBef>
              <a:spcAft>
                <a:spcPct val="0"/>
              </a:spcAft>
              <a:buChar char="»"/>
              <a:defRPr sz="1200">
                <a:solidFill>
                  <a:srgbClr val="000000"/>
                </a:solidFill>
                <a:latin typeface="Arial" pitchFamily="34" charset="0"/>
                <a:ea typeface="Times New Roman" pitchFamily="18" charset="0"/>
                <a:cs typeface="Arial" pitchFamily="34" charset="0"/>
              </a:defRPr>
            </a:lvl9pPr>
          </a:lstStyle>
          <a:p>
            <a:pPr eaLnBrk="1" fontAlgn="auto" hangingPunct="1">
              <a:lnSpc>
                <a:spcPts val="1600"/>
              </a:lnSpc>
              <a:spcBef>
                <a:spcPts val="600"/>
              </a:spcBef>
              <a:spcAft>
                <a:spcPts val="0"/>
              </a:spcAft>
              <a:buFontTx/>
              <a:buNone/>
              <a:defRPr/>
            </a:pPr>
            <a:r>
              <a:rPr lang="de-DE" altLang="de-DE" sz="1200" b="1" kern="0" dirty="0">
                <a:solidFill>
                  <a:srgbClr val="000000"/>
                </a:solidFill>
                <a:latin typeface="Arial" pitchFamily="34" charset="0"/>
              </a:rPr>
              <a:t>Hinweise zum Einsatz</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Das Tafelbild bezieht sich auf das </a:t>
            </a:r>
            <a:r>
              <a:rPr lang="de-DE" altLang="de-DE" sz="1200" kern="0" dirty="0">
                <a:latin typeface="Arial" pitchFamily="34" charset="0"/>
              </a:rPr>
              <a:t>Thema „Die Wasserversorgung Wiens“ auf den Seiten 30 und 31 im Schulbuch </a:t>
            </a:r>
            <a:r>
              <a:rPr lang="de-DE" altLang="de-DE" sz="1200" i="1" kern="0" dirty="0">
                <a:latin typeface="Arial" pitchFamily="34" charset="0"/>
              </a:rPr>
              <a:t>unterwegs 2</a:t>
            </a:r>
            <a:r>
              <a:rPr lang="de-DE" altLang="de-DE" sz="1200" kern="0" dirty="0">
                <a:latin typeface="Arial" pitchFamily="34" charset="0"/>
              </a:rPr>
              <a:t>.</a:t>
            </a:r>
          </a:p>
          <a:p>
            <a:pPr eaLnBrk="1" fontAlgn="auto" hangingPunct="1">
              <a:lnSpc>
                <a:spcPts val="1600"/>
              </a:lnSpc>
              <a:spcBef>
                <a:spcPts val="600"/>
              </a:spcBef>
              <a:spcAft>
                <a:spcPts val="0"/>
              </a:spcAft>
              <a:buClr>
                <a:srgbClr val="000000"/>
              </a:buClr>
              <a:buFontTx/>
              <a:buNone/>
              <a:defRPr/>
            </a:pPr>
            <a:r>
              <a:rPr lang="de-DE" altLang="de-DE" sz="1200" kern="0" dirty="0">
                <a:solidFill>
                  <a:srgbClr val="000000"/>
                </a:solidFill>
                <a:latin typeface="Arial" pitchFamily="34" charset="0"/>
              </a:rPr>
              <a:t>Es kann als Vertiefung dienen. </a:t>
            </a:r>
            <a:br>
              <a:rPr lang="de-DE" altLang="de-DE" sz="1100" kern="0" dirty="0">
                <a:solidFill>
                  <a:srgbClr val="000000"/>
                </a:solidFill>
                <a:latin typeface="Arial" pitchFamily="34" charset="0"/>
              </a:rPr>
            </a:b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endParaRPr lang="de-DE" altLang="de-DE" sz="1200" kern="0" dirty="0">
              <a:solidFill>
                <a:srgbClr val="000000"/>
              </a:solidFill>
              <a:latin typeface="Arial" pitchFamily="34" charset="0"/>
            </a:endParaRPr>
          </a:p>
          <a:p>
            <a:pPr eaLnBrk="1" fontAlgn="auto" hangingPunct="1">
              <a:lnSpc>
                <a:spcPts val="1600"/>
              </a:lnSpc>
              <a:spcBef>
                <a:spcPts val="600"/>
              </a:spcBef>
              <a:spcAft>
                <a:spcPts val="0"/>
              </a:spcAft>
              <a:buClr>
                <a:srgbClr val="009999"/>
              </a:buClr>
              <a:buFontTx/>
              <a:buNone/>
              <a:defRPr/>
            </a:pPr>
            <a:r>
              <a:rPr lang="de-DE" altLang="de-DE" sz="1200" kern="0" dirty="0">
                <a:solidFill>
                  <a:srgbClr val="000000"/>
                </a:solidFill>
                <a:latin typeface="Arial" pitchFamily="34" charset="0"/>
              </a:rPr>
              <a:t>Wir wünschen Ihnen einen erfolgreichen Unterricht!</a:t>
            </a:r>
          </a:p>
        </p:txBody>
      </p:sp>
      <p:sp>
        <p:nvSpPr>
          <p:cNvPr id="7" name="Rectangle 6">
            <a:extLst>
              <a:ext uri="{FF2B5EF4-FFF2-40B4-BE49-F238E27FC236}">
                <a16:creationId xmlns:a16="http://schemas.microsoft.com/office/drawing/2014/main" id="{C0BBEB11-812C-2544-BF8E-F5B4B7D3C14C}"/>
              </a:ext>
            </a:extLst>
          </p:cNvPr>
          <p:cNvSpPr>
            <a:spLocks noChangeArrowheads="1"/>
          </p:cNvSpPr>
          <p:nvPr/>
        </p:nvSpPr>
        <p:spPr bwMode="auto">
          <a:xfrm>
            <a:off x="4427538" y="692150"/>
            <a:ext cx="4465637" cy="5473700"/>
          </a:xfrm>
          <a:prstGeom prst="rect">
            <a:avLst/>
          </a:prstGeom>
          <a:noFill/>
          <a:ln>
            <a:noFill/>
          </a:ln>
        </p:spPr>
        <p:txBody>
          <a:bodyPr/>
          <a:lstStyle>
            <a:lvl1pPr eaLnBrk="0" hangingPunct="0">
              <a:defRPr sz="4200">
                <a:solidFill>
                  <a:srgbClr val="000000"/>
                </a:solidFill>
                <a:latin typeface="Arial" pitchFamily="34" charset="0"/>
              </a:defRPr>
            </a:lvl1pPr>
            <a:lvl2pPr marL="742950" indent="-285750" eaLnBrk="0" hangingPunct="0">
              <a:defRPr sz="4200">
                <a:solidFill>
                  <a:srgbClr val="000000"/>
                </a:solidFill>
                <a:latin typeface="Arial" pitchFamily="34" charset="0"/>
              </a:defRPr>
            </a:lvl2pPr>
            <a:lvl3pPr marL="1143000" indent="-228600" eaLnBrk="0" hangingPunct="0">
              <a:defRPr sz="4200">
                <a:solidFill>
                  <a:srgbClr val="000000"/>
                </a:solidFill>
                <a:latin typeface="Arial" pitchFamily="34" charset="0"/>
              </a:defRPr>
            </a:lvl3pPr>
            <a:lvl4pPr marL="1600200" indent="-228600" eaLnBrk="0" hangingPunct="0">
              <a:defRPr sz="4200">
                <a:solidFill>
                  <a:srgbClr val="000000"/>
                </a:solidFill>
                <a:latin typeface="Arial" pitchFamily="34" charset="0"/>
              </a:defRPr>
            </a:lvl4pPr>
            <a:lvl5pPr marL="2057400" indent="-228600" eaLnBrk="0" hangingPunct="0">
              <a:defRPr sz="4200">
                <a:solidFill>
                  <a:srgbClr val="000000"/>
                </a:solidFill>
                <a:latin typeface="Arial" pitchFamily="34" charset="0"/>
              </a:defRPr>
            </a:lvl5pPr>
            <a:lvl6pPr marL="2514600" indent="-228600" eaLnBrk="0" fontAlgn="base" hangingPunct="0">
              <a:spcBef>
                <a:spcPct val="0"/>
              </a:spcBef>
              <a:spcAft>
                <a:spcPct val="0"/>
              </a:spcAft>
              <a:defRPr sz="4200">
                <a:solidFill>
                  <a:srgbClr val="000000"/>
                </a:solidFill>
                <a:latin typeface="Arial" pitchFamily="34" charset="0"/>
              </a:defRPr>
            </a:lvl6pPr>
            <a:lvl7pPr marL="2971800" indent="-228600" eaLnBrk="0" fontAlgn="base" hangingPunct="0">
              <a:spcBef>
                <a:spcPct val="0"/>
              </a:spcBef>
              <a:spcAft>
                <a:spcPct val="0"/>
              </a:spcAft>
              <a:defRPr sz="4200">
                <a:solidFill>
                  <a:srgbClr val="000000"/>
                </a:solidFill>
                <a:latin typeface="Arial" pitchFamily="34" charset="0"/>
              </a:defRPr>
            </a:lvl7pPr>
            <a:lvl8pPr marL="3429000" indent="-228600" eaLnBrk="0" fontAlgn="base" hangingPunct="0">
              <a:spcBef>
                <a:spcPct val="0"/>
              </a:spcBef>
              <a:spcAft>
                <a:spcPct val="0"/>
              </a:spcAft>
              <a:defRPr sz="4200">
                <a:solidFill>
                  <a:srgbClr val="000000"/>
                </a:solidFill>
                <a:latin typeface="Arial" pitchFamily="34" charset="0"/>
              </a:defRPr>
            </a:lvl8pPr>
            <a:lvl9pPr marL="3886200" indent="-228600" eaLnBrk="0" fontAlgn="base" hangingPunct="0">
              <a:spcBef>
                <a:spcPct val="0"/>
              </a:spcBef>
              <a:spcAft>
                <a:spcPct val="0"/>
              </a:spcAft>
              <a:defRPr sz="4200">
                <a:solidFill>
                  <a:srgbClr val="000000"/>
                </a:solidFill>
                <a:latin typeface="Arial" pitchFamily="34" charset="0"/>
              </a:defRPr>
            </a:lvl9pPr>
          </a:lstStyle>
          <a:p>
            <a:pPr eaLnBrk="1" fontAlgn="auto" hangingPunct="1">
              <a:lnSpc>
                <a:spcPct val="80000"/>
              </a:lnSpc>
              <a:spcBef>
                <a:spcPct val="20000"/>
              </a:spcBef>
              <a:spcAft>
                <a:spcPts val="0"/>
              </a:spcAft>
              <a:buClr>
                <a:srgbClr val="FFFFFF"/>
              </a:buClr>
              <a:buFont typeface="Wingdings" pitchFamily="2" charset="2"/>
              <a:buNone/>
              <a:defRPr/>
            </a:pPr>
            <a:r>
              <a:rPr lang="de-DE" altLang="de-DE" sz="1200" kern="0" dirty="0"/>
              <a:t> </a:t>
            </a:r>
            <a:endParaRPr lang="de-DE" altLang="de-DE" sz="1200" b="1" kern="0" dirty="0"/>
          </a:p>
          <a:p>
            <a:pPr eaLnBrk="1" fontAlgn="auto" hangingPunct="1">
              <a:spcBef>
                <a:spcPts val="0"/>
              </a:spcBef>
              <a:spcAft>
                <a:spcPts val="0"/>
              </a:spcAft>
              <a:defRPr/>
            </a:pPr>
            <a:r>
              <a:rPr lang="de-DE" altLang="de-DE" sz="1200" b="1" kern="0" dirty="0"/>
              <a:t>Impressum</a:t>
            </a:r>
          </a:p>
          <a:p>
            <a:pPr eaLnBrk="1" fontAlgn="auto" hangingPunct="1">
              <a:spcBef>
                <a:spcPts val="0"/>
              </a:spcBef>
              <a:spcAft>
                <a:spcPts val="0"/>
              </a:spcAft>
              <a:defRPr/>
            </a:pPr>
            <a:r>
              <a:rPr lang="de-DE" altLang="de-DE" sz="1200" kern="0" dirty="0"/>
              <a:t>© Österreichischer Bundesverlag Schulbuch GmbH &amp; Co. KG, Wien 2024</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Autorinnen und Autoren: Christian Fridrich, Gabriele Kulhanek-Wehlend, Carina Chreiska-Höbinger, Jasmin Sonnleitner, Christoph Steinhart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dirty="0">
                <a:cs typeface="Arial" charset="0"/>
              </a:rPr>
              <a:t>Autor und Fotos, wenn nicht anders angegeben: </a:t>
            </a:r>
            <a:br>
              <a:rPr lang="de-DE" altLang="de-DE" sz="1200" dirty="0">
                <a:cs typeface="Arial" charset="0"/>
              </a:rPr>
            </a:br>
            <a:r>
              <a:rPr lang="de-DE" altLang="de-DE" sz="1200" dirty="0">
                <a:cs typeface="Arial" charset="0"/>
              </a:rPr>
              <a:t>Christian Fridrich, </a:t>
            </a:r>
            <a:r>
              <a:rPr lang="de-DE" altLang="de-DE" sz="1200" dirty="0" err="1">
                <a:cs typeface="Arial" charset="0"/>
              </a:rPr>
              <a:t>Großweikersdorf</a:t>
            </a:r>
            <a:r>
              <a:rPr lang="de-DE" altLang="de-DE" sz="1200" dirty="0">
                <a:cs typeface="Arial" charset="0"/>
              </a:rPr>
              <a:t>; </a:t>
            </a:r>
            <a:br>
              <a:rPr lang="de-DE" altLang="de-DE" sz="1200" dirty="0">
                <a:cs typeface="Arial" charset="0"/>
              </a:rPr>
            </a:br>
            <a:endParaRPr lang="de-DE" altLang="de-DE" sz="1200" dirty="0">
              <a:cs typeface="Arial" charset="0"/>
            </a:endParaRPr>
          </a:p>
          <a:p>
            <a:pPr eaLnBrk="1" fontAlgn="auto" hangingPunct="1">
              <a:spcBef>
                <a:spcPts val="0"/>
              </a:spcBef>
              <a:spcAft>
                <a:spcPts val="0"/>
              </a:spcAft>
              <a:defRPr/>
            </a:pPr>
            <a:r>
              <a:rPr lang="de-DE" altLang="de-DE" sz="1200" dirty="0">
                <a:cs typeface="Arial" charset="0"/>
              </a:rPr>
              <a:t>F11:  </a:t>
            </a:r>
            <a:r>
              <a:rPr lang="de-DE" altLang="de-DE" sz="1200" dirty="0" err="1">
                <a:cs typeface="Arial" charset="0"/>
              </a:rPr>
              <a:t>BostjanT</a:t>
            </a:r>
            <a:r>
              <a:rPr lang="de-DE" altLang="de-DE" sz="1200" dirty="0">
                <a:cs typeface="Arial" charset="0"/>
              </a:rPr>
              <a:t> – istockphoto.com; F12: Markus Schieder – Fotolia.com</a:t>
            </a:r>
            <a:br>
              <a:rPr lang="de-DE" altLang="de-DE" sz="1200" dirty="0">
                <a:cs typeface="Arial" charset="0"/>
              </a:rPr>
            </a:br>
            <a:endParaRPr lang="de-DE" altLang="de-DE" sz="1200" kern="0" dirty="0"/>
          </a:p>
          <a:p>
            <a:pPr eaLnBrk="1" fontAlgn="auto" hangingPunct="1">
              <a:spcBef>
                <a:spcPts val="0"/>
              </a:spcBef>
              <a:spcAft>
                <a:spcPts val="0"/>
              </a:spcAft>
              <a:defRPr/>
            </a:pPr>
            <a:r>
              <a:rPr lang="de-DE" altLang="de-DE" sz="1200" kern="0" dirty="0"/>
              <a:t>Alle Rechte vorbehalten.</a:t>
            </a:r>
          </a:p>
          <a:p>
            <a:pPr eaLnBrk="1" fontAlgn="auto" hangingPunct="1">
              <a:spcBef>
                <a:spcPts val="0"/>
              </a:spcBef>
              <a:spcAft>
                <a:spcPts val="0"/>
              </a:spcAft>
              <a:defRPr/>
            </a:pPr>
            <a:r>
              <a:rPr lang="de-DE" altLang="de-DE" sz="1200" kern="0" dirty="0"/>
              <a:t>www.oebv.at</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Das Werk und seine Teile sind urheberrechtlich geschützt. Der Verlag gewährt das Recht des Downloads und des Einsatzes im Unterricht. Das Herauslösen, Kopieren und Bearbeiten von Daten jeder Art ist untersagt. Das Ausdrucken und Anfertigen von Kopien ist ausschließlich für den eigenen Unterrichts-gebrauch gestattet. Urhebervermerke, Seriennummern sowie sonstige der Programmidentifikation dienende Merkmale dürfen nicht entfernt oder geändert werden. Weder das Werk noch seine Teile dürfen in ein Netzwerk gestellt oder über das Internet weiter verbreitet oder veräußert werden.</a:t>
            </a:r>
          </a:p>
          <a:p>
            <a:pPr eaLnBrk="1" fontAlgn="auto" hangingPunct="1">
              <a:spcBef>
                <a:spcPts val="0"/>
              </a:spcBef>
              <a:spcAft>
                <a:spcPts val="0"/>
              </a:spcAft>
              <a:defRPr/>
            </a:pPr>
            <a:endParaRPr lang="de-DE" altLang="de-DE" sz="1200" kern="0" dirty="0"/>
          </a:p>
          <a:p>
            <a:pPr eaLnBrk="1" fontAlgn="auto" hangingPunct="1">
              <a:spcBef>
                <a:spcPts val="0"/>
              </a:spcBef>
              <a:spcAft>
                <a:spcPts val="0"/>
              </a:spcAft>
              <a:defRPr/>
            </a:pPr>
            <a:r>
              <a:rPr lang="de-DE" altLang="de-DE" sz="1200" kern="0" dirty="0"/>
              <a:t>Jede Nutzung in anderen als den genannten Fällen bedarf der vorherigen schriftlichen Einwilligung des Verlages.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Sony\1108\DSC00964.JPG">
            <a:extLst>
              <a:ext uri="{FF2B5EF4-FFF2-40B4-BE49-F238E27FC236}">
                <a16:creationId xmlns:a16="http://schemas.microsoft.com/office/drawing/2014/main" id="{164D176E-E96B-031C-B993-D57D4C5F34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7"/>
          <a:stretch>
            <a:fillRect/>
          </a:stretch>
        </p:blipFill>
        <p:spPr bwMode="auto">
          <a:xfrm>
            <a:off x="611188" y="764703"/>
            <a:ext cx="7921625" cy="483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CA1B7A68-C96D-B9B4-3A8E-C0D0D9F50A4E}"/>
              </a:ext>
            </a:extLst>
          </p:cNvPr>
          <p:cNvSpPr>
            <a:spLocks noChangeArrowheads="1"/>
          </p:cNvSpPr>
          <p:nvPr/>
        </p:nvSpPr>
        <p:spPr bwMode="auto">
          <a:xfrm>
            <a:off x="611189" y="5661025"/>
            <a:ext cx="777716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Das Quellgebiet  der </a:t>
            </a:r>
            <a:r>
              <a:rPr lang="de-AT" altLang="de-DE" sz="1400" dirty="0">
                <a:solidFill>
                  <a:srgbClr val="000000"/>
                </a:solidFill>
                <a:latin typeface="Arial" panose="020B0604020202020204" pitchFamily="34" charset="0"/>
              </a:rPr>
              <a:t>I. Hochquellenwasserleitung </a:t>
            </a:r>
            <a:r>
              <a:rPr lang="de-AT" altLang="de-DE" sz="1400" b="0" dirty="0">
                <a:solidFill>
                  <a:srgbClr val="000000"/>
                </a:solidFill>
                <a:latin typeface="Arial" panose="020B0604020202020204" pitchFamily="34" charset="0"/>
              </a:rPr>
              <a:t>wird vom Schneeberg (hier im Bild), der Rax und der Schneealpe gebildet.  Die 95 km lange I. Hochquellenwasserleitung wurde 1873 fertig gestellt. Sie deckt heute rund den halben Wasserbedarf von Wien.</a:t>
            </a:r>
          </a:p>
          <a:p>
            <a:pPr eaLnBrk="1" hangingPunct="1">
              <a:spcBef>
                <a:spcPct val="0"/>
              </a:spcBef>
              <a:buFontTx/>
              <a:buNone/>
            </a:pPr>
            <a:endParaRPr lang="de-AT"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96654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Sony\1108\DSC01120.JPG">
            <a:extLst>
              <a:ext uri="{FF2B5EF4-FFF2-40B4-BE49-F238E27FC236}">
                <a16:creationId xmlns:a16="http://schemas.microsoft.com/office/drawing/2014/main" id="{C55815A1-ECB3-1414-5917-70679A48B8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106" y="764704"/>
            <a:ext cx="7951787"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4FEC0A83-8EFA-DBCB-9B08-F693A6A5FC13}"/>
              </a:ext>
            </a:extLst>
          </p:cNvPr>
          <p:cNvSpPr>
            <a:spLocks noChangeArrowheads="1"/>
          </p:cNvSpPr>
          <p:nvPr/>
        </p:nvSpPr>
        <p:spPr bwMode="auto">
          <a:xfrm>
            <a:off x="596107" y="5660554"/>
            <a:ext cx="795178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Das Quellgebiet  der </a:t>
            </a:r>
            <a:r>
              <a:rPr lang="de-AT" altLang="de-DE" sz="1400" dirty="0">
                <a:solidFill>
                  <a:srgbClr val="000000"/>
                </a:solidFill>
                <a:latin typeface="Arial" panose="020B0604020202020204" pitchFamily="34" charset="0"/>
              </a:rPr>
              <a:t>II. Hochquellenwasserleitung </a:t>
            </a:r>
            <a:r>
              <a:rPr lang="de-AT" altLang="de-DE" sz="1400" b="0" dirty="0">
                <a:solidFill>
                  <a:srgbClr val="000000"/>
                </a:solidFill>
                <a:latin typeface="Arial" panose="020B0604020202020204" pitchFamily="34" charset="0"/>
              </a:rPr>
              <a:t> umfasst  den </a:t>
            </a:r>
            <a:r>
              <a:rPr lang="de-AT" altLang="de-DE" sz="1400" b="0" dirty="0" err="1">
                <a:solidFill>
                  <a:srgbClr val="000000"/>
                </a:solidFill>
                <a:latin typeface="Arial" panose="020B0604020202020204" pitchFamily="34" charset="0"/>
              </a:rPr>
              <a:t>Hochschwab</a:t>
            </a:r>
            <a:r>
              <a:rPr lang="de-AT" altLang="de-DE" sz="1400" b="0" dirty="0">
                <a:solidFill>
                  <a:srgbClr val="000000"/>
                </a:solidFill>
                <a:latin typeface="Arial" panose="020B0604020202020204" pitchFamily="34" charset="0"/>
              </a:rPr>
              <a:t>. Nachdem die erste Leitung die Wiener Bevölkerung nicht mehr ausreichend mit Wasser versorgen konnte, wurde im Jahre 1910 die zweite Leitung eröffnet. Diese ist 180 km lang.</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5990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Sony\1108\DSC00986.JPG">
            <a:extLst>
              <a:ext uri="{FF2B5EF4-FFF2-40B4-BE49-F238E27FC236}">
                <a16:creationId xmlns:a16="http://schemas.microsoft.com/office/drawing/2014/main" id="{92CDBBBA-F0A9-6297-4F55-46423ECEB2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4704"/>
            <a:ext cx="7966075" cy="511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99B68509-2728-45AB-A7E3-65E41526BE99}"/>
              </a:ext>
            </a:extLst>
          </p:cNvPr>
          <p:cNvSpPr>
            <a:spLocks noChangeArrowheads="1"/>
          </p:cNvSpPr>
          <p:nvPr/>
        </p:nvSpPr>
        <p:spPr bwMode="auto">
          <a:xfrm>
            <a:off x="611189" y="5876925"/>
            <a:ext cx="7966074"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Verschmutzungen können von der Oberfläche des Kalkgebietes leicht ins Wasser des Berges gelangen. Um Verunreinigungen zu verhindern, sind die Quellgebiete der beiden Wiener Hochquellenwasserleitungen besonders </a:t>
            </a:r>
            <a:r>
              <a:rPr lang="de-AT" altLang="de-DE" sz="1400" dirty="0">
                <a:solidFill>
                  <a:srgbClr val="000000"/>
                </a:solidFill>
                <a:latin typeface="Arial" panose="020B0604020202020204" pitchFamily="34" charset="0"/>
              </a:rPr>
              <a:t>geschützt.</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333962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Sony\1108\DSC00985.JPG">
            <a:extLst>
              <a:ext uri="{FF2B5EF4-FFF2-40B4-BE49-F238E27FC236}">
                <a16:creationId xmlns:a16="http://schemas.microsoft.com/office/drawing/2014/main" id="{6DDC01D4-9131-E78C-3C8B-7262CD94A6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692150"/>
            <a:ext cx="772477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17C785B2-B68C-A17D-DC13-4E57D9F96C83}"/>
              </a:ext>
            </a:extLst>
          </p:cNvPr>
          <p:cNvSpPr>
            <a:spLocks noChangeArrowheads="1"/>
          </p:cNvSpPr>
          <p:nvPr/>
        </p:nvSpPr>
        <p:spPr bwMode="auto">
          <a:xfrm>
            <a:off x="592138" y="5734050"/>
            <a:ext cx="74898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Bereits vor fast 50 Jahren wurden große Gebiete der steirisch-niederösterreichischen Kalkalpen unter Schutz gestellt. Die geschützte Fläche ist mit 675 km² etwa eineinhalb Mal so groß wie die Fläche von Wien. Trotz der fortschreitenden Veränderung vieler Lebensräume werden </a:t>
            </a:r>
            <a:r>
              <a:rPr lang="de-AT" altLang="de-DE" sz="1400">
                <a:solidFill>
                  <a:srgbClr val="000000"/>
                </a:solidFill>
                <a:latin typeface="Arial" panose="020B0604020202020204" pitchFamily="34" charset="0"/>
              </a:rPr>
              <a:t>Quellschutzgebiete</a:t>
            </a:r>
            <a:r>
              <a:rPr lang="de-AT" altLang="de-DE" sz="1400" b="0">
                <a:solidFill>
                  <a:srgbClr val="000000"/>
                </a:solidFill>
                <a:latin typeface="Arial" panose="020B0604020202020204" pitchFamily="34" charset="0"/>
              </a:rPr>
              <a:t> intakt gehalten und garantieren sauberes Trinkwasser.</a:t>
            </a:r>
          </a:p>
        </p:txBody>
      </p:sp>
    </p:spTree>
    <p:extLst>
      <p:ext uri="{BB962C8B-B14F-4D97-AF65-F5344CB8AC3E}">
        <p14:creationId xmlns:p14="http://schemas.microsoft.com/office/powerpoint/2010/main" val="857544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Sony\1108\DSC01025.JPG">
            <a:extLst>
              <a:ext uri="{FF2B5EF4-FFF2-40B4-BE49-F238E27FC236}">
                <a16:creationId xmlns:a16="http://schemas.microsoft.com/office/drawing/2014/main" id="{83BFDE50-3DC6-58A7-4C0B-DD511BBC04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764704"/>
            <a:ext cx="7921625" cy="4967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1F5F671B-F16A-6AF9-F42C-E5257B32D88E}"/>
              </a:ext>
            </a:extLst>
          </p:cNvPr>
          <p:cNvSpPr>
            <a:spLocks noChangeArrowheads="1"/>
          </p:cNvSpPr>
          <p:nvPr/>
        </p:nvSpPr>
        <p:spPr bwMode="auto">
          <a:xfrm>
            <a:off x="584200" y="5818188"/>
            <a:ext cx="748982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a:solidFill>
                  <a:srgbClr val="000000"/>
                </a:solidFill>
                <a:latin typeface="Arial" panose="020B0604020202020204" pitchFamily="34" charset="0"/>
              </a:rPr>
              <a:t>Durch Spalten und Risse im </a:t>
            </a:r>
            <a:r>
              <a:rPr lang="de-AT" altLang="de-DE" sz="1400">
                <a:solidFill>
                  <a:srgbClr val="000000"/>
                </a:solidFill>
                <a:latin typeface="Arial" panose="020B0604020202020204" pitchFamily="34" charset="0"/>
              </a:rPr>
              <a:t>Kalkgestein</a:t>
            </a:r>
            <a:r>
              <a:rPr lang="de-AT" altLang="de-DE" sz="1400" b="0">
                <a:solidFill>
                  <a:srgbClr val="000000"/>
                </a:solidFill>
                <a:latin typeface="Arial" panose="020B0604020202020204" pitchFamily="34" charset="0"/>
              </a:rPr>
              <a:t> fließt das Regenwasser weitgehend ungefiltert in das Innere des Berges. Dann dauert es einige Stunden, Tage oder Wochen, bis das Wasser wieder als Quelle aus dem Berg herausfließt. </a:t>
            </a:r>
            <a:endParaRPr lang="de-DE" altLang="de-DE" sz="1400" b="0">
              <a:solidFill>
                <a:srgbClr val="000000"/>
              </a:solidFill>
              <a:latin typeface="Arial" panose="020B0604020202020204" pitchFamily="34" charset="0"/>
            </a:endParaRPr>
          </a:p>
        </p:txBody>
      </p:sp>
    </p:spTree>
    <p:extLst>
      <p:ext uri="{BB962C8B-B14F-4D97-AF65-F5344CB8AC3E}">
        <p14:creationId xmlns:p14="http://schemas.microsoft.com/office/powerpoint/2010/main" val="2399894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4">
            <a:extLst>
              <a:ext uri="{FF2B5EF4-FFF2-40B4-BE49-F238E27FC236}">
                <a16:creationId xmlns:a16="http://schemas.microsoft.com/office/drawing/2014/main" id="{92C1AEAA-B9A1-AA7F-8A38-5EDA5611BD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8325" y="692696"/>
            <a:ext cx="8007350"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6BC2C85D-0522-9BA1-1186-900649516064}"/>
              </a:ext>
            </a:extLst>
          </p:cNvPr>
          <p:cNvSpPr>
            <a:spLocks noChangeArrowheads="1"/>
          </p:cNvSpPr>
          <p:nvPr/>
        </p:nvSpPr>
        <p:spPr bwMode="auto">
          <a:xfrm>
            <a:off x="568325" y="5798096"/>
            <a:ext cx="8007349"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Im Tal tritt das durch den Berg geflossene Wasser in Quellen wieder ans Tageslicht. Das Quellwasser fließt in Bäche und </a:t>
            </a:r>
            <a:r>
              <a:rPr lang="de-AT" altLang="de-DE" sz="1400" dirty="0">
                <a:solidFill>
                  <a:srgbClr val="000000"/>
                </a:solidFill>
                <a:latin typeface="Arial" panose="020B0604020202020204" pitchFamily="34" charset="0"/>
              </a:rPr>
              <a:t>Flüsse</a:t>
            </a:r>
            <a:r>
              <a:rPr lang="de-AT" altLang="de-DE" sz="1400" b="0" dirty="0">
                <a:solidFill>
                  <a:srgbClr val="000000"/>
                </a:solidFill>
                <a:latin typeface="Arial" panose="020B0604020202020204" pitchFamily="34" charset="0"/>
              </a:rPr>
              <a:t>, die im Naturzustand sauber sind. Österreich hat viele Reserven von sauberem Wasser, die es zu schützen gilt.</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86043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Eigene Bilder\Bilder 2011 D700\1104_wasserexk\DSC_2672.JPG">
            <a:extLst>
              <a:ext uri="{FF2B5EF4-FFF2-40B4-BE49-F238E27FC236}">
                <a16:creationId xmlns:a16="http://schemas.microsoft.com/office/drawing/2014/main" id="{61018333-F905-88D5-6416-EBAF6CEBD2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37" y="748918"/>
            <a:ext cx="7935540" cy="491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eck 35">
            <a:extLst>
              <a:ext uri="{FF2B5EF4-FFF2-40B4-BE49-F238E27FC236}">
                <a16:creationId xmlns:a16="http://schemas.microsoft.com/office/drawing/2014/main" id="{C8C51F88-113B-A81C-1B8C-62EE2FE4C919}"/>
              </a:ext>
            </a:extLst>
          </p:cNvPr>
          <p:cNvSpPr>
            <a:spLocks noChangeArrowheads="1"/>
          </p:cNvSpPr>
          <p:nvPr/>
        </p:nvSpPr>
        <p:spPr bwMode="auto">
          <a:xfrm>
            <a:off x="614364" y="5733752"/>
            <a:ext cx="791811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spcBef>
                <a:spcPct val="20000"/>
              </a:spcBef>
              <a:buFont typeface="Arial" panose="020B0604020202020204" pitchFamily="34" charset="0"/>
              <a:buChar char="•"/>
              <a:defRPr sz="3800" b="1">
                <a:solidFill>
                  <a:srgbClr val="333333"/>
                </a:solidFill>
                <a:latin typeface="Syntax LT Std"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AT" altLang="de-DE" sz="1400" b="0" dirty="0">
                <a:solidFill>
                  <a:srgbClr val="000000"/>
                </a:solidFill>
                <a:latin typeface="Arial" panose="020B0604020202020204" pitchFamily="34" charset="0"/>
              </a:rPr>
              <a:t>Um die </a:t>
            </a:r>
            <a:r>
              <a:rPr lang="de-AT" altLang="de-DE" sz="1400" dirty="0">
                <a:solidFill>
                  <a:srgbClr val="000000"/>
                </a:solidFill>
                <a:latin typeface="Arial" panose="020B0604020202020204" pitchFamily="34" charset="0"/>
              </a:rPr>
              <a:t>Quellen</a:t>
            </a:r>
            <a:r>
              <a:rPr lang="de-AT" altLang="de-DE" sz="1400" b="0" dirty="0">
                <a:solidFill>
                  <a:srgbClr val="000000"/>
                </a:solidFill>
                <a:latin typeface="Arial" panose="020B0604020202020204" pitchFamily="34" charset="0"/>
              </a:rPr>
              <a:t> sauber zu halten, wurde ein </a:t>
            </a:r>
            <a:r>
              <a:rPr lang="de-AT" altLang="de-DE" sz="1400" dirty="0">
                <a:solidFill>
                  <a:srgbClr val="000000"/>
                </a:solidFill>
                <a:latin typeface="Arial" panose="020B0604020202020204" pitchFamily="34" charset="0"/>
              </a:rPr>
              <a:t>Wasserschloss</a:t>
            </a:r>
            <a:r>
              <a:rPr lang="de-AT" altLang="de-DE" sz="1400" b="0" dirty="0">
                <a:solidFill>
                  <a:srgbClr val="000000"/>
                </a:solidFill>
                <a:latin typeface="Arial" panose="020B0604020202020204" pitchFamily="34" charset="0"/>
              </a:rPr>
              <a:t> über sie gebaut. Ein Wasserschloss ist ein Gebäude, das die Quellen für die Trinkwasserversorgung schützt. Verschmutzungen wie zum Beispiel Vogelkot, achtlos weggeworfener Müll oder Staub werden so vom sauberen Wasser ferngehalten.</a:t>
            </a:r>
            <a:endParaRPr lang="de-DE" altLang="de-DE" sz="1400" b="0" dirty="0">
              <a:solidFill>
                <a:srgbClr val="000000"/>
              </a:solidFill>
              <a:latin typeface="Arial" panose="020B0604020202020204" pitchFamily="34" charset="0"/>
            </a:endParaRPr>
          </a:p>
        </p:txBody>
      </p:sp>
    </p:spTree>
    <p:extLst>
      <p:ext uri="{BB962C8B-B14F-4D97-AF65-F5344CB8AC3E}">
        <p14:creationId xmlns:p14="http://schemas.microsoft.com/office/powerpoint/2010/main" val="1301595100"/>
      </p:ext>
    </p:extLst>
  </p:cSld>
  <p:clrMapOvr>
    <a:masterClrMapping/>
  </p:clrMapOvr>
</p:sld>
</file>

<file path=ppt/theme/theme1.xml><?xml version="1.0" encoding="utf-8"?>
<a:theme xmlns:a="http://schemas.openxmlformats.org/drawingml/2006/main" name="Larissa">
  <a:themeElements>
    <a:clrScheme name="Zusammengesetzt">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Bildschirmpräsentation (4:3)</PresentationFormat>
  <Paragraphs>48</Paragraphs>
  <Slides>23</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Calibri</vt:lpstr>
      <vt:lpstr>PoloBasisTB</vt:lpstr>
      <vt:lpstr>Syntax LT Std</vt:lpstr>
      <vt:lpstr>Wingdings</vt:lpstr>
      <vt:lpstr>Larissa</vt:lpstr>
      <vt:lpstr>Hochquellenwasser für Wien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Aushilfe VS_NMS</dc:creator>
  <cp:lastModifiedBy>Veronika Gregori</cp:lastModifiedBy>
  <cp:revision>209</cp:revision>
  <dcterms:created xsi:type="dcterms:W3CDTF">2013-10-08T07:58:50Z</dcterms:created>
  <dcterms:modified xsi:type="dcterms:W3CDTF">2023-08-31T15:03:10Z</dcterms:modified>
</cp:coreProperties>
</file>