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5" r:id="rId1"/>
    <p:sldMasterId id="2147483677" r:id="rId2"/>
  </p:sldMasterIdLst>
  <p:notesMasterIdLst>
    <p:notesMasterId r:id="rId12"/>
  </p:notesMasterIdLst>
  <p:sldIdLst>
    <p:sldId id="260" r:id="rId3"/>
    <p:sldId id="305" r:id="rId4"/>
    <p:sldId id="308" r:id="rId5"/>
    <p:sldId id="314" r:id="rId6"/>
    <p:sldId id="315" r:id="rId7"/>
    <p:sldId id="309" r:id="rId8"/>
    <p:sldId id="316" r:id="rId9"/>
    <p:sldId id="317" r:id="rId10"/>
    <p:sldId id="318" r:id="rId11"/>
  </p:sldIdLst>
  <p:sldSz cx="9144000" cy="6858000" type="screen4x3"/>
  <p:notesSz cx="6858000" cy="9144000"/>
  <p:defaultTextStyle>
    <a:defPPr>
      <a:defRPr lang="de-DE"/>
    </a:defPPr>
    <a:lvl1pPr algn="l" rtl="0" fontAlgn="base">
      <a:spcBef>
        <a:spcPct val="0"/>
      </a:spcBef>
      <a:spcAft>
        <a:spcPct val="0"/>
      </a:spcAft>
      <a:defRPr sz="4200" kern="1200">
        <a:solidFill>
          <a:srgbClr val="000000"/>
        </a:solidFill>
        <a:latin typeface="Arial" panose="020B0604020202020204" pitchFamily="34" charset="0"/>
        <a:ea typeface="+mn-ea"/>
        <a:cs typeface="+mn-cs"/>
      </a:defRPr>
    </a:lvl1pPr>
    <a:lvl2pPr marL="457200" algn="l" rtl="0" fontAlgn="base">
      <a:spcBef>
        <a:spcPct val="0"/>
      </a:spcBef>
      <a:spcAft>
        <a:spcPct val="0"/>
      </a:spcAft>
      <a:defRPr sz="4200" kern="1200">
        <a:solidFill>
          <a:srgbClr val="000000"/>
        </a:solidFill>
        <a:latin typeface="Arial" panose="020B0604020202020204" pitchFamily="34" charset="0"/>
        <a:ea typeface="+mn-ea"/>
        <a:cs typeface="+mn-cs"/>
      </a:defRPr>
    </a:lvl2pPr>
    <a:lvl3pPr marL="914400" algn="l" rtl="0" fontAlgn="base">
      <a:spcBef>
        <a:spcPct val="0"/>
      </a:spcBef>
      <a:spcAft>
        <a:spcPct val="0"/>
      </a:spcAft>
      <a:defRPr sz="4200" kern="1200">
        <a:solidFill>
          <a:srgbClr val="000000"/>
        </a:solidFill>
        <a:latin typeface="Arial" panose="020B0604020202020204" pitchFamily="34" charset="0"/>
        <a:ea typeface="+mn-ea"/>
        <a:cs typeface="+mn-cs"/>
      </a:defRPr>
    </a:lvl3pPr>
    <a:lvl4pPr marL="1371600" algn="l" rtl="0" fontAlgn="base">
      <a:spcBef>
        <a:spcPct val="0"/>
      </a:spcBef>
      <a:spcAft>
        <a:spcPct val="0"/>
      </a:spcAft>
      <a:defRPr sz="4200" kern="1200">
        <a:solidFill>
          <a:srgbClr val="000000"/>
        </a:solidFill>
        <a:latin typeface="Arial" panose="020B0604020202020204" pitchFamily="34" charset="0"/>
        <a:ea typeface="+mn-ea"/>
        <a:cs typeface="+mn-cs"/>
      </a:defRPr>
    </a:lvl4pPr>
    <a:lvl5pPr marL="1828800" algn="l" rtl="0" fontAlgn="base">
      <a:spcBef>
        <a:spcPct val="0"/>
      </a:spcBef>
      <a:spcAft>
        <a:spcPct val="0"/>
      </a:spcAft>
      <a:defRPr sz="4200" kern="1200">
        <a:solidFill>
          <a:srgbClr val="000000"/>
        </a:solidFill>
        <a:latin typeface="Arial" panose="020B0604020202020204" pitchFamily="34" charset="0"/>
        <a:ea typeface="+mn-ea"/>
        <a:cs typeface="+mn-cs"/>
      </a:defRPr>
    </a:lvl5pPr>
    <a:lvl6pPr marL="2286000" algn="l" defTabSz="914400" rtl="0" eaLnBrk="1" latinLnBrk="0" hangingPunct="1">
      <a:defRPr sz="4200" kern="1200">
        <a:solidFill>
          <a:srgbClr val="000000"/>
        </a:solidFill>
        <a:latin typeface="Arial" panose="020B0604020202020204" pitchFamily="34" charset="0"/>
        <a:ea typeface="+mn-ea"/>
        <a:cs typeface="+mn-cs"/>
      </a:defRPr>
    </a:lvl6pPr>
    <a:lvl7pPr marL="2743200" algn="l" defTabSz="914400" rtl="0" eaLnBrk="1" latinLnBrk="0" hangingPunct="1">
      <a:defRPr sz="4200" kern="1200">
        <a:solidFill>
          <a:srgbClr val="000000"/>
        </a:solidFill>
        <a:latin typeface="Arial" panose="020B0604020202020204" pitchFamily="34" charset="0"/>
        <a:ea typeface="+mn-ea"/>
        <a:cs typeface="+mn-cs"/>
      </a:defRPr>
    </a:lvl7pPr>
    <a:lvl8pPr marL="3200400" algn="l" defTabSz="914400" rtl="0" eaLnBrk="1" latinLnBrk="0" hangingPunct="1">
      <a:defRPr sz="4200" kern="1200">
        <a:solidFill>
          <a:srgbClr val="000000"/>
        </a:solidFill>
        <a:latin typeface="Arial" panose="020B0604020202020204" pitchFamily="34" charset="0"/>
        <a:ea typeface="+mn-ea"/>
        <a:cs typeface="+mn-cs"/>
      </a:defRPr>
    </a:lvl8pPr>
    <a:lvl9pPr marL="3657600" algn="l" defTabSz="914400" rtl="0" eaLnBrk="1" latinLnBrk="0" hangingPunct="1">
      <a:defRPr sz="4200" kern="1200">
        <a:solidFill>
          <a:srgbClr val="000000"/>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3521">
          <p15:clr>
            <a:srgbClr val="A4A3A4"/>
          </p15:clr>
        </p15:guide>
        <p15:guide id="2" pos="4422">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7BC21C"/>
    <a:srgbClr val="CFF1A1"/>
    <a:srgbClr val="A8CCD9"/>
    <a:srgbClr val="549BB5"/>
    <a:srgbClr val="A8B6D9"/>
    <a:srgbClr val="006990"/>
    <a:srgbClr val="FF9900"/>
    <a:srgbClr val="B5EDB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975" autoAdjust="0"/>
    <p:restoredTop sz="94685" autoAdjust="0"/>
  </p:normalViewPr>
  <p:slideViewPr>
    <p:cSldViewPr>
      <p:cViewPr varScale="1">
        <p:scale>
          <a:sx n="82" d="100"/>
          <a:sy n="82" d="100"/>
        </p:scale>
        <p:origin x="1368" y="58"/>
      </p:cViewPr>
      <p:guideLst>
        <p:guide orient="horz" pos="3521"/>
        <p:guide pos="442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1" d="100"/>
          <a:sy n="81" d="100"/>
        </p:scale>
        <p:origin x="-1914"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A3DB19EC-3912-BED3-CAA6-9B6D31E43DEA}"/>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buClrTx/>
              <a:buFontTx/>
              <a:buNone/>
              <a:defRPr sz="1200">
                <a:solidFill>
                  <a:schemeClr val="tx1"/>
                </a:solidFill>
                <a:latin typeface="Arial" charset="0"/>
              </a:defRPr>
            </a:lvl1pPr>
          </a:lstStyle>
          <a:p>
            <a:pPr>
              <a:defRPr/>
            </a:pPr>
            <a:endParaRPr lang="de-DE"/>
          </a:p>
        </p:txBody>
      </p:sp>
      <p:sp>
        <p:nvSpPr>
          <p:cNvPr id="3075" name="Rectangle 3">
            <a:extLst>
              <a:ext uri="{FF2B5EF4-FFF2-40B4-BE49-F238E27FC236}">
                <a16:creationId xmlns:a16="http://schemas.microsoft.com/office/drawing/2014/main" id="{A98DA15C-B9D3-0061-D042-7C18AA92BFE4}"/>
              </a:ext>
            </a:extLst>
          </p:cNvPr>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buClrTx/>
              <a:buFontTx/>
              <a:buNone/>
              <a:defRPr sz="1200">
                <a:solidFill>
                  <a:schemeClr val="tx1"/>
                </a:solidFill>
                <a:latin typeface="Arial" charset="0"/>
              </a:defRPr>
            </a:lvl1pPr>
          </a:lstStyle>
          <a:p>
            <a:pPr>
              <a:defRPr/>
            </a:pPr>
            <a:endParaRPr lang="de-DE"/>
          </a:p>
        </p:txBody>
      </p:sp>
      <p:sp>
        <p:nvSpPr>
          <p:cNvPr id="13316" name="Rectangle 4">
            <a:extLst>
              <a:ext uri="{FF2B5EF4-FFF2-40B4-BE49-F238E27FC236}">
                <a16:creationId xmlns:a16="http://schemas.microsoft.com/office/drawing/2014/main" id="{0F203D08-AD61-E900-114E-1EF0E4FD4095}"/>
              </a:ext>
            </a:extLst>
          </p:cNvPr>
          <p:cNvSpPr>
            <a:spLocks noGrp="1"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7" name="Rectangle 5">
            <a:extLst>
              <a:ext uri="{FF2B5EF4-FFF2-40B4-BE49-F238E27FC236}">
                <a16:creationId xmlns:a16="http://schemas.microsoft.com/office/drawing/2014/main" id="{CF7E7094-A65C-2A90-879A-FF1BF5D87FF9}"/>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p>
        </p:txBody>
      </p:sp>
      <p:sp>
        <p:nvSpPr>
          <p:cNvPr id="3078" name="Rectangle 6">
            <a:extLst>
              <a:ext uri="{FF2B5EF4-FFF2-40B4-BE49-F238E27FC236}">
                <a16:creationId xmlns:a16="http://schemas.microsoft.com/office/drawing/2014/main" id="{834E4A71-2765-2C07-B9D1-BA810F6C087C}"/>
              </a:ext>
            </a:extLst>
          </p:cNvPr>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spcBef>
                <a:spcPct val="0"/>
              </a:spcBef>
              <a:buClrTx/>
              <a:buFontTx/>
              <a:buNone/>
              <a:defRPr sz="1200">
                <a:solidFill>
                  <a:schemeClr val="tx1"/>
                </a:solidFill>
                <a:latin typeface="Arial" charset="0"/>
              </a:defRPr>
            </a:lvl1pPr>
          </a:lstStyle>
          <a:p>
            <a:pPr>
              <a:defRPr/>
            </a:pPr>
            <a:endParaRPr lang="de-DE"/>
          </a:p>
        </p:txBody>
      </p:sp>
      <p:sp>
        <p:nvSpPr>
          <p:cNvPr id="3079" name="Rectangle 7">
            <a:extLst>
              <a:ext uri="{FF2B5EF4-FFF2-40B4-BE49-F238E27FC236}">
                <a16:creationId xmlns:a16="http://schemas.microsoft.com/office/drawing/2014/main" id="{FDBE86AA-70F1-CE91-A758-F91C16D87858}"/>
              </a:ext>
            </a:extLst>
          </p:cNvPr>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defRPr>
            </a:lvl1pPr>
          </a:lstStyle>
          <a:p>
            <a:fld id="{71338B95-E715-49E1-8A6C-ECEDE2D24346}" type="slidenum">
              <a:rPr lang="de-DE" altLang="de-DE"/>
              <a:pPr/>
              <a:t>‹Nr.›</a:t>
            </a:fld>
            <a:endParaRPr lang="de-DE" alt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a:extLst>
              <a:ext uri="{FF2B5EF4-FFF2-40B4-BE49-F238E27FC236}">
                <a16:creationId xmlns:a16="http://schemas.microsoft.com/office/drawing/2014/main" id="{99397B9D-F87C-C7D4-AA60-6D516881EF4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fld id="{82A12619-17E7-4846-9BDD-0AD3E2DB77D8}" type="slidenum">
              <a:rPr lang="de-DE" altLang="de-DE" sz="1200">
                <a:solidFill>
                  <a:schemeClr val="tx1"/>
                </a:solidFill>
              </a:rPr>
              <a:pPr eaLnBrk="1" hangingPunct="1"/>
              <a:t>1</a:t>
            </a:fld>
            <a:endParaRPr lang="de-DE" altLang="de-DE" sz="1200">
              <a:solidFill>
                <a:schemeClr val="tx1"/>
              </a:solidFill>
            </a:endParaRPr>
          </a:p>
        </p:txBody>
      </p:sp>
      <p:sp>
        <p:nvSpPr>
          <p:cNvPr id="14339" name="Rectangle 2">
            <a:extLst>
              <a:ext uri="{FF2B5EF4-FFF2-40B4-BE49-F238E27FC236}">
                <a16:creationId xmlns:a16="http://schemas.microsoft.com/office/drawing/2014/main" id="{16A168EB-F042-14A0-C07D-92F3F9BDEB9C}"/>
              </a:ext>
            </a:extLst>
          </p:cNvPr>
          <p:cNvSpPr>
            <a:spLocks noGrp="1" noRot="1" noChangeArrowheads="1" noTextEdit="1"/>
          </p:cNvSpPr>
          <p:nvPr>
            <p:ph type="sldImg"/>
          </p:nvPr>
        </p:nvSpPr>
        <p:spPr>
          <a:ln/>
        </p:spPr>
      </p:sp>
      <p:sp>
        <p:nvSpPr>
          <p:cNvPr id="14340" name="Rectangle 3">
            <a:extLst>
              <a:ext uri="{FF2B5EF4-FFF2-40B4-BE49-F238E27FC236}">
                <a16:creationId xmlns:a16="http://schemas.microsoft.com/office/drawing/2014/main" id="{CD994B5F-E35D-7E01-36EF-099218D1A56C}"/>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de-DE" altLang="de-DE">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17ACA166-A5AF-1494-60F9-5C1654D09BC2}"/>
              </a:ext>
            </a:extLst>
          </p:cNvPr>
          <p:cNvSpPr>
            <a:spLocks noChangeArrowheads="1"/>
          </p:cNvSpPr>
          <p:nvPr userDrawn="1"/>
        </p:nvSpPr>
        <p:spPr bwMode="auto">
          <a:xfrm>
            <a:off x="0" y="1412875"/>
            <a:ext cx="9144000" cy="5445125"/>
          </a:xfrm>
          <a:prstGeom prst="rect">
            <a:avLst/>
          </a:prstGeom>
          <a:noFill/>
          <a:ln>
            <a:noFill/>
          </a:ln>
          <a:extLst>
            <a:ext uri="{909E8E84-426E-40DD-AFC4-6F175D3DCCD1}">
              <a14:hiddenFill xmlns:a14="http://schemas.microsoft.com/office/drawing/2010/main">
                <a:solidFill>
                  <a:srgbClr val="549BB5"/>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20000"/>
              </a:spcBef>
              <a:buClr>
                <a:schemeClr val="hlink"/>
              </a:buClr>
              <a:buFont typeface="Wingdings" panose="05000000000000000000" pitchFamily="2" charset="2"/>
              <a:buNone/>
            </a:pPr>
            <a:endParaRPr lang="de-DE" altLang="de-DE" sz="3800"/>
          </a:p>
        </p:txBody>
      </p:sp>
      <p:sp>
        <p:nvSpPr>
          <p:cNvPr id="3" name="Rectangle 5">
            <a:extLst>
              <a:ext uri="{FF2B5EF4-FFF2-40B4-BE49-F238E27FC236}">
                <a16:creationId xmlns:a16="http://schemas.microsoft.com/office/drawing/2014/main" id="{47DF2C70-DBCE-F1E1-3B62-275803207837}"/>
              </a:ext>
            </a:extLst>
          </p:cNvPr>
          <p:cNvSpPr>
            <a:spLocks noChangeArrowheads="1"/>
          </p:cNvSpPr>
          <p:nvPr userDrawn="1"/>
        </p:nvSpPr>
        <p:spPr bwMode="auto">
          <a:xfrm>
            <a:off x="0" y="0"/>
            <a:ext cx="9144000" cy="2060575"/>
          </a:xfrm>
          <a:prstGeom prst="rect">
            <a:avLst/>
          </a:prstGeom>
          <a:solidFill>
            <a:srgbClr val="7BC21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20000"/>
              </a:spcBef>
              <a:buClr>
                <a:schemeClr val="hlink"/>
              </a:buClr>
              <a:buFont typeface="Wingdings" panose="05000000000000000000" pitchFamily="2" charset="2"/>
              <a:buNone/>
            </a:pPr>
            <a:endParaRPr lang="de-DE" altLang="de-DE" sz="3800"/>
          </a:p>
        </p:txBody>
      </p:sp>
      <p:sp>
        <p:nvSpPr>
          <p:cNvPr id="4" name="Text Box 10">
            <a:extLst>
              <a:ext uri="{FF2B5EF4-FFF2-40B4-BE49-F238E27FC236}">
                <a16:creationId xmlns:a16="http://schemas.microsoft.com/office/drawing/2014/main" id="{88111CFD-FCB0-E84E-50F8-1928BA6EBC86}"/>
              </a:ext>
            </a:extLst>
          </p:cNvPr>
          <p:cNvSpPr txBox="1">
            <a:spLocks noChangeArrowheads="1"/>
          </p:cNvSpPr>
          <p:nvPr userDrawn="1"/>
        </p:nvSpPr>
        <p:spPr bwMode="auto">
          <a:xfrm>
            <a:off x="6156325" y="115888"/>
            <a:ext cx="2592388" cy="731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a:solidFill>
                  <a:schemeClr val="folHlink"/>
                </a:solidFill>
              </a:rPr>
              <a:t>BioTOP 1</a:t>
            </a:r>
          </a:p>
        </p:txBody>
      </p:sp>
      <p:pic>
        <p:nvPicPr>
          <p:cNvPr id="5" name="Picture 2">
            <a:extLst>
              <a:ext uri="{FF2B5EF4-FFF2-40B4-BE49-F238E27FC236}">
                <a16:creationId xmlns:a16="http://schemas.microsoft.com/office/drawing/2014/main" id="{950207CD-D17C-7E35-D8AD-DFE8FAE3B7CB}"/>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956550" y="5732463"/>
            <a:ext cx="1028700" cy="904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6802" name="Rectangle 2"/>
          <p:cNvSpPr>
            <a:spLocks noGrp="1" noChangeArrowheads="1"/>
          </p:cNvSpPr>
          <p:nvPr>
            <p:ph type="ctrTitle" sz="quarter"/>
          </p:nvPr>
        </p:nvSpPr>
        <p:spPr>
          <a:xfrm>
            <a:off x="685800" y="2130425"/>
            <a:ext cx="7772400" cy="1470025"/>
          </a:xfrm>
        </p:spPr>
        <p:txBody>
          <a:bodyPr anchor="ctr"/>
          <a:lstStyle>
            <a:lvl1pPr>
              <a:defRPr sz="3000"/>
            </a:lvl1pPr>
          </a:lstStyle>
          <a:p>
            <a:r>
              <a:rPr lang="de-DE"/>
              <a:t>Klett Präsentation Titel</a:t>
            </a:r>
          </a:p>
        </p:txBody>
      </p:sp>
    </p:spTree>
    <p:extLst>
      <p:ext uri="{BB962C8B-B14F-4D97-AF65-F5344CB8AC3E}">
        <p14:creationId xmlns:p14="http://schemas.microsoft.com/office/powerpoint/2010/main" val="17792219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36451538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44450"/>
            <a:ext cx="2057400" cy="5919788"/>
          </a:xfrm>
        </p:spPr>
        <p:txBody>
          <a:bodyPr vert="eaVert"/>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44450"/>
            <a:ext cx="6019800" cy="5919788"/>
          </a:xfr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34906717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Titel und Diagramm">
    <p:spTree>
      <p:nvGrpSpPr>
        <p:cNvPr id="1" name=""/>
        <p:cNvGrpSpPr/>
        <p:nvPr/>
      </p:nvGrpSpPr>
      <p:grpSpPr>
        <a:xfrm>
          <a:off x="0" y="0"/>
          <a:ext cx="0" cy="0"/>
          <a:chOff x="0" y="0"/>
          <a:chExt cx="0" cy="0"/>
        </a:xfrm>
      </p:grpSpPr>
      <p:sp>
        <p:nvSpPr>
          <p:cNvPr id="2" name="Titel 1"/>
          <p:cNvSpPr>
            <a:spLocks noGrp="1"/>
          </p:cNvSpPr>
          <p:nvPr>
            <p:ph type="title"/>
          </p:nvPr>
        </p:nvSpPr>
        <p:spPr>
          <a:xfrm>
            <a:off x="457200" y="44450"/>
            <a:ext cx="8229600" cy="527050"/>
          </a:xfrm>
        </p:spPr>
        <p:txBody>
          <a:bodyPr/>
          <a:lstStyle/>
          <a:p>
            <a:r>
              <a:rPr lang="en-US"/>
              <a:t>Titelmasterformat durch Klicken bearbeiten</a:t>
            </a:r>
            <a:endParaRPr lang="de-DE"/>
          </a:p>
        </p:txBody>
      </p:sp>
      <p:sp>
        <p:nvSpPr>
          <p:cNvPr id="3" name="Diagrammplatzhalter 2"/>
          <p:cNvSpPr>
            <a:spLocks noGrp="1"/>
          </p:cNvSpPr>
          <p:nvPr>
            <p:ph type="chart" idx="1"/>
          </p:nvPr>
        </p:nvSpPr>
        <p:spPr>
          <a:xfrm>
            <a:off x="457200" y="1438275"/>
            <a:ext cx="8229600" cy="4525963"/>
          </a:xfrm>
        </p:spPr>
        <p:txBody>
          <a:bodyPr/>
          <a:lstStyle/>
          <a:p>
            <a:pPr lvl="0"/>
            <a:endParaRPr lang="de-DE" noProof="0"/>
          </a:p>
        </p:txBody>
      </p:sp>
    </p:spTree>
    <p:extLst>
      <p:ext uri="{BB962C8B-B14F-4D97-AF65-F5344CB8AC3E}">
        <p14:creationId xmlns:p14="http://schemas.microsoft.com/office/powerpoint/2010/main" val="15654186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en-US"/>
              <a:t>Titelmasterformat durch Klicken bearbeiten</a:t>
            </a:r>
            <a:endParaRPr lang="de-DE"/>
          </a:p>
        </p:txBody>
      </p:sp>
      <p:sp>
        <p:nvSpPr>
          <p:cNvPr id="3" name="Untertitel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Formatvorlage des Untertitelmasters durch Klicken bearbeiten</a:t>
            </a:r>
            <a:endParaRPr lang="de-DE"/>
          </a:p>
        </p:txBody>
      </p:sp>
    </p:spTree>
    <p:extLst>
      <p:ext uri="{BB962C8B-B14F-4D97-AF65-F5344CB8AC3E}">
        <p14:creationId xmlns:p14="http://schemas.microsoft.com/office/powerpoint/2010/main" val="2433073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idx="1"/>
          </p:nvPr>
        </p:nvSpPr>
        <p:spPr>
          <a:xfrm>
            <a:off x="457200" y="1600200"/>
            <a:ext cx="8229600" cy="4525963"/>
          </a:xfrm>
          <a:prstGeom prst="rect">
            <a:avLst/>
          </a:prstGeom>
        </p:spPr>
        <p:txBody>
          <a:body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392964582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en-US"/>
              <a:t>Titelmasterformat durch Klicken bearbeiten</a:t>
            </a:r>
            <a:endParaRPr lang="de-DE"/>
          </a:p>
        </p:txBody>
      </p:sp>
      <p:sp>
        <p:nvSpPr>
          <p:cNvPr id="3" name="Textplatzhalt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Textmasterformate durch Klicken bearbeiten</a:t>
            </a:r>
          </a:p>
        </p:txBody>
      </p:sp>
    </p:spTree>
    <p:extLst>
      <p:ext uri="{BB962C8B-B14F-4D97-AF65-F5344CB8AC3E}">
        <p14:creationId xmlns:p14="http://schemas.microsoft.com/office/powerpoint/2010/main" val="10542194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Inhaltsplatzhalt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231493580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en-US"/>
              <a:t>Titelmasterformat durch Klicken bearbeiten</a:t>
            </a:r>
            <a:endParaRPr lang="de-DE"/>
          </a:p>
        </p:txBody>
      </p:sp>
      <p:sp>
        <p:nvSpPr>
          <p:cNvPr id="3" name="Textplatzhalt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4" name="Inhaltsplatzhalt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5" name="Textplatzhalt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6" name="Inhaltsplatzhalt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411323382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Tree>
    <p:extLst>
      <p:ext uri="{BB962C8B-B14F-4D97-AF65-F5344CB8AC3E}">
        <p14:creationId xmlns:p14="http://schemas.microsoft.com/office/powerpoint/2010/main" val="15778727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28730631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idx="1"/>
          </p:nvPr>
        </p:nvSpPr>
        <p:spPr/>
        <p:txBody>
          <a:body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376740303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en-US"/>
              <a:t>Titelmasterformat durch Klicken bearbeiten</a:t>
            </a:r>
            <a:endParaRPr lang="de-DE"/>
          </a:p>
        </p:txBody>
      </p:sp>
      <p:sp>
        <p:nvSpPr>
          <p:cNvPr id="3" name="Inhaltsplatzhalt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Textplatzhalt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107434554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en-US"/>
              <a:t>Titelmasterformat durch Klicken bearbeiten</a:t>
            </a:r>
            <a:endParaRPr lang="de-DE"/>
          </a:p>
        </p:txBody>
      </p:sp>
      <p:sp>
        <p:nvSpPr>
          <p:cNvPr id="3" name="Bildplatzhalt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platzhalt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11058131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1600200"/>
            <a:ext cx="8229600" cy="4525963"/>
          </a:xfrm>
          <a:prstGeom prst="rect">
            <a:avLst/>
          </a:prstGeo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43241256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161925"/>
            <a:ext cx="2057400" cy="5964238"/>
          </a:xfrm>
        </p:spPr>
        <p:txBody>
          <a:bodyPr vert="eaVert"/>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161925"/>
            <a:ext cx="6019800" cy="5964238"/>
          </a:xfrm>
          <a:prstGeom prst="rect">
            <a:avLst/>
          </a:prstGeo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20913562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lstStyle>
            <a:lvl1pPr algn="l">
              <a:defRPr sz="4000" b="1" cap="all"/>
            </a:lvl1pPr>
          </a:lstStyle>
          <a:p>
            <a:r>
              <a:rPr lang="en-US"/>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Textmasterformate durch Klicken bearbeiten</a:t>
            </a:r>
          </a:p>
        </p:txBody>
      </p:sp>
    </p:spTree>
    <p:extLst>
      <p:ext uri="{BB962C8B-B14F-4D97-AF65-F5344CB8AC3E}">
        <p14:creationId xmlns:p14="http://schemas.microsoft.com/office/powerpoint/2010/main" val="40097829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sz="half" idx="1"/>
          </p:nvPr>
        </p:nvSpPr>
        <p:spPr>
          <a:xfrm>
            <a:off x="457200" y="1438275"/>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Inhaltsplatzhalter 3"/>
          <p:cNvSpPr>
            <a:spLocks noGrp="1"/>
          </p:cNvSpPr>
          <p:nvPr>
            <p:ph sz="half" idx="2"/>
          </p:nvPr>
        </p:nvSpPr>
        <p:spPr>
          <a:xfrm>
            <a:off x="4648200" y="1438275"/>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34739516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en-US"/>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24514836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Tree>
    <p:extLst>
      <p:ext uri="{BB962C8B-B14F-4D97-AF65-F5344CB8AC3E}">
        <p14:creationId xmlns:p14="http://schemas.microsoft.com/office/powerpoint/2010/main" val="4357417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22377494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en-US"/>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26494560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en-US"/>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1901430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1026" name="Rectangle 7">
            <a:extLst>
              <a:ext uri="{FF2B5EF4-FFF2-40B4-BE49-F238E27FC236}">
                <a16:creationId xmlns:a16="http://schemas.microsoft.com/office/drawing/2014/main" id="{BF5269A5-91FD-0F40-31DF-55222278915B}"/>
              </a:ext>
            </a:extLst>
          </p:cNvPr>
          <p:cNvSpPr>
            <a:spLocks noChangeArrowheads="1"/>
          </p:cNvSpPr>
          <p:nvPr userDrawn="1"/>
        </p:nvSpPr>
        <p:spPr bwMode="auto">
          <a:xfrm>
            <a:off x="0" y="0"/>
            <a:ext cx="9144000" cy="476250"/>
          </a:xfrm>
          <a:prstGeom prst="rect">
            <a:avLst/>
          </a:prstGeom>
          <a:solidFill>
            <a:srgbClr val="7BC21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20000"/>
              </a:spcBef>
              <a:buClr>
                <a:schemeClr val="hlink"/>
              </a:buClr>
              <a:buFont typeface="Wingdings" panose="05000000000000000000" pitchFamily="2" charset="2"/>
              <a:buNone/>
            </a:pPr>
            <a:endParaRPr lang="de-DE" altLang="de-DE" sz="3800"/>
          </a:p>
        </p:txBody>
      </p:sp>
      <p:sp>
        <p:nvSpPr>
          <p:cNvPr id="1027" name="Rectangle 3">
            <a:extLst>
              <a:ext uri="{FF2B5EF4-FFF2-40B4-BE49-F238E27FC236}">
                <a16:creationId xmlns:a16="http://schemas.microsoft.com/office/drawing/2014/main" id="{7216BCAB-8A78-2235-F21E-DFF7F01321D5}"/>
              </a:ext>
            </a:extLst>
          </p:cNvPr>
          <p:cNvSpPr>
            <a:spLocks noGrp="1" noChangeArrowheads="1"/>
          </p:cNvSpPr>
          <p:nvPr>
            <p:ph type="title"/>
          </p:nvPr>
        </p:nvSpPr>
        <p:spPr bwMode="auto">
          <a:xfrm>
            <a:off x="457200" y="44450"/>
            <a:ext cx="6275388" cy="527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Titel des Tafelbildes</a:t>
            </a:r>
          </a:p>
        </p:txBody>
      </p:sp>
      <p:sp>
        <p:nvSpPr>
          <p:cNvPr id="1028" name="Rectangle 4">
            <a:extLst>
              <a:ext uri="{FF2B5EF4-FFF2-40B4-BE49-F238E27FC236}">
                <a16:creationId xmlns:a16="http://schemas.microsoft.com/office/drawing/2014/main" id="{5CE1E534-E967-78CE-BD74-BA46BEAC20EB}"/>
              </a:ext>
            </a:extLst>
          </p:cNvPr>
          <p:cNvSpPr>
            <a:spLocks noGrp="1" noChangeArrowheads="1"/>
          </p:cNvSpPr>
          <p:nvPr>
            <p:ph type="body" idx="1"/>
          </p:nvPr>
        </p:nvSpPr>
        <p:spPr bwMode="auto">
          <a:xfrm>
            <a:off x="457200" y="1438275"/>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Textmasterformate durch Klicken bearbeiten</a:t>
            </a:r>
          </a:p>
          <a:p>
            <a:pPr lvl="1"/>
            <a:r>
              <a:rPr lang="de-DE" altLang="de-DE"/>
              <a:t>Zweite Ebene</a:t>
            </a:r>
          </a:p>
          <a:p>
            <a:pPr lvl="2"/>
            <a:r>
              <a:rPr lang="de-DE" altLang="de-DE"/>
              <a:t>Dritte Ebene</a:t>
            </a:r>
          </a:p>
          <a:p>
            <a:pPr lvl="3"/>
            <a:r>
              <a:rPr lang="de-DE" altLang="de-DE"/>
              <a:t>Vierte Ebene</a:t>
            </a:r>
          </a:p>
          <a:p>
            <a:pPr lvl="4"/>
            <a:r>
              <a:rPr lang="de-DE" altLang="de-DE"/>
              <a:t>Fünfte Ebene</a:t>
            </a:r>
          </a:p>
        </p:txBody>
      </p:sp>
      <p:sp>
        <p:nvSpPr>
          <p:cNvPr id="75785" name="Rectangle 9">
            <a:extLst>
              <a:ext uri="{FF2B5EF4-FFF2-40B4-BE49-F238E27FC236}">
                <a16:creationId xmlns:a16="http://schemas.microsoft.com/office/drawing/2014/main" id="{9BA647E3-98B1-2008-2B34-7926858E20F8}"/>
              </a:ext>
            </a:extLst>
          </p:cNvPr>
          <p:cNvSpPr>
            <a:spLocks noChangeArrowheads="1"/>
          </p:cNvSpPr>
          <p:nvPr userDrawn="1"/>
        </p:nvSpPr>
        <p:spPr bwMode="auto">
          <a:xfrm>
            <a:off x="1187450" y="6640513"/>
            <a:ext cx="7488238" cy="214312"/>
          </a:xfrm>
          <a:prstGeom prst="rect">
            <a:avLst/>
          </a:prstGeom>
          <a:noFill/>
          <a:ln w="9525">
            <a:noFill/>
            <a:miter lim="800000"/>
            <a:headEnd/>
            <a:tailEnd/>
          </a:ln>
          <a:effectLst/>
        </p:spPr>
        <p:txBody>
          <a:bodyPr>
            <a:spAutoFit/>
          </a:bodyPr>
          <a:lstStyle>
            <a:lvl1pPr>
              <a:defRPr sz="4200">
                <a:solidFill>
                  <a:srgbClr val="000000"/>
                </a:solidFill>
                <a:latin typeface="Arial" charset="0"/>
              </a:defRPr>
            </a:lvl1pPr>
            <a:lvl2pPr marL="742950" indent="-285750">
              <a:defRPr sz="4200">
                <a:solidFill>
                  <a:srgbClr val="000000"/>
                </a:solidFill>
                <a:latin typeface="Arial" charset="0"/>
              </a:defRPr>
            </a:lvl2pPr>
            <a:lvl3pPr marL="1143000" indent="-228600">
              <a:defRPr sz="4200">
                <a:solidFill>
                  <a:srgbClr val="000000"/>
                </a:solidFill>
                <a:latin typeface="Arial" charset="0"/>
              </a:defRPr>
            </a:lvl3pPr>
            <a:lvl4pPr marL="1600200" indent="-228600">
              <a:defRPr sz="4200">
                <a:solidFill>
                  <a:srgbClr val="000000"/>
                </a:solidFill>
                <a:latin typeface="Arial" charset="0"/>
              </a:defRPr>
            </a:lvl4pPr>
            <a:lvl5pPr marL="2057400" indent="-228600">
              <a:defRPr sz="4200">
                <a:solidFill>
                  <a:srgbClr val="000000"/>
                </a:solidFill>
                <a:latin typeface="Arial" charset="0"/>
              </a:defRPr>
            </a:lvl5pPr>
            <a:lvl6pPr marL="2514600" indent="-228600" fontAlgn="base">
              <a:spcBef>
                <a:spcPct val="0"/>
              </a:spcBef>
              <a:spcAft>
                <a:spcPct val="0"/>
              </a:spcAft>
              <a:defRPr sz="4200">
                <a:solidFill>
                  <a:srgbClr val="000000"/>
                </a:solidFill>
                <a:latin typeface="Arial" charset="0"/>
              </a:defRPr>
            </a:lvl6pPr>
            <a:lvl7pPr marL="2971800" indent="-228600" fontAlgn="base">
              <a:spcBef>
                <a:spcPct val="0"/>
              </a:spcBef>
              <a:spcAft>
                <a:spcPct val="0"/>
              </a:spcAft>
              <a:defRPr sz="4200">
                <a:solidFill>
                  <a:srgbClr val="000000"/>
                </a:solidFill>
                <a:latin typeface="Arial" charset="0"/>
              </a:defRPr>
            </a:lvl7pPr>
            <a:lvl8pPr marL="3429000" indent="-228600" fontAlgn="base">
              <a:spcBef>
                <a:spcPct val="0"/>
              </a:spcBef>
              <a:spcAft>
                <a:spcPct val="0"/>
              </a:spcAft>
              <a:defRPr sz="4200">
                <a:solidFill>
                  <a:srgbClr val="000000"/>
                </a:solidFill>
                <a:latin typeface="Arial" charset="0"/>
              </a:defRPr>
            </a:lvl8pPr>
            <a:lvl9pPr marL="3886200" indent="-228600" fontAlgn="base">
              <a:spcBef>
                <a:spcPct val="0"/>
              </a:spcBef>
              <a:spcAft>
                <a:spcPct val="0"/>
              </a:spcAft>
              <a:defRPr sz="4200">
                <a:solidFill>
                  <a:srgbClr val="000000"/>
                </a:solidFill>
                <a:latin typeface="Arial" charset="0"/>
              </a:defRPr>
            </a:lvl9pPr>
          </a:lstStyle>
          <a:p>
            <a:pPr>
              <a:defRPr/>
            </a:pPr>
            <a:r>
              <a:rPr lang="de-DE" altLang="de-DE" sz="800"/>
              <a:t>© Österreichischer Bundesverlag Schulbuch GmbH &amp; Co KG | www.oebv.at </a:t>
            </a:r>
          </a:p>
        </p:txBody>
      </p:sp>
      <p:sp>
        <p:nvSpPr>
          <p:cNvPr id="1030" name="AutoShape 7">
            <a:hlinkClick r:id="" action="ppaction://hlinkshowjump?jump=lastslide" highlightClick="1"/>
            <a:extLst>
              <a:ext uri="{FF2B5EF4-FFF2-40B4-BE49-F238E27FC236}">
                <a16:creationId xmlns:a16="http://schemas.microsoft.com/office/drawing/2014/main" id="{49A51E3F-3C1C-6BAE-33BF-18CD4015F6A5}"/>
              </a:ext>
            </a:extLst>
          </p:cNvPr>
          <p:cNvSpPr>
            <a:spLocks noChangeArrowheads="1"/>
          </p:cNvSpPr>
          <p:nvPr userDrawn="1"/>
        </p:nvSpPr>
        <p:spPr bwMode="auto">
          <a:xfrm>
            <a:off x="8388350" y="6237288"/>
            <a:ext cx="287338" cy="287337"/>
          </a:xfrm>
          <a:prstGeom prst="actionButtonInformation">
            <a:avLst/>
          </a:prstGeom>
          <a:solidFill>
            <a:srgbClr val="7BC21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1031" name="AutoShape 10">
            <a:hlinkClick r:id="" action="ppaction://hlinkshowjump?jump=firstslide" highlightClick="1"/>
            <a:extLst>
              <a:ext uri="{FF2B5EF4-FFF2-40B4-BE49-F238E27FC236}">
                <a16:creationId xmlns:a16="http://schemas.microsoft.com/office/drawing/2014/main" id="{7C6A5302-29FA-899B-974A-647E2834FC70}"/>
              </a:ext>
            </a:extLst>
          </p:cNvPr>
          <p:cNvSpPr>
            <a:spLocks noChangeArrowheads="1"/>
          </p:cNvSpPr>
          <p:nvPr userDrawn="1"/>
        </p:nvSpPr>
        <p:spPr bwMode="auto">
          <a:xfrm>
            <a:off x="7956550" y="6237288"/>
            <a:ext cx="287338" cy="287337"/>
          </a:xfrm>
          <a:prstGeom prst="actionButtonBeginning">
            <a:avLst/>
          </a:prstGeom>
          <a:solidFill>
            <a:srgbClr val="7BC21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1032" name="Text Box 14">
            <a:extLst>
              <a:ext uri="{FF2B5EF4-FFF2-40B4-BE49-F238E27FC236}">
                <a16:creationId xmlns:a16="http://schemas.microsoft.com/office/drawing/2014/main" id="{23471793-5929-ED3B-24CF-03D67098C99B}"/>
              </a:ext>
            </a:extLst>
          </p:cNvPr>
          <p:cNvSpPr txBox="1">
            <a:spLocks noChangeArrowheads="1"/>
          </p:cNvSpPr>
          <p:nvPr userDrawn="1"/>
        </p:nvSpPr>
        <p:spPr bwMode="auto">
          <a:xfrm>
            <a:off x="7235825" y="0"/>
            <a:ext cx="1584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2400">
                <a:solidFill>
                  <a:schemeClr val="folHlink"/>
                </a:solidFill>
              </a:rPr>
              <a:t>BioTOP 1</a:t>
            </a:r>
          </a:p>
        </p:txBody>
      </p:sp>
    </p:spTree>
  </p:cSld>
  <p:clrMap bg1="lt1" tx1="dk1" bg2="lt2" tx2="dk2" accent1="accent1" accent2="accent2" accent3="accent3" accent4="accent4" accent5="accent5" accent6="accent6" hlink="hlink" folHlink="folHlink"/>
  <p:sldLayoutIdLst>
    <p:sldLayoutId id="2147483725"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 id="2147483713" r:id="rId12"/>
  </p:sldLayoutIdLst>
  <p:txStyles>
    <p:titleStyle>
      <a:lvl1pPr algn="l" rtl="0" eaLnBrk="0" fontAlgn="base" hangingPunct="0">
        <a:spcBef>
          <a:spcPct val="0"/>
        </a:spcBef>
        <a:spcAft>
          <a:spcPct val="0"/>
        </a:spcAft>
        <a:defRPr sz="2000" b="1">
          <a:solidFill>
            <a:srgbClr val="FFFFFF"/>
          </a:solidFill>
          <a:latin typeface="+mj-lt"/>
          <a:ea typeface="+mj-ea"/>
          <a:cs typeface="+mj-cs"/>
        </a:defRPr>
      </a:lvl1pPr>
      <a:lvl2pPr algn="l" rtl="0" eaLnBrk="0" fontAlgn="base" hangingPunct="0">
        <a:spcBef>
          <a:spcPct val="0"/>
        </a:spcBef>
        <a:spcAft>
          <a:spcPct val="0"/>
        </a:spcAft>
        <a:defRPr sz="2000" b="1">
          <a:solidFill>
            <a:srgbClr val="FFFFFF"/>
          </a:solidFill>
          <a:latin typeface="Arial" charset="0"/>
        </a:defRPr>
      </a:lvl2pPr>
      <a:lvl3pPr algn="l" rtl="0" eaLnBrk="0" fontAlgn="base" hangingPunct="0">
        <a:spcBef>
          <a:spcPct val="0"/>
        </a:spcBef>
        <a:spcAft>
          <a:spcPct val="0"/>
        </a:spcAft>
        <a:defRPr sz="2000" b="1">
          <a:solidFill>
            <a:srgbClr val="FFFFFF"/>
          </a:solidFill>
          <a:latin typeface="Arial" charset="0"/>
        </a:defRPr>
      </a:lvl3pPr>
      <a:lvl4pPr algn="l" rtl="0" eaLnBrk="0" fontAlgn="base" hangingPunct="0">
        <a:spcBef>
          <a:spcPct val="0"/>
        </a:spcBef>
        <a:spcAft>
          <a:spcPct val="0"/>
        </a:spcAft>
        <a:defRPr sz="2000" b="1">
          <a:solidFill>
            <a:srgbClr val="FFFFFF"/>
          </a:solidFill>
          <a:latin typeface="Arial" charset="0"/>
        </a:defRPr>
      </a:lvl4pPr>
      <a:lvl5pPr algn="l" rtl="0" eaLnBrk="0" fontAlgn="base" hangingPunct="0">
        <a:spcBef>
          <a:spcPct val="0"/>
        </a:spcBef>
        <a:spcAft>
          <a:spcPct val="0"/>
        </a:spcAft>
        <a:defRPr sz="2000" b="1">
          <a:solidFill>
            <a:srgbClr val="FFFFFF"/>
          </a:solidFill>
          <a:latin typeface="Arial" charset="0"/>
        </a:defRPr>
      </a:lvl5pPr>
      <a:lvl6pPr marL="457200" algn="l" rtl="0" fontAlgn="base">
        <a:spcBef>
          <a:spcPct val="0"/>
        </a:spcBef>
        <a:spcAft>
          <a:spcPct val="0"/>
        </a:spcAft>
        <a:defRPr sz="2000" b="1">
          <a:solidFill>
            <a:srgbClr val="FFFFFF"/>
          </a:solidFill>
          <a:latin typeface="Arial" charset="0"/>
        </a:defRPr>
      </a:lvl6pPr>
      <a:lvl7pPr marL="914400" algn="l" rtl="0" fontAlgn="base">
        <a:spcBef>
          <a:spcPct val="0"/>
        </a:spcBef>
        <a:spcAft>
          <a:spcPct val="0"/>
        </a:spcAft>
        <a:defRPr sz="2000" b="1">
          <a:solidFill>
            <a:srgbClr val="FFFFFF"/>
          </a:solidFill>
          <a:latin typeface="Arial" charset="0"/>
        </a:defRPr>
      </a:lvl7pPr>
      <a:lvl8pPr marL="1371600" algn="l" rtl="0" fontAlgn="base">
        <a:spcBef>
          <a:spcPct val="0"/>
        </a:spcBef>
        <a:spcAft>
          <a:spcPct val="0"/>
        </a:spcAft>
        <a:defRPr sz="2000" b="1">
          <a:solidFill>
            <a:srgbClr val="FFFFFF"/>
          </a:solidFill>
          <a:latin typeface="Arial" charset="0"/>
        </a:defRPr>
      </a:lvl8pPr>
      <a:lvl9pPr marL="1828800" algn="l" rtl="0" fontAlgn="base">
        <a:spcBef>
          <a:spcPct val="0"/>
        </a:spcBef>
        <a:spcAft>
          <a:spcPct val="0"/>
        </a:spcAft>
        <a:defRPr sz="2000" b="1">
          <a:solidFill>
            <a:srgbClr val="FFFFFF"/>
          </a:solidFill>
          <a:latin typeface="Arial" charset="0"/>
        </a:defRPr>
      </a:lvl9pPr>
    </p:titleStyle>
    <p:bodyStyle>
      <a:lvl1pPr marL="342900" indent="-342900" algn="l" rtl="0" eaLnBrk="0" fontAlgn="base" hangingPunct="0">
        <a:spcBef>
          <a:spcPct val="20000"/>
        </a:spcBef>
        <a:spcAft>
          <a:spcPct val="0"/>
        </a:spcAft>
        <a:buClr>
          <a:schemeClr val="hlink"/>
        </a:buClr>
        <a:buFont typeface="Wingdings" panose="05000000000000000000" pitchFamily="2" charset="2"/>
        <a:defRPr sz="3000">
          <a:solidFill>
            <a:srgbClr val="000000"/>
          </a:solidFill>
          <a:latin typeface="+mn-lt"/>
          <a:ea typeface="+mn-ea"/>
          <a:cs typeface="+mn-cs"/>
        </a:defRPr>
      </a:lvl1pPr>
      <a:lvl2pPr marL="742950" indent="-285750" algn="l" rtl="0" eaLnBrk="0" fontAlgn="base" hangingPunct="0">
        <a:spcBef>
          <a:spcPct val="20000"/>
        </a:spcBef>
        <a:spcAft>
          <a:spcPct val="0"/>
        </a:spcAft>
        <a:defRPr sz="2800">
          <a:solidFill>
            <a:srgbClr val="000000"/>
          </a:solidFill>
          <a:latin typeface="+mn-lt"/>
        </a:defRPr>
      </a:lvl2pPr>
      <a:lvl3pPr marL="1143000" indent="-228600" algn="l" rtl="0" eaLnBrk="0" fontAlgn="base" hangingPunct="0">
        <a:spcBef>
          <a:spcPct val="20000"/>
        </a:spcBef>
        <a:spcAft>
          <a:spcPct val="0"/>
        </a:spcAft>
        <a:buClr>
          <a:schemeClr val="hlink"/>
        </a:buClr>
        <a:buFont typeface="Wingdings" panose="05000000000000000000" pitchFamily="2" charset="2"/>
        <a:defRPr sz="2400">
          <a:solidFill>
            <a:srgbClr val="000000"/>
          </a:solidFill>
          <a:latin typeface="+mn-lt"/>
        </a:defRPr>
      </a:lvl3pPr>
      <a:lvl4pPr marL="1600200" indent="-228600" algn="l" rtl="0" eaLnBrk="0" fontAlgn="base" hangingPunct="0">
        <a:spcBef>
          <a:spcPct val="20000"/>
        </a:spcBef>
        <a:spcAft>
          <a:spcPct val="0"/>
        </a:spcAft>
        <a:defRPr sz="2000">
          <a:solidFill>
            <a:srgbClr val="000000"/>
          </a:solidFill>
          <a:latin typeface="+mn-lt"/>
        </a:defRPr>
      </a:lvl4pPr>
      <a:lvl5pPr marL="2057400" indent="-228600" algn="l" rtl="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mn-lt"/>
        </a:defRPr>
      </a:lvl5pPr>
      <a:lvl6pPr marL="2514600" indent="-228600" algn="l" rtl="0" fontAlgn="base">
        <a:spcBef>
          <a:spcPct val="20000"/>
        </a:spcBef>
        <a:spcAft>
          <a:spcPct val="0"/>
        </a:spcAft>
        <a:buClr>
          <a:schemeClr val="hlink"/>
        </a:buClr>
        <a:buFont typeface="Wingdings" pitchFamily="2" charset="2"/>
        <a:defRPr sz="2000">
          <a:solidFill>
            <a:srgbClr val="000000"/>
          </a:solidFill>
          <a:latin typeface="+mn-lt"/>
        </a:defRPr>
      </a:lvl6pPr>
      <a:lvl7pPr marL="2971800" indent="-228600" algn="l" rtl="0" fontAlgn="base">
        <a:spcBef>
          <a:spcPct val="20000"/>
        </a:spcBef>
        <a:spcAft>
          <a:spcPct val="0"/>
        </a:spcAft>
        <a:buClr>
          <a:schemeClr val="hlink"/>
        </a:buClr>
        <a:buFont typeface="Wingdings" pitchFamily="2" charset="2"/>
        <a:defRPr sz="2000">
          <a:solidFill>
            <a:srgbClr val="000000"/>
          </a:solidFill>
          <a:latin typeface="+mn-lt"/>
        </a:defRPr>
      </a:lvl7pPr>
      <a:lvl8pPr marL="3429000" indent="-228600" algn="l" rtl="0" fontAlgn="base">
        <a:spcBef>
          <a:spcPct val="20000"/>
        </a:spcBef>
        <a:spcAft>
          <a:spcPct val="0"/>
        </a:spcAft>
        <a:buClr>
          <a:schemeClr val="hlink"/>
        </a:buClr>
        <a:buFont typeface="Wingdings" pitchFamily="2" charset="2"/>
        <a:defRPr sz="2000">
          <a:solidFill>
            <a:srgbClr val="000000"/>
          </a:solidFill>
          <a:latin typeface="+mn-lt"/>
        </a:defRPr>
      </a:lvl8pPr>
      <a:lvl9pPr marL="3886200" indent="-228600" algn="l" rtl="0" fontAlgn="base">
        <a:spcBef>
          <a:spcPct val="20000"/>
        </a:spcBef>
        <a:spcAft>
          <a:spcPct val="0"/>
        </a:spcAft>
        <a:buClr>
          <a:schemeClr val="hlink"/>
        </a:buClr>
        <a:buFont typeface="Wingdings" pitchFamily="2" charset="2"/>
        <a:defRPr sz="2000">
          <a:solidFill>
            <a:srgbClr val="000000"/>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3C22749F-2602-ADFC-9EFD-B3FD812AFF75}"/>
              </a:ext>
            </a:extLst>
          </p:cNvPr>
          <p:cNvSpPr>
            <a:spLocks noGrp="1" noChangeArrowheads="1"/>
          </p:cNvSpPr>
          <p:nvPr>
            <p:ph type="title"/>
          </p:nvPr>
        </p:nvSpPr>
        <p:spPr bwMode="auto">
          <a:xfrm>
            <a:off x="457200" y="161925"/>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de-DE" altLang="de-DE"/>
              <a:t>Mögliche Ausprägung des Covers zur Buchreihe:</a:t>
            </a:r>
            <a:br>
              <a:rPr lang="de-DE" altLang="de-DE"/>
            </a:br>
            <a:r>
              <a:rPr lang="de-DE" altLang="de-DE"/>
              <a:t>Einblicke</a:t>
            </a:r>
          </a:p>
        </p:txBody>
      </p:sp>
    </p:spTree>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rtl="0" eaLnBrk="0" fontAlgn="base" hangingPunct="0">
        <a:spcBef>
          <a:spcPct val="0"/>
        </a:spcBef>
        <a:spcAft>
          <a:spcPct val="0"/>
        </a:spcAft>
        <a:defRPr sz="3000" b="1">
          <a:solidFill>
            <a:schemeClr val="tx1"/>
          </a:solidFill>
          <a:latin typeface="+mj-lt"/>
          <a:ea typeface="+mj-ea"/>
          <a:cs typeface="+mj-cs"/>
        </a:defRPr>
      </a:lvl1pPr>
      <a:lvl2pPr algn="l" rtl="0" eaLnBrk="0" fontAlgn="base" hangingPunct="0">
        <a:spcBef>
          <a:spcPct val="0"/>
        </a:spcBef>
        <a:spcAft>
          <a:spcPct val="0"/>
        </a:spcAft>
        <a:defRPr sz="3000" b="1">
          <a:solidFill>
            <a:schemeClr val="tx1"/>
          </a:solidFill>
          <a:latin typeface="PoloST11KLeicht" pitchFamily="2" charset="0"/>
        </a:defRPr>
      </a:lvl2pPr>
      <a:lvl3pPr algn="l" rtl="0" eaLnBrk="0" fontAlgn="base" hangingPunct="0">
        <a:spcBef>
          <a:spcPct val="0"/>
        </a:spcBef>
        <a:spcAft>
          <a:spcPct val="0"/>
        </a:spcAft>
        <a:defRPr sz="3000" b="1">
          <a:solidFill>
            <a:schemeClr val="tx1"/>
          </a:solidFill>
          <a:latin typeface="PoloST11KLeicht" pitchFamily="2" charset="0"/>
        </a:defRPr>
      </a:lvl3pPr>
      <a:lvl4pPr algn="l" rtl="0" eaLnBrk="0" fontAlgn="base" hangingPunct="0">
        <a:spcBef>
          <a:spcPct val="0"/>
        </a:spcBef>
        <a:spcAft>
          <a:spcPct val="0"/>
        </a:spcAft>
        <a:defRPr sz="3000" b="1">
          <a:solidFill>
            <a:schemeClr val="tx1"/>
          </a:solidFill>
          <a:latin typeface="PoloST11KLeicht" pitchFamily="2" charset="0"/>
        </a:defRPr>
      </a:lvl4pPr>
      <a:lvl5pPr algn="l" rtl="0" eaLnBrk="0" fontAlgn="base" hangingPunct="0">
        <a:spcBef>
          <a:spcPct val="0"/>
        </a:spcBef>
        <a:spcAft>
          <a:spcPct val="0"/>
        </a:spcAft>
        <a:defRPr sz="3000" b="1">
          <a:solidFill>
            <a:schemeClr val="tx1"/>
          </a:solidFill>
          <a:latin typeface="PoloST11KLeicht" pitchFamily="2" charset="0"/>
        </a:defRPr>
      </a:lvl5pPr>
      <a:lvl6pPr marL="457200" algn="l" rtl="0" fontAlgn="base">
        <a:spcBef>
          <a:spcPct val="0"/>
        </a:spcBef>
        <a:spcAft>
          <a:spcPct val="0"/>
        </a:spcAft>
        <a:defRPr sz="3000" b="1">
          <a:solidFill>
            <a:schemeClr val="tx1"/>
          </a:solidFill>
          <a:latin typeface="PoloST11KLeicht" pitchFamily="2" charset="0"/>
        </a:defRPr>
      </a:lvl6pPr>
      <a:lvl7pPr marL="914400" algn="l" rtl="0" fontAlgn="base">
        <a:spcBef>
          <a:spcPct val="0"/>
        </a:spcBef>
        <a:spcAft>
          <a:spcPct val="0"/>
        </a:spcAft>
        <a:defRPr sz="3000" b="1">
          <a:solidFill>
            <a:schemeClr val="tx1"/>
          </a:solidFill>
          <a:latin typeface="PoloST11KLeicht" pitchFamily="2" charset="0"/>
        </a:defRPr>
      </a:lvl7pPr>
      <a:lvl8pPr marL="1371600" algn="l" rtl="0" fontAlgn="base">
        <a:spcBef>
          <a:spcPct val="0"/>
        </a:spcBef>
        <a:spcAft>
          <a:spcPct val="0"/>
        </a:spcAft>
        <a:defRPr sz="3000" b="1">
          <a:solidFill>
            <a:schemeClr val="tx1"/>
          </a:solidFill>
          <a:latin typeface="PoloST11KLeicht" pitchFamily="2" charset="0"/>
        </a:defRPr>
      </a:lvl8pPr>
      <a:lvl9pPr marL="1828800" algn="l" rtl="0" fontAlgn="base">
        <a:spcBef>
          <a:spcPct val="0"/>
        </a:spcBef>
        <a:spcAft>
          <a:spcPct val="0"/>
        </a:spcAft>
        <a:defRPr sz="3000" b="1">
          <a:solidFill>
            <a:schemeClr val="tx1"/>
          </a:solidFill>
          <a:latin typeface="PoloST11KLeicht" pitchFamily="2"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slide" Target="slide7.xml"/><Relationship Id="rId3" Type="http://schemas.openxmlformats.org/officeDocument/2006/relationships/slide" Target="slide2.xml"/><Relationship Id="rId7" Type="http://schemas.openxmlformats.org/officeDocument/2006/relationships/slide" Target="slide6.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slide" Target="slide5.xml"/><Relationship Id="rId5" Type="http://schemas.openxmlformats.org/officeDocument/2006/relationships/slide" Target="slide4.xml"/><Relationship Id="rId4" Type="http://schemas.openxmlformats.org/officeDocument/2006/relationships/slide" Target="slide3.xml"/><Relationship Id="rId9" Type="http://schemas.openxmlformats.org/officeDocument/2006/relationships/slide" Target="slide8.xml"/></Relationships>
</file>

<file path=ppt/slides/_rels/slide2.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slide" Target="slide3.xml"/><Relationship Id="rId1" Type="http://schemas.openxmlformats.org/officeDocument/2006/relationships/slideLayout" Target="../slideLayouts/slideLayout2.xml"/><Relationship Id="rId5" Type="http://schemas.openxmlformats.org/officeDocument/2006/relationships/image" Target="../media/image3.jpeg"/><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3">
            <a:extLst>
              <a:ext uri="{FF2B5EF4-FFF2-40B4-BE49-F238E27FC236}">
                <a16:creationId xmlns:a16="http://schemas.microsoft.com/office/drawing/2014/main" id="{D3315B7B-03CA-0702-D796-1B839B95A7EC}"/>
              </a:ext>
            </a:extLst>
          </p:cNvPr>
          <p:cNvSpPr>
            <a:spLocks noGrp="1" noChangeArrowheads="1"/>
          </p:cNvSpPr>
          <p:nvPr>
            <p:ph type="ctrTitle"/>
          </p:nvPr>
        </p:nvSpPr>
        <p:spPr>
          <a:xfrm>
            <a:off x="468313" y="836613"/>
            <a:ext cx="7772400" cy="792162"/>
          </a:xfrm>
        </p:spPr>
        <p:txBody>
          <a:bodyPr/>
          <a:lstStyle/>
          <a:p>
            <a:pPr eaLnBrk="1" hangingPunct="1"/>
            <a:r>
              <a:rPr lang="de-DE" altLang="de-DE"/>
              <a:t>Skelett und Muskulatur des Menschen</a:t>
            </a:r>
          </a:p>
        </p:txBody>
      </p:sp>
      <p:sp>
        <p:nvSpPr>
          <p:cNvPr id="4099" name="Text Box 17">
            <a:extLst>
              <a:ext uri="{FF2B5EF4-FFF2-40B4-BE49-F238E27FC236}">
                <a16:creationId xmlns:a16="http://schemas.microsoft.com/office/drawing/2014/main" id="{9592B0E1-05D3-747D-9E16-6737119D2DF6}"/>
              </a:ext>
            </a:extLst>
          </p:cNvPr>
          <p:cNvSpPr txBox="1">
            <a:spLocks noChangeArrowheads="1"/>
          </p:cNvSpPr>
          <p:nvPr/>
        </p:nvSpPr>
        <p:spPr bwMode="auto">
          <a:xfrm>
            <a:off x="466725" y="2708275"/>
            <a:ext cx="7273925" cy="3140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buFont typeface="Wingdings" panose="05000000000000000000" pitchFamily="2" charset="2"/>
              <a:buChar char="§"/>
            </a:pPr>
            <a:r>
              <a:rPr lang="de-DE" altLang="de-DE" sz="2000"/>
              <a:t> </a:t>
            </a:r>
            <a:r>
              <a:rPr lang="de-DE" altLang="de-DE" sz="2000">
                <a:hlinkClick r:id="rId3" action="ppaction://hlinksldjump"/>
              </a:rPr>
              <a:t>schrittweiser Aufbau des Tafelbildes Skelett und Muskulatur</a:t>
            </a:r>
            <a:endParaRPr lang="de-DE" altLang="de-DE" sz="2000"/>
          </a:p>
          <a:p>
            <a:pPr eaLnBrk="1" hangingPunct="1">
              <a:spcBef>
                <a:spcPct val="50000"/>
              </a:spcBef>
              <a:buFont typeface="Wingdings" panose="05000000000000000000" pitchFamily="2" charset="2"/>
              <a:buChar char="§"/>
            </a:pPr>
            <a:r>
              <a:rPr lang="de-DE" altLang="de-DE" sz="2000"/>
              <a:t> </a:t>
            </a:r>
            <a:r>
              <a:rPr lang="de-DE" altLang="de-DE" sz="2000">
                <a:hlinkClick r:id="rId4" action="ppaction://hlinksldjump"/>
              </a:rPr>
              <a:t>schrittweiser Aufbau des Tafelbildes Skelett</a:t>
            </a:r>
            <a:endParaRPr lang="de-DE" altLang="de-DE" sz="2000"/>
          </a:p>
          <a:p>
            <a:pPr eaLnBrk="1" hangingPunct="1">
              <a:spcBef>
                <a:spcPct val="50000"/>
              </a:spcBef>
              <a:buFont typeface="Wingdings" panose="05000000000000000000" pitchFamily="2" charset="2"/>
              <a:buChar char="§"/>
            </a:pPr>
            <a:r>
              <a:rPr lang="de-DE" altLang="de-DE" sz="2000"/>
              <a:t> </a:t>
            </a:r>
            <a:r>
              <a:rPr lang="de-DE" altLang="de-DE" sz="2000">
                <a:hlinkClick r:id="rId5" action="ppaction://hlinksldjump"/>
              </a:rPr>
              <a:t>vollständige Ansicht des Tafelbildes Skelett</a:t>
            </a:r>
            <a:endParaRPr lang="de-DE" altLang="de-DE" sz="2000"/>
          </a:p>
          <a:p>
            <a:pPr eaLnBrk="1" hangingPunct="1">
              <a:spcBef>
                <a:spcPct val="50000"/>
              </a:spcBef>
              <a:buFont typeface="Wingdings" panose="05000000000000000000" pitchFamily="2" charset="2"/>
              <a:buChar char="§"/>
            </a:pPr>
            <a:r>
              <a:rPr lang="de-DE" altLang="de-DE" sz="2000"/>
              <a:t> </a:t>
            </a:r>
            <a:r>
              <a:rPr lang="de-DE" altLang="de-DE" sz="2000">
                <a:hlinkClick r:id="rId6" action="ppaction://hlinksldjump"/>
              </a:rPr>
              <a:t>zum Ausfüllen (Skelett)</a:t>
            </a:r>
            <a:endParaRPr lang="de-DE" altLang="de-DE" sz="2000"/>
          </a:p>
          <a:p>
            <a:pPr eaLnBrk="1" hangingPunct="1">
              <a:spcBef>
                <a:spcPct val="50000"/>
              </a:spcBef>
              <a:buFont typeface="Wingdings" panose="05000000000000000000" pitchFamily="2" charset="2"/>
              <a:buChar char="§"/>
            </a:pPr>
            <a:r>
              <a:rPr lang="de-DE" altLang="de-DE" sz="2000"/>
              <a:t> </a:t>
            </a:r>
            <a:r>
              <a:rPr lang="de-DE" altLang="de-DE" sz="2000">
                <a:hlinkClick r:id="rId7" action="ppaction://hlinksldjump"/>
              </a:rPr>
              <a:t>schrittweiser Aufbau des Tafelbildes Muskulatur</a:t>
            </a:r>
            <a:endParaRPr lang="de-DE" altLang="de-DE" sz="2000"/>
          </a:p>
          <a:p>
            <a:pPr eaLnBrk="1" hangingPunct="1">
              <a:spcBef>
                <a:spcPct val="50000"/>
              </a:spcBef>
              <a:buFont typeface="Wingdings" panose="05000000000000000000" pitchFamily="2" charset="2"/>
              <a:buChar char="§"/>
            </a:pPr>
            <a:r>
              <a:rPr lang="de-DE" altLang="de-DE" sz="2000"/>
              <a:t> </a:t>
            </a:r>
            <a:r>
              <a:rPr lang="de-DE" altLang="de-DE" sz="2000">
                <a:hlinkClick r:id="rId8" action="ppaction://hlinksldjump"/>
              </a:rPr>
              <a:t>vollständige Ansicht des Tafelbildes Muskulatur</a:t>
            </a:r>
            <a:endParaRPr lang="de-DE" altLang="de-DE" sz="2000"/>
          </a:p>
          <a:p>
            <a:pPr eaLnBrk="1" hangingPunct="1">
              <a:spcBef>
                <a:spcPct val="50000"/>
              </a:spcBef>
              <a:buFont typeface="Wingdings" panose="05000000000000000000" pitchFamily="2" charset="2"/>
              <a:buChar char="§"/>
            </a:pPr>
            <a:r>
              <a:rPr lang="de-DE" altLang="de-DE" sz="2000"/>
              <a:t> </a:t>
            </a:r>
            <a:r>
              <a:rPr lang="de-DE" altLang="de-DE" sz="2000">
                <a:hlinkClick r:id="rId9" action="ppaction://hlinksldjump"/>
              </a:rPr>
              <a:t>zum Ausfüllen (Muskulatur)</a:t>
            </a:r>
            <a:endParaRPr lang="de-DE" altLang="de-DE" sz="2000"/>
          </a:p>
        </p:txBody>
      </p:sp>
      <p:sp>
        <p:nvSpPr>
          <p:cNvPr id="4100" name="Text Box 18">
            <a:extLst>
              <a:ext uri="{FF2B5EF4-FFF2-40B4-BE49-F238E27FC236}">
                <a16:creationId xmlns:a16="http://schemas.microsoft.com/office/drawing/2014/main" id="{01AB1CA3-93AD-A56A-46FF-92D6FE0C196F}"/>
              </a:ext>
            </a:extLst>
          </p:cNvPr>
          <p:cNvSpPr txBox="1">
            <a:spLocks noChangeArrowheads="1"/>
          </p:cNvSpPr>
          <p:nvPr/>
        </p:nvSpPr>
        <p:spPr bwMode="auto">
          <a:xfrm>
            <a:off x="6156325" y="115888"/>
            <a:ext cx="2592388" cy="731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a:solidFill>
                  <a:schemeClr val="folHlink"/>
                </a:solidFill>
              </a:rPr>
              <a:t>BioTOP 1</a:t>
            </a: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4A62A167-10B7-86A1-D8B7-CD49EC488417}"/>
              </a:ext>
            </a:extLst>
          </p:cNvPr>
          <p:cNvSpPr>
            <a:spLocks noGrp="1" noChangeArrowheads="1"/>
          </p:cNvSpPr>
          <p:nvPr>
            <p:ph type="title"/>
          </p:nvPr>
        </p:nvSpPr>
        <p:spPr/>
        <p:txBody>
          <a:bodyPr/>
          <a:lstStyle/>
          <a:p>
            <a:r>
              <a:rPr lang="de-DE" altLang="de-DE"/>
              <a:t>Skelett und Muskulatur des Menschen</a:t>
            </a:r>
          </a:p>
        </p:txBody>
      </p:sp>
      <p:sp>
        <p:nvSpPr>
          <p:cNvPr id="116831" name="Text Box 95">
            <a:extLst>
              <a:ext uri="{FF2B5EF4-FFF2-40B4-BE49-F238E27FC236}">
                <a16:creationId xmlns:a16="http://schemas.microsoft.com/office/drawing/2014/main" id="{16E02A70-D7DA-8DA3-F481-54243775C5AE}"/>
              </a:ext>
            </a:extLst>
          </p:cNvPr>
          <p:cNvSpPr txBox="1">
            <a:spLocks noChangeArrowheads="1"/>
          </p:cNvSpPr>
          <p:nvPr/>
        </p:nvSpPr>
        <p:spPr bwMode="auto">
          <a:xfrm>
            <a:off x="4284663" y="836613"/>
            <a:ext cx="79057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Hand</a:t>
            </a:r>
          </a:p>
        </p:txBody>
      </p:sp>
      <p:sp>
        <p:nvSpPr>
          <p:cNvPr id="116832" name="Text Box 96">
            <a:extLst>
              <a:ext uri="{FF2B5EF4-FFF2-40B4-BE49-F238E27FC236}">
                <a16:creationId xmlns:a16="http://schemas.microsoft.com/office/drawing/2014/main" id="{6BD83575-4436-4735-E48B-A7EE21B77807}"/>
              </a:ext>
            </a:extLst>
          </p:cNvPr>
          <p:cNvSpPr txBox="1">
            <a:spLocks noChangeArrowheads="1"/>
          </p:cNvSpPr>
          <p:nvPr/>
        </p:nvSpPr>
        <p:spPr bwMode="auto">
          <a:xfrm>
            <a:off x="4140200" y="1412875"/>
            <a:ext cx="10795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Unterarm</a:t>
            </a:r>
          </a:p>
        </p:txBody>
      </p:sp>
      <p:sp>
        <p:nvSpPr>
          <p:cNvPr id="116833" name="Text Box 97">
            <a:extLst>
              <a:ext uri="{FF2B5EF4-FFF2-40B4-BE49-F238E27FC236}">
                <a16:creationId xmlns:a16="http://schemas.microsoft.com/office/drawing/2014/main" id="{B4B47557-EF09-4365-C131-616FAD8E8FCB}"/>
              </a:ext>
            </a:extLst>
          </p:cNvPr>
          <p:cNvSpPr txBox="1">
            <a:spLocks noChangeArrowheads="1"/>
          </p:cNvSpPr>
          <p:nvPr/>
        </p:nvSpPr>
        <p:spPr bwMode="auto">
          <a:xfrm>
            <a:off x="4211638" y="1989138"/>
            <a:ext cx="1008062"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Oberarm</a:t>
            </a:r>
          </a:p>
        </p:txBody>
      </p:sp>
      <p:sp>
        <p:nvSpPr>
          <p:cNvPr id="116834" name="Text Box 98">
            <a:extLst>
              <a:ext uri="{FF2B5EF4-FFF2-40B4-BE49-F238E27FC236}">
                <a16:creationId xmlns:a16="http://schemas.microsoft.com/office/drawing/2014/main" id="{F8749B79-AB38-CBA9-CCA1-F69CD49E76BA}"/>
              </a:ext>
            </a:extLst>
          </p:cNvPr>
          <p:cNvSpPr txBox="1">
            <a:spLocks noChangeArrowheads="1"/>
          </p:cNvSpPr>
          <p:nvPr/>
        </p:nvSpPr>
        <p:spPr bwMode="auto">
          <a:xfrm>
            <a:off x="3995738" y="4508500"/>
            <a:ext cx="1655762"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Oberschenkel</a:t>
            </a:r>
          </a:p>
        </p:txBody>
      </p:sp>
      <p:sp>
        <p:nvSpPr>
          <p:cNvPr id="116835" name="Text Box 99">
            <a:extLst>
              <a:ext uri="{FF2B5EF4-FFF2-40B4-BE49-F238E27FC236}">
                <a16:creationId xmlns:a16="http://schemas.microsoft.com/office/drawing/2014/main" id="{3DF78F58-61AB-725F-E914-77A95C98A54F}"/>
              </a:ext>
            </a:extLst>
          </p:cNvPr>
          <p:cNvSpPr txBox="1">
            <a:spLocks noChangeArrowheads="1"/>
          </p:cNvSpPr>
          <p:nvPr/>
        </p:nvSpPr>
        <p:spPr bwMode="auto">
          <a:xfrm>
            <a:off x="3924300" y="5084763"/>
            <a:ext cx="1655763"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Unterschenkel</a:t>
            </a:r>
          </a:p>
        </p:txBody>
      </p:sp>
      <p:sp>
        <p:nvSpPr>
          <p:cNvPr id="116836" name="Text Box 100">
            <a:extLst>
              <a:ext uri="{FF2B5EF4-FFF2-40B4-BE49-F238E27FC236}">
                <a16:creationId xmlns:a16="http://schemas.microsoft.com/office/drawing/2014/main" id="{10171BF9-4A01-840E-FF7F-C7C421F8FD79}"/>
              </a:ext>
            </a:extLst>
          </p:cNvPr>
          <p:cNvSpPr txBox="1">
            <a:spLocks noChangeArrowheads="1"/>
          </p:cNvSpPr>
          <p:nvPr/>
        </p:nvSpPr>
        <p:spPr bwMode="auto">
          <a:xfrm>
            <a:off x="4356100" y="5661025"/>
            <a:ext cx="1008063"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Fuß</a:t>
            </a:r>
          </a:p>
        </p:txBody>
      </p:sp>
      <p:sp>
        <p:nvSpPr>
          <p:cNvPr id="5129" name="Text Box 106">
            <a:extLst>
              <a:ext uri="{FF2B5EF4-FFF2-40B4-BE49-F238E27FC236}">
                <a16:creationId xmlns:a16="http://schemas.microsoft.com/office/drawing/2014/main" id="{8AAC0FE6-3BEB-3FA7-A290-7E979444A37C}"/>
              </a:ext>
            </a:extLst>
          </p:cNvPr>
          <p:cNvSpPr txBox="1">
            <a:spLocks noChangeArrowheads="1"/>
          </p:cNvSpPr>
          <p:nvPr/>
        </p:nvSpPr>
        <p:spPr bwMode="auto">
          <a:xfrm>
            <a:off x="971550" y="1412875"/>
            <a:ext cx="935038"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Skelett</a:t>
            </a:r>
          </a:p>
        </p:txBody>
      </p:sp>
      <p:sp>
        <p:nvSpPr>
          <p:cNvPr id="5130" name="Line 145">
            <a:extLst>
              <a:ext uri="{FF2B5EF4-FFF2-40B4-BE49-F238E27FC236}">
                <a16:creationId xmlns:a16="http://schemas.microsoft.com/office/drawing/2014/main" id="{00017B12-AE2B-6857-54D1-688656A0B1B3}"/>
              </a:ext>
            </a:extLst>
          </p:cNvPr>
          <p:cNvSpPr>
            <a:spLocks noChangeShapeType="1"/>
          </p:cNvSpPr>
          <p:nvPr/>
        </p:nvSpPr>
        <p:spPr bwMode="auto">
          <a:xfrm>
            <a:off x="6011863" y="5876925"/>
            <a:ext cx="2159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16919" name="Line 183">
            <a:extLst>
              <a:ext uri="{FF2B5EF4-FFF2-40B4-BE49-F238E27FC236}">
                <a16:creationId xmlns:a16="http://schemas.microsoft.com/office/drawing/2014/main" id="{2A4817E9-FA66-C16F-23F5-97A4BC91FB4C}"/>
              </a:ext>
            </a:extLst>
          </p:cNvPr>
          <p:cNvSpPr>
            <a:spLocks noChangeShapeType="1"/>
          </p:cNvSpPr>
          <p:nvPr/>
        </p:nvSpPr>
        <p:spPr bwMode="auto">
          <a:xfrm>
            <a:off x="1042988" y="3570288"/>
            <a:ext cx="0" cy="431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16921" name="Rectangle 185">
            <a:extLst>
              <a:ext uri="{FF2B5EF4-FFF2-40B4-BE49-F238E27FC236}">
                <a16:creationId xmlns:a16="http://schemas.microsoft.com/office/drawing/2014/main" id="{9F4717B7-FC3C-DE89-41F2-BC537403CE27}"/>
              </a:ext>
            </a:extLst>
          </p:cNvPr>
          <p:cNvSpPr>
            <a:spLocks noChangeArrowheads="1"/>
          </p:cNvSpPr>
          <p:nvPr/>
        </p:nvSpPr>
        <p:spPr bwMode="auto">
          <a:xfrm>
            <a:off x="468313" y="4002088"/>
            <a:ext cx="1171575" cy="290512"/>
          </a:xfrm>
          <a:prstGeom prst="rect">
            <a:avLst/>
          </a:prstGeom>
          <a:solidFill>
            <a:srgbClr val="CFF1A1">
              <a:alpha val="39999"/>
            </a:srgbClr>
          </a:solidFill>
          <a:ln w="15875">
            <a:solidFill>
              <a:schemeClr val="tx1"/>
            </a:solidFill>
            <a:prstDash val="sysDot"/>
            <a:miter lim="800000"/>
            <a:headEnd/>
            <a:tailEnd/>
          </a:ln>
        </p:spPr>
        <p:txBody>
          <a:bodyPr wrap="none">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r>
              <a:rPr lang="de-DE" altLang="de-DE" sz="1200">
                <a:hlinkClick r:id="rId2" action="ppaction://hlinksldjump"/>
              </a:rPr>
              <a:t>Details Skelett</a:t>
            </a:r>
            <a:endParaRPr lang="de-DE" altLang="de-DE" sz="1200"/>
          </a:p>
        </p:txBody>
      </p:sp>
      <p:sp>
        <p:nvSpPr>
          <p:cNvPr id="116922" name="Line 186">
            <a:extLst>
              <a:ext uri="{FF2B5EF4-FFF2-40B4-BE49-F238E27FC236}">
                <a16:creationId xmlns:a16="http://schemas.microsoft.com/office/drawing/2014/main" id="{A2D8FCCC-DBB7-2212-E5F9-5AEB6E6F5DE0}"/>
              </a:ext>
            </a:extLst>
          </p:cNvPr>
          <p:cNvSpPr>
            <a:spLocks noChangeShapeType="1"/>
          </p:cNvSpPr>
          <p:nvPr/>
        </p:nvSpPr>
        <p:spPr bwMode="auto">
          <a:xfrm>
            <a:off x="8242300" y="3573463"/>
            <a:ext cx="0" cy="431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16923" name="Rectangle 187">
            <a:extLst>
              <a:ext uri="{FF2B5EF4-FFF2-40B4-BE49-F238E27FC236}">
                <a16:creationId xmlns:a16="http://schemas.microsoft.com/office/drawing/2014/main" id="{AB24F568-20C8-8C12-5D9A-785F55172B65}"/>
              </a:ext>
            </a:extLst>
          </p:cNvPr>
          <p:cNvSpPr>
            <a:spLocks noChangeArrowheads="1"/>
          </p:cNvSpPr>
          <p:nvPr/>
        </p:nvSpPr>
        <p:spPr bwMode="auto">
          <a:xfrm>
            <a:off x="7667625" y="4005263"/>
            <a:ext cx="1271588" cy="290512"/>
          </a:xfrm>
          <a:prstGeom prst="rect">
            <a:avLst/>
          </a:prstGeom>
          <a:solidFill>
            <a:srgbClr val="CFF1A1">
              <a:alpha val="39607"/>
            </a:srgbClr>
          </a:solidFill>
          <a:ln w="15875">
            <a:solidFill>
              <a:schemeClr val="tx1"/>
            </a:solidFill>
            <a:prstDash val="sysDot"/>
            <a:miter lim="800000"/>
            <a:headEnd/>
            <a:tailEnd/>
          </a:ln>
        </p:spPr>
        <p:txBody>
          <a:bodyPr wrap="none">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r>
              <a:rPr lang="de-DE" altLang="de-DE" sz="1200">
                <a:hlinkClick r:id="rId3" action="ppaction://hlinksldjump"/>
              </a:rPr>
              <a:t>Details Muskeln</a:t>
            </a:r>
            <a:endParaRPr lang="de-DE" altLang="de-DE" sz="1200"/>
          </a:p>
        </p:txBody>
      </p:sp>
      <p:sp>
        <p:nvSpPr>
          <p:cNvPr id="116938" name="Text Box 202">
            <a:extLst>
              <a:ext uri="{FF2B5EF4-FFF2-40B4-BE49-F238E27FC236}">
                <a16:creationId xmlns:a16="http://schemas.microsoft.com/office/drawing/2014/main" id="{B6FDDC6F-F0F0-AEF8-52B8-58D42F1AD46F}"/>
              </a:ext>
            </a:extLst>
          </p:cNvPr>
          <p:cNvSpPr txBox="1">
            <a:spLocks noChangeArrowheads="1"/>
          </p:cNvSpPr>
          <p:nvPr/>
        </p:nvSpPr>
        <p:spPr bwMode="auto">
          <a:xfrm>
            <a:off x="4211638" y="2997200"/>
            <a:ext cx="1008062"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Rumpf</a:t>
            </a:r>
          </a:p>
        </p:txBody>
      </p:sp>
      <p:sp>
        <p:nvSpPr>
          <p:cNvPr id="116954" name="Text Box 218">
            <a:extLst>
              <a:ext uri="{FF2B5EF4-FFF2-40B4-BE49-F238E27FC236}">
                <a16:creationId xmlns:a16="http://schemas.microsoft.com/office/drawing/2014/main" id="{D1003004-19C8-809A-B3EC-D4C73428EA46}"/>
              </a:ext>
            </a:extLst>
          </p:cNvPr>
          <p:cNvSpPr txBox="1">
            <a:spLocks noChangeArrowheads="1"/>
          </p:cNvSpPr>
          <p:nvPr/>
        </p:nvSpPr>
        <p:spPr bwMode="auto">
          <a:xfrm>
            <a:off x="900113" y="2060575"/>
            <a:ext cx="1008062"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Kopf</a:t>
            </a:r>
          </a:p>
        </p:txBody>
      </p:sp>
      <p:sp>
        <p:nvSpPr>
          <p:cNvPr id="116955" name="Text Box 219">
            <a:extLst>
              <a:ext uri="{FF2B5EF4-FFF2-40B4-BE49-F238E27FC236}">
                <a16:creationId xmlns:a16="http://schemas.microsoft.com/office/drawing/2014/main" id="{E30960D1-5D49-9C54-39EF-F1B04C40649F}"/>
              </a:ext>
            </a:extLst>
          </p:cNvPr>
          <p:cNvSpPr txBox="1">
            <a:spLocks noChangeArrowheads="1"/>
          </p:cNvSpPr>
          <p:nvPr/>
        </p:nvSpPr>
        <p:spPr bwMode="auto">
          <a:xfrm>
            <a:off x="7812088" y="2060575"/>
            <a:ext cx="1008062"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Kopf</a:t>
            </a:r>
          </a:p>
        </p:txBody>
      </p:sp>
      <p:pic>
        <p:nvPicPr>
          <p:cNvPr id="5138" name="Picture 220" descr="skelett">
            <a:extLst>
              <a:ext uri="{FF2B5EF4-FFF2-40B4-BE49-F238E27FC236}">
                <a16:creationId xmlns:a16="http://schemas.microsoft.com/office/drawing/2014/main" id="{8B866114-BBDA-644B-7C7D-15236A47C8D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35150" y="763588"/>
            <a:ext cx="1350963" cy="5545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139" name="Group 384">
            <a:extLst>
              <a:ext uri="{FF2B5EF4-FFF2-40B4-BE49-F238E27FC236}">
                <a16:creationId xmlns:a16="http://schemas.microsoft.com/office/drawing/2014/main" id="{3DE6CD1C-6B63-31A8-85BE-D6421F8D5C7A}"/>
              </a:ext>
            </a:extLst>
          </p:cNvPr>
          <p:cNvGrpSpPr>
            <a:grpSpLocks/>
          </p:cNvGrpSpPr>
          <p:nvPr/>
        </p:nvGrpSpPr>
        <p:grpSpPr bwMode="auto">
          <a:xfrm>
            <a:off x="611188" y="1989138"/>
            <a:ext cx="1439862" cy="503237"/>
            <a:chOff x="385" y="1253"/>
            <a:chExt cx="907" cy="317"/>
          </a:xfrm>
        </p:grpSpPr>
        <p:sp>
          <p:nvSpPr>
            <p:cNvPr id="5198" name="Rectangle 212">
              <a:extLst>
                <a:ext uri="{FF2B5EF4-FFF2-40B4-BE49-F238E27FC236}">
                  <a16:creationId xmlns:a16="http://schemas.microsoft.com/office/drawing/2014/main" id="{C6B0A469-DC81-54E7-3AFD-BDD30EBEAB12}"/>
                </a:ext>
              </a:extLst>
            </p:cNvPr>
            <p:cNvSpPr>
              <a:spLocks noChangeArrowheads="1"/>
            </p:cNvSpPr>
            <p:nvPr/>
          </p:nvSpPr>
          <p:spPr bwMode="auto">
            <a:xfrm>
              <a:off x="385" y="1298"/>
              <a:ext cx="772"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99" name="Line 221">
              <a:extLst>
                <a:ext uri="{FF2B5EF4-FFF2-40B4-BE49-F238E27FC236}">
                  <a16:creationId xmlns:a16="http://schemas.microsoft.com/office/drawing/2014/main" id="{0E94E530-53AB-98CC-BEE9-8664482A797C}"/>
                </a:ext>
              </a:extLst>
            </p:cNvPr>
            <p:cNvSpPr>
              <a:spLocks noChangeShapeType="1"/>
            </p:cNvSpPr>
            <p:nvPr/>
          </p:nvSpPr>
          <p:spPr bwMode="auto">
            <a:xfrm flipH="1">
              <a:off x="1202" y="1253"/>
              <a:ext cx="9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200" name="Line 222">
              <a:extLst>
                <a:ext uri="{FF2B5EF4-FFF2-40B4-BE49-F238E27FC236}">
                  <a16:creationId xmlns:a16="http://schemas.microsoft.com/office/drawing/2014/main" id="{38268A11-C024-6F59-14E4-709B8985C241}"/>
                </a:ext>
              </a:extLst>
            </p:cNvPr>
            <p:cNvSpPr>
              <a:spLocks noChangeShapeType="1"/>
            </p:cNvSpPr>
            <p:nvPr/>
          </p:nvSpPr>
          <p:spPr bwMode="auto">
            <a:xfrm flipH="1">
              <a:off x="1202" y="1570"/>
              <a:ext cx="9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201" name="Line 223">
              <a:extLst>
                <a:ext uri="{FF2B5EF4-FFF2-40B4-BE49-F238E27FC236}">
                  <a16:creationId xmlns:a16="http://schemas.microsoft.com/office/drawing/2014/main" id="{02C9F9BB-533E-5B4F-25C9-500FEFE7FD20}"/>
                </a:ext>
              </a:extLst>
            </p:cNvPr>
            <p:cNvSpPr>
              <a:spLocks noChangeShapeType="1"/>
            </p:cNvSpPr>
            <p:nvPr/>
          </p:nvSpPr>
          <p:spPr bwMode="auto">
            <a:xfrm>
              <a:off x="1202" y="1253"/>
              <a:ext cx="0" cy="31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pic>
        <p:nvPicPr>
          <p:cNvPr id="5140" name="Picture 327" descr="muskel_a">
            <a:extLst>
              <a:ext uri="{FF2B5EF4-FFF2-40B4-BE49-F238E27FC236}">
                <a16:creationId xmlns:a16="http://schemas.microsoft.com/office/drawing/2014/main" id="{8690BF9F-CD25-5E22-6101-A29A23E0CEDB}"/>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178550" y="908050"/>
            <a:ext cx="1346200" cy="555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141" name="Group 328">
            <a:extLst>
              <a:ext uri="{FF2B5EF4-FFF2-40B4-BE49-F238E27FC236}">
                <a16:creationId xmlns:a16="http://schemas.microsoft.com/office/drawing/2014/main" id="{04576E0C-9A35-E7F4-4A51-C7F0B881BC51}"/>
              </a:ext>
            </a:extLst>
          </p:cNvPr>
          <p:cNvGrpSpPr>
            <a:grpSpLocks/>
          </p:cNvGrpSpPr>
          <p:nvPr/>
        </p:nvGrpSpPr>
        <p:grpSpPr bwMode="auto">
          <a:xfrm>
            <a:off x="3203575" y="2492375"/>
            <a:ext cx="2736850" cy="1441450"/>
            <a:chOff x="2018" y="1570"/>
            <a:chExt cx="1724" cy="908"/>
          </a:xfrm>
        </p:grpSpPr>
        <p:sp>
          <p:nvSpPr>
            <p:cNvPr id="5189" name="Line 329">
              <a:extLst>
                <a:ext uri="{FF2B5EF4-FFF2-40B4-BE49-F238E27FC236}">
                  <a16:creationId xmlns:a16="http://schemas.microsoft.com/office/drawing/2014/main" id="{0F6032CD-C7DA-E399-2876-CBB39BE19606}"/>
                </a:ext>
              </a:extLst>
            </p:cNvPr>
            <p:cNvSpPr>
              <a:spLocks noChangeShapeType="1"/>
            </p:cNvSpPr>
            <p:nvPr/>
          </p:nvSpPr>
          <p:spPr bwMode="auto">
            <a:xfrm>
              <a:off x="2018" y="1570"/>
              <a:ext cx="136"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90" name="Line 330">
              <a:extLst>
                <a:ext uri="{FF2B5EF4-FFF2-40B4-BE49-F238E27FC236}">
                  <a16:creationId xmlns:a16="http://schemas.microsoft.com/office/drawing/2014/main" id="{01FF8976-F7A5-0009-40C1-EA6E0C90A477}"/>
                </a:ext>
              </a:extLst>
            </p:cNvPr>
            <p:cNvSpPr>
              <a:spLocks noChangeShapeType="1"/>
            </p:cNvSpPr>
            <p:nvPr/>
          </p:nvSpPr>
          <p:spPr bwMode="auto">
            <a:xfrm>
              <a:off x="2018" y="2432"/>
              <a:ext cx="136"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91" name="Line 331">
              <a:extLst>
                <a:ext uri="{FF2B5EF4-FFF2-40B4-BE49-F238E27FC236}">
                  <a16:creationId xmlns:a16="http://schemas.microsoft.com/office/drawing/2014/main" id="{1AFB88B1-6873-0D11-62A5-2EACE07912A0}"/>
                </a:ext>
              </a:extLst>
            </p:cNvPr>
            <p:cNvSpPr>
              <a:spLocks noChangeShapeType="1"/>
            </p:cNvSpPr>
            <p:nvPr/>
          </p:nvSpPr>
          <p:spPr bwMode="auto">
            <a:xfrm>
              <a:off x="3606" y="1616"/>
              <a:ext cx="136"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92" name="Line 332">
              <a:extLst>
                <a:ext uri="{FF2B5EF4-FFF2-40B4-BE49-F238E27FC236}">
                  <a16:creationId xmlns:a16="http://schemas.microsoft.com/office/drawing/2014/main" id="{A385B1F0-84A6-5E5C-AC88-2A060A9A7B2E}"/>
                </a:ext>
              </a:extLst>
            </p:cNvPr>
            <p:cNvSpPr>
              <a:spLocks noChangeShapeType="1"/>
            </p:cNvSpPr>
            <p:nvPr/>
          </p:nvSpPr>
          <p:spPr bwMode="auto">
            <a:xfrm>
              <a:off x="3606" y="2478"/>
              <a:ext cx="136"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93" name="Line 333">
              <a:extLst>
                <a:ext uri="{FF2B5EF4-FFF2-40B4-BE49-F238E27FC236}">
                  <a16:creationId xmlns:a16="http://schemas.microsoft.com/office/drawing/2014/main" id="{BDFC55B9-7931-C0C3-3BE1-7CDACA7116F8}"/>
                </a:ext>
              </a:extLst>
            </p:cNvPr>
            <p:cNvSpPr>
              <a:spLocks noChangeShapeType="1"/>
            </p:cNvSpPr>
            <p:nvPr/>
          </p:nvSpPr>
          <p:spPr bwMode="auto">
            <a:xfrm>
              <a:off x="2154" y="1570"/>
              <a:ext cx="0" cy="8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94" name="Line 334">
              <a:extLst>
                <a:ext uri="{FF2B5EF4-FFF2-40B4-BE49-F238E27FC236}">
                  <a16:creationId xmlns:a16="http://schemas.microsoft.com/office/drawing/2014/main" id="{CB176662-5767-E7AC-B7A5-541A00228665}"/>
                </a:ext>
              </a:extLst>
            </p:cNvPr>
            <p:cNvSpPr>
              <a:spLocks noChangeShapeType="1"/>
            </p:cNvSpPr>
            <p:nvPr/>
          </p:nvSpPr>
          <p:spPr bwMode="auto">
            <a:xfrm>
              <a:off x="3606" y="1616"/>
              <a:ext cx="0" cy="8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95" name="Rectangle 335">
              <a:extLst>
                <a:ext uri="{FF2B5EF4-FFF2-40B4-BE49-F238E27FC236}">
                  <a16:creationId xmlns:a16="http://schemas.microsoft.com/office/drawing/2014/main" id="{503F80FC-FD58-2C22-CE04-5135677579F0}"/>
                </a:ext>
              </a:extLst>
            </p:cNvPr>
            <p:cNvSpPr>
              <a:spLocks noChangeArrowheads="1"/>
            </p:cNvSpPr>
            <p:nvPr/>
          </p:nvSpPr>
          <p:spPr bwMode="auto">
            <a:xfrm>
              <a:off x="2244" y="1888"/>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96" name="Line 336">
              <a:extLst>
                <a:ext uri="{FF2B5EF4-FFF2-40B4-BE49-F238E27FC236}">
                  <a16:creationId xmlns:a16="http://schemas.microsoft.com/office/drawing/2014/main" id="{FFBC9844-5AE8-9F78-CBD4-A67C01632A5A}"/>
                </a:ext>
              </a:extLst>
            </p:cNvPr>
            <p:cNvSpPr>
              <a:spLocks noChangeShapeType="1"/>
            </p:cNvSpPr>
            <p:nvPr/>
          </p:nvSpPr>
          <p:spPr bwMode="auto">
            <a:xfrm flipH="1" flipV="1">
              <a:off x="2154" y="1979"/>
              <a:ext cx="91"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97" name="Line 337">
              <a:extLst>
                <a:ext uri="{FF2B5EF4-FFF2-40B4-BE49-F238E27FC236}">
                  <a16:creationId xmlns:a16="http://schemas.microsoft.com/office/drawing/2014/main" id="{739459B5-7C0D-581D-B613-48D5BA19CA39}"/>
                </a:ext>
              </a:extLst>
            </p:cNvPr>
            <p:cNvSpPr>
              <a:spLocks noChangeShapeType="1"/>
            </p:cNvSpPr>
            <p:nvPr/>
          </p:nvSpPr>
          <p:spPr bwMode="auto">
            <a:xfrm flipH="1" flipV="1">
              <a:off x="3515" y="1978"/>
              <a:ext cx="91" cy="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5142" name="Group 338">
            <a:extLst>
              <a:ext uri="{FF2B5EF4-FFF2-40B4-BE49-F238E27FC236}">
                <a16:creationId xmlns:a16="http://schemas.microsoft.com/office/drawing/2014/main" id="{E383FCA2-DE31-6611-BF52-0B4320FE0D5C}"/>
              </a:ext>
            </a:extLst>
          </p:cNvPr>
          <p:cNvGrpSpPr>
            <a:grpSpLocks/>
          </p:cNvGrpSpPr>
          <p:nvPr/>
        </p:nvGrpSpPr>
        <p:grpSpPr bwMode="auto">
          <a:xfrm>
            <a:off x="2771775" y="1844675"/>
            <a:ext cx="3671888" cy="647700"/>
            <a:chOff x="1746" y="1162"/>
            <a:chExt cx="2313" cy="408"/>
          </a:xfrm>
        </p:grpSpPr>
        <p:sp>
          <p:nvSpPr>
            <p:cNvPr id="5183" name="Rectangle 339">
              <a:extLst>
                <a:ext uri="{FF2B5EF4-FFF2-40B4-BE49-F238E27FC236}">
                  <a16:creationId xmlns:a16="http://schemas.microsoft.com/office/drawing/2014/main" id="{083E2CCE-7507-9816-2E0E-D865CC594AED}"/>
                </a:ext>
              </a:extLst>
            </p:cNvPr>
            <p:cNvSpPr>
              <a:spLocks noChangeArrowheads="1"/>
            </p:cNvSpPr>
            <p:nvPr/>
          </p:nvSpPr>
          <p:spPr bwMode="auto">
            <a:xfrm>
              <a:off x="2289" y="1253"/>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84" name="Line 340">
              <a:extLst>
                <a:ext uri="{FF2B5EF4-FFF2-40B4-BE49-F238E27FC236}">
                  <a16:creationId xmlns:a16="http://schemas.microsoft.com/office/drawing/2014/main" id="{0B946F48-C6F1-F0C5-2D12-4734630F91B9}"/>
                </a:ext>
              </a:extLst>
            </p:cNvPr>
            <p:cNvSpPr>
              <a:spLocks noChangeShapeType="1"/>
            </p:cNvSpPr>
            <p:nvPr/>
          </p:nvSpPr>
          <p:spPr bwMode="auto">
            <a:xfrm flipH="1" flipV="1">
              <a:off x="1746" y="1343"/>
              <a:ext cx="544" cy="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85" name="Line 341">
              <a:extLst>
                <a:ext uri="{FF2B5EF4-FFF2-40B4-BE49-F238E27FC236}">
                  <a16:creationId xmlns:a16="http://schemas.microsoft.com/office/drawing/2014/main" id="{780F7B3B-E8A4-8731-7ADA-74724FEC5FDE}"/>
                </a:ext>
              </a:extLst>
            </p:cNvPr>
            <p:cNvSpPr>
              <a:spLocks noChangeShapeType="1"/>
            </p:cNvSpPr>
            <p:nvPr/>
          </p:nvSpPr>
          <p:spPr bwMode="auto">
            <a:xfrm flipH="1" flipV="1">
              <a:off x="3560" y="1343"/>
              <a:ext cx="318" cy="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86" name="Line 342">
              <a:extLst>
                <a:ext uri="{FF2B5EF4-FFF2-40B4-BE49-F238E27FC236}">
                  <a16:creationId xmlns:a16="http://schemas.microsoft.com/office/drawing/2014/main" id="{3D645F1C-FDE3-2FDD-EE01-5B80969E0D43}"/>
                </a:ext>
              </a:extLst>
            </p:cNvPr>
            <p:cNvSpPr>
              <a:spLocks noChangeShapeType="1"/>
            </p:cNvSpPr>
            <p:nvPr/>
          </p:nvSpPr>
          <p:spPr bwMode="auto">
            <a:xfrm flipH="1">
              <a:off x="3878" y="1570"/>
              <a:ext cx="91"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87" name="Line 343">
              <a:extLst>
                <a:ext uri="{FF2B5EF4-FFF2-40B4-BE49-F238E27FC236}">
                  <a16:creationId xmlns:a16="http://schemas.microsoft.com/office/drawing/2014/main" id="{09F01658-21AC-CD0D-F326-B0910CE251C6}"/>
                </a:ext>
              </a:extLst>
            </p:cNvPr>
            <p:cNvSpPr>
              <a:spLocks noChangeShapeType="1"/>
            </p:cNvSpPr>
            <p:nvPr/>
          </p:nvSpPr>
          <p:spPr bwMode="auto">
            <a:xfrm flipV="1">
              <a:off x="3878" y="1162"/>
              <a:ext cx="0" cy="40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88" name="Line 344">
              <a:extLst>
                <a:ext uri="{FF2B5EF4-FFF2-40B4-BE49-F238E27FC236}">
                  <a16:creationId xmlns:a16="http://schemas.microsoft.com/office/drawing/2014/main" id="{69698BF9-D6C7-94E2-8AE1-CCE47E849FE4}"/>
                </a:ext>
              </a:extLst>
            </p:cNvPr>
            <p:cNvSpPr>
              <a:spLocks noChangeShapeType="1"/>
            </p:cNvSpPr>
            <p:nvPr/>
          </p:nvSpPr>
          <p:spPr bwMode="auto">
            <a:xfrm>
              <a:off x="3878" y="1162"/>
              <a:ext cx="181"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5143" name="Group 345">
            <a:extLst>
              <a:ext uri="{FF2B5EF4-FFF2-40B4-BE49-F238E27FC236}">
                <a16:creationId xmlns:a16="http://schemas.microsoft.com/office/drawing/2014/main" id="{C9153114-A8BE-FAB2-09E9-054827B0C770}"/>
              </a:ext>
            </a:extLst>
          </p:cNvPr>
          <p:cNvGrpSpPr>
            <a:grpSpLocks/>
          </p:cNvGrpSpPr>
          <p:nvPr/>
        </p:nvGrpSpPr>
        <p:grpSpPr bwMode="auto">
          <a:xfrm>
            <a:off x="2627313" y="1268413"/>
            <a:ext cx="4032250" cy="576262"/>
            <a:chOff x="1655" y="799"/>
            <a:chExt cx="2540" cy="363"/>
          </a:xfrm>
        </p:grpSpPr>
        <p:sp>
          <p:nvSpPr>
            <p:cNvPr id="5178" name="Rectangle 346">
              <a:extLst>
                <a:ext uri="{FF2B5EF4-FFF2-40B4-BE49-F238E27FC236}">
                  <a16:creationId xmlns:a16="http://schemas.microsoft.com/office/drawing/2014/main" id="{1E22E34A-A8E9-1C1B-9366-C63F00CE8744}"/>
                </a:ext>
              </a:extLst>
            </p:cNvPr>
            <p:cNvSpPr>
              <a:spLocks noChangeArrowheads="1"/>
            </p:cNvSpPr>
            <p:nvPr/>
          </p:nvSpPr>
          <p:spPr bwMode="auto">
            <a:xfrm>
              <a:off x="2290" y="890"/>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79" name="Line 347">
              <a:extLst>
                <a:ext uri="{FF2B5EF4-FFF2-40B4-BE49-F238E27FC236}">
                  <a16:creationId xmlns:a16="http://schemas.microsoft.com/office/drawing/2014/main" id="{7CB49043-E250-6BBD-7569-76CFD2D09150}"/>
                </a:ext>
              </a:extLst>
            </p:cNvPr>
            <p:cNvSpPr>
              <a:spLocks noChangeShapeType="1"/>
            </p:cNvSpPr>
            <p:nvPr/>
          </p:nvSpPr>
          <p:spPr bwMode="auto">
            <a:xfrm flipV="1">
              <a:off x="3560" y="981"/>
              <a:ext cx="409"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80" name="Line 348">
              <a:extLst>
                <a:ext uri="{FF2B5EF4-FFF2-40B4-BE49-F238E27FC236}">
                  <a16:creationId xmlns:a16="http://schemas.microsoft.com/office/drawing/2014/main" id="{DC429941-1EFA-E251-CA78-5EF28C651BE7}"/>
                </a:ext>
              </a:extLst>
            </p:cNvPr>
            <p:cNvSpPr>
              <a:spLocks noChangeShapeType="1"/>
            </p:cNvSpPr>
            <p:nvPr/>
          </p:nvSpPr>
          <p:spPr bwMode="auto">
            <a:xfrm>
              <a:off x="1655" y="935"/>
              <a:ext cx="636" cy="9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81" name="Line 349">
              <a:extLst>
                <a:ext uri="{FF2B5EF4-FFF2-40B4-BE49-F238E27FC236}">
                  <a16:creationId xmlns:a16="http://schemas.microsoft.com/office/drawing/2014/main" id="{1A72C217-85F5-00A6-EF3D-CABBA30E98C5}"/>
                </a:ext>
              </a:extLst>
            </p:cNvPr>
            <p:cNvSpPr>
              <a:spLocks noChangeShapeType="1"/>
            </p:cNvSpPr>
            <p:nvPr/>
          </p:nvSpPr>
          <p:spPr bwMode="auto">
            <a:xfrm flipV="1">
              <a:off x="3969" y="799"/>
              <a:ext cx="0" cy="3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82" name="Line 350">
              <a:extLst>
                <a:ext uri="{FF2B5EF4-FFF2-40B4-BE49-F238E27FC236}">
                  <a16:creationId xmlns:a16="http://schemas.microsoft.com/office/drawing/2014/main" id="{82EEFB22-BA80-9339-41DC-1661D55A4BEC}"/>
                </a:ext>
              </a:extLst>
            </p:cNvPr>
            <p:cNvSpPr>
              <a:spLocks noChangeShapeType="1"/>
            </p:cNvSpPr>
            <p:nvPr/>
          </p:nvSpPr>
          <p:spPr bwMode="auto">
            <a:xfrm>
              <a:off x="3969" y="799"/>
              <a:ext cx="226"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5144" name="Group 351">
            <a:extLst>
              <a:ext uri="{FF2B5EF4-FFF2-40B4-BE49-F238E27FC236}">
                <a16:creationId xmlns:a16="http://schemas.microsoft.com/office/drawing/2014/main" id="{18491D46-3299-8977-72DC-9EB42D2EE959}"/>
              </a:ext>
            </a:extLst>
          </p:cNvPr>
          <p:cNvGrpSpPr>
            <a:grpSpLocks/>
          </p:cNvGrpSpPr>
          <p:nvPr/>
        </p:nvGrpSpPr>
        <p:grpSpPr bwMode="auto">
          <a:xfrm>
            <a:off x="2484438" y="765175"/>
            <a:ext cx="4319587" cy="503238"/>
            <a:chOff x="1565" y="482"/>
            <a:chExt cx="2721" cy="317"/>
          </a:xfrm>
        </p:grpSpPr>
        <p:sp>
          <p:nvSpPr>
            <p:cNvPr id="5170" name="Rectangle 352">
              <a:extLst>
                <a:ext uri="{FF2B5EF4-FFF2-40B4-BE49-F238E27FC236}">
                  <a16:creationId xmlns:a16="http://schemas.microsoft.com/office/drawing/2014/main" id="{B6D6EC7D-EB3C-6F4E-8458-8548DAA3C7F0}"/>
                </a:ext>
              </a:extLst>
            </p:cNvPr>
            <p:cNvSpPr>
              <a:spLocks noChangeArrowheads="1"/>
            </p:cNvSpPr>
            <p:nvPr/>
          </p:nvSpPr>
          <p:spPr bwMode="auto">
            <a:xfrm>
              <a:off x="2290" y="527"/>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71" name="Line 353">
              <a:extLst>
                <a:ext uri="{FF2B5EF4-FFF2-40B4-BE49-F238E27FC236}">
                  <a16:creationId xmlns:a16="http://schemas.microsoft.com/office/drawing/2014/main" id="{2FFB9412-8A3A-E087-57D7-31755DD857AD}"/>
                </a:ext>
              </a:extLst>
            </p:cNvPr>
            <p:cNvSpPr>
              <a:spLocks noChangeShapeType="1"/>
            </p:cNvSpPr>
            <p:nvPr/>
          </p:nvSpPr>
          <p:spPr bwMode="auto">
            <a:xfrm>
              <a:off x="3560" y="617"/>
              <a:ext cx="590" cy="4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72" name="Line 354">
              <a:extLst>
                <a:ext uri="{FF2B5EF4-FFF2-40B4-BE49-F238E27FC236}">
                  <a16:creationId xmlns:a16="http://schemas.microsoft.com/office/drawing/2014/main" id="{630A4094-F7AB-2BE9-A38B-19A3C69CD0F4}"/>
                </a:ext>
              </a:extLst>
            </p:cNvPr>
            <p:cNvSpPr>
              <a:spLocks noChangeShapeType="1"/>
            </p:cNvSpPr>
            <p:nvPr/>
          </p:nvSpPr>
          <p:spPr bwMode="auto">
            <a:xfrm>
              <a:off x="1655" y="617"/>
              <a:ext cx="635" cy="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73" name="Line 355">
              <a:extLst>
                <a:ext uri="{FF2B5EF4-FFF2-40B4-BE49-F238E27FC236}">
                  <a16:creationId xmlns:a16="http://schemas.microsoft.com/office/drawing/2014/main" id="{769927E6-B815-2256-2A5E-5DEC10CCB1D7}"/>
                </a:ext>
              </a:extLst>
            </p:cNvPr>
            <p:cNvSpPr>
              <a:spLocks noChangeShapeType="1"/>
            </p:cNvSpPr>
            <p:nvPr/>
          </p:nvSpPr>
          <p:spPr bwMode="auto">
            <a:xfrm flipV="1">
              <a:off x="4150" y="527"/>
              <a:ext cx="0" cy="27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74" name="Line 356">
              <a:extLst>
                <a:ext uri="{FF2B5EF4-FFF2-40B4-BE49-F238E27FC236}">
                  <a16:creationId xmlns:a16="http://schemas.microsoft.com/office/drawing/2014/main" id="{9C9CBA49-BCB4-3E9E-C032-D576742FE5F4}"/>
                </a:ext>
              </a:extLst>
            </p:cNvPr>
            <p:cNvSpPr>
              <a:spLocks noChangeShapeType="1"/>
            </p:cNvSpPr>
            <p:nvPr/>
          </p:nvSpPr>
          <p:spPr bwMode="auto">
            <a:xfrm>
              <a:off x="4150" y="527"/>
              <a:ext cx="136"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75" name="Line 357">
              <a:extLst>
                <a:ext uri="{FF2B5EF4-FFF2-40B4-BE49-F238E27FC236}">
                  <a16:creationId xmlns:a16="http://schemas.microsoft.com/office/drawing/2014/main" id="{FBB9F13D-EAC9-0D97-AD80-AD906769EE7F}"/>
                </a:ext>
              </a:extLst>
            </p:cNvPr>
            <p:cNvSpPr>
              <a:spLocks noChangeShapeType="1"/>
            </p:cNvSpPr>
            <p:nvPr/>
          </p:nvSpPr>
          <p:spPr bwMode="auto">
            <a:xfrm>
              <a:off x="1655" y="482"/>
              <a:ext cx="0" cy="22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76" name="Line 358">
              <a:extLst>
                <a:ext uri="{FF2B5EF4-FFF2-40B4-BE49-F238E27FC236}">
                  <a16:creationId xmlns:a16="http://schemas.microsoft.com/office/drawing/2014/main" id="{6CD7CAFD-3F78-A280-F090-36C91D280CCD}"/>
                </a:ext>
              </a:extLst>
            </p:cNvPr>
            <p:cNvSpPr>
              <a:spLocks noChangeShapeType="1"/>
            </p:cNvSpPr>
            <p:nvPr/>
          </p:nvSpPr>
          <p:spPr bwMode="auto">
            <a:xfrm flipH="1">
              <a:off x="1565" y="482"/>
              <a:ext cx="9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77" name="Line 359">
              <a:extLst>
                <a:ext uri="{FF2B5EF4-FFF2-40B4-BE49-F238E27FC236}">
                  <a16:creationId xmlns:a16="http://schemas.microsoft.com/office/drawing/2014/main" id="{A4122EA9-A52A-7328-4317-71FA75AEA805}"/>
                </a:ext>
              </a:extLst>
            </p:cNvPr>
            <p:cNvSpPr>
              <a:spLocks noChangeShapeType="1"/>
            </p:cNvSpPr>
            <p:nvPr/>
          </p:nvSpPr>
          <p:spPr bwMode="auto">
            <a:xfrm flipH="1">
              <a:off x="1610" y="709"/>
              <a:ext cx="4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5145" name="Group 360">
            <a:extLst>
              <a:ext uri="{FF2B5EF4-FFF2-40B4-BE49-F238E27FC236}">
                <a16:creationId xmlns:a16="http://schemas.microsoft.com/office/drawing/2014/main" id="{1E54A2DE-A86D-8754-1336-496EF437C9E7}"/>
              </a:ext>
            </a:extLst>
          </p:cNvPr>
          <p:cNvGrpSpPr>
            <a:grpSpLocks/>
          </p:cNvGrpSpPr>
          <p:nvPr/>
        </p:nvGrpSpPr>
        <p:grpSpPr bwMode="auto">
          <a:xfrm>
            <a:off x="2484438" y="5661025"/>
            <a:ext cx="3959225" cy="720725"/>
            <a:chOff x="1565" y="3566"/>
            <a:chExt cx="2494" cy="454"/>
          </a:xfrm>
        </p:grpSpPr>
        <p:sp>
          <p:nvSpPr>
            <p:cNvPr id="5165" name="Rectangle 361">
              <a:extLst>
                <a:ext uri="{FF2B5EF4-FFF2-40B4-BE49-F238E27FC236}">
                  <a16:creationId xmlns:a16="http://schemas.microsoft.com/office/drawing/2014/main" id="{BC2CB67B-23FE-9E63-DF1F-F64F8345799E}"/>
                </a:ext>
              </a:extLst>
            </p:cNvPr>
            <p:cNvSpPr>
              <a:spLocks noChangeArrowheads="1"/>
            </p:cNvSpPr>
            <p:nvPr/>
          </p:nvSpPr>
          <p:spPr bwMode="auto">
            <a:xfrm>
              <a:off x="2336" y="3566"/>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66" name="Line 362">
              <a:extLst>
                <a:ext uri="{FF2B5EF4-FFF2-40B4-BE49-F238E27FC236}">
                  <a16:creationId xmlns:a16="http://schemas.microsoft.com/office/drawing/2014/main" id="{27EA4726-9332-7AA9-428A-C0CB58DB3BB0}"/>
                </a:ext>
              </a:extLst>
            </p:cNvPr>
            <p:cNvSpPr>
              <a:spLocks noChangeShapeType="1"/>
            </p:cNvSpPr>
            <p:nvPr/>
          </p:nvSpPr>
          <p:spPr bwMode="auto">
            <a:xfrm flipH="1">
              <a:off x="1565" y="3702"/>
              <a:ext cx="771" cy="4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67" name="Line 363">
              <a:extLst>
                <a:ext uri="{FF2B5EF4-FFF2-40B4-BE49-F238E27FC236}">
                  <a16:creationId xmlns:a16="http://schemas.microsoft.com/office/drawing/2014/main" id="{CB521D6F-C604-9286-CEF5-CAC80DE4AC4B}"/>
                </a:ext>
              </a:extLst>
            </p:cNvPr>
            <p:cNvSpPr>
              <a:spLocks noChangeShapeType="1"/>
            </p:cNvSpPr>
            <p:nvPr/>
          </p:nvSpPr>
          <p:spPr bwMode="auto">
            <a:xfrm flipH="1" flipV="1">
              <a:off x="3606" y="3703"/>
              <a:ext cx="317" cy="13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68" name="Line 364">
              <a:extLst>
                <a:ext uri="{FF2B5EF4-FFF2-40B4-BE49-F238E27FC236}">
                  <a16:creationId xmlns:a16="http://schemas.microsoft.com/office/drawing/2014/main" id="{7AF720AE-A272-143B-5D2D-2CF5216B0ECD}"/>
                </a:ext>
              </a:extLst>
            </p:cNvPr>
            <p:cNvSpPr>
              <a:spLocks noChangeShapeType="1"/>
            </p:cNvSpPr>
            <p:nvPr/>
          </p:nvSpPr>
          <p:spPr bwMode="auto">
            <a:xfrm>
              <a:off x="3923" y="3702"/>
              <a:ext cx="0" cy="31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69" name="Line 365">
              <a:extLst>
                <a:ext uri="{FF2B5EF4-FFF2-40B4-BE49-F238E27FC236}">
                  <a16:creationId xmlns:a16="http://schemas.microsoft.com/office/drawing/2014/main" id="{F3074080-7F51-BC37-AC50-00AAC165C242}"/>
                </a:ext>
              </a:extLst>
            </p:cNvPr>
            <p:cNvSpPr>
              <a:spLocks noChangeShapeType="1"/>
            </p:cNvSpPr>
            <p:nvPr/>
          </p:nvSpPr>
          <p:spPr bwMode="auto">
            <a:xfrm flipH="1">
              <a:off x="3923" y="4020"/>
              <a:ext cx="136"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5146" name="Group 366">
            <a:extLst>
              <a:ext uri="{FF2B5EF4-FFF2-40B4-BE49-F238E27FC236}">
                <a16:creationId xmlns:a16="http://schemas.microsoft.com/office/drawing/2014/main" id="{72A580EC-7DBE-9D26-8B62-13901D32FC72}"/>
              </a:ext>
            </a:extLst>
          </p:cNvPr>
          <p:cNvGrpSpPr>
            <a:grpSpLocks/>
          </p:cNvGrpSpPr>
          <p:nvPr/>
        </p:nvGrpSpPr>
        <p:grpSpPr bwMode="auto">
          <a:xfrm>
            <a:off x="2771775" y="4868863"/>
            <a:ext cx="3671888" cy="1008062"/>
            <a:chOff x="1746" y="3067"/>
            <a:chExt cx="2313" cy="635"/>
          </a:xfrm>
        </p:grpSpPr>
        <p:sp>
          <p:nvSpPr>
            <p:cNvPr id="5159" name="Rectangle 367">
              <a:extLst>
                <a:ext uri="{FF2B5EF4-FFF2-40B4-BE49-F238E27FC236}">
                  <a16:creationId xmlns:a16="http://schemas.microsoft.com/office/drawing/2014/main" id="{E2958D89-B74C-A94C-7C95-2C77F9FE0A42}"/>
                </a:ext>
              </a:extLst>
            </p:cNvPr>
            <p:cNvSpPr>
              <a:spLocks noChangeArrowheads="1"/>
            </p:cNvSpPr>
            <p:nvPr/>
          </p:nvSpPr>
          <p:spPr bwMode="auto">
            <a:xfrm>
              <a:off x="2336" y="3204"/>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60" name="Line 368">
              <a:extLst>
                <a:ext uri="{FF2B5EF4-FFF2-40B4-BE49-F238E27FC236}">
                  <a16:creationId xmlns:a16="http://schemas.microsoft.com/office/drawing/2014/main" id="{21AA4192-948D-4760-C143-3100BF7EA8DB}"/>
                </a:ext>
              </a:extLst>
            </p:cNvPr>
            <p:cNvSpPr>
              <a:spLocks noChangeShapeType="1"/>
            </p:cNvSpPr>
            <p:nvPr/>
          </p:nvSpPr>
          <p:spPr bwMode="auto">
            <a:xfrm flipV="1">
              <a:off x="3606" y="3294"/>
              <a:ext cx="181" cy="4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61" name="Line 369">
              <a:extLst>
                <a:ext uri="{FF2B5EF4-FFF2-40B4-BE49-F238E27FC236}">
                  <a16:creationId xmlns:a16="http://schemas.microsoft.com/office/drawing/2014/main" id="{AAEC27BC-9B7E-82C5-285A-2888716D0BC3}"/>
                </a:ext>
              </a:extLst>
            </p:cNvPr>
            <p:cNvSpPr>
              <a:spLocks noChangeShapeType="1"/>
            </p:cNvSpPr>
            <p:nvPr/>
          </p:nvSpPr>
          <p:spPr bwMode="auto">
            <a:xfrm>
              <a:off x="1746" y="3295"/>
              <a:ext cx="590" cy="4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62" name="Line 370">
              <a:extLst>
                <a:ext uri="{FF2B5EF4-FFF2-40B4-BE49-F238E27FC236}">
                  <a16:creationId xmlns:a16="http://schemas.microsoft.com/office/drawing/2014/main" id="{69FB02D9-61D9-7ED3-AD02-0B6C0C44CC8A}"/>
                </a:ext>
              </a:extLst>
            </p:cNvPr>
            <p:cNvSpPr>
              <a:spLocks noChangeShapeType="1"/>
            </p:cNvSpPr>
            <p:nvPr/>
          </p:nvSpPr>
          <p:spPr bwMode="auto">
            <a:xfrm flipH="1">
              <a:off x="3923" y="3702"/>
              <a:ext cx="136"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63" name="Line 371">
              <a:extLst>
                <a:ext uri="{FF2B5EF4-FFF2-40B4-BE49-F238E27FC236}">
                  <a16:creationId xmlns:a16="http://schemas.microsoft.com/office/drawing/2014/main" id="{937D273B-4086-6F30-00A0-0D8DB380F46C}"/>
                </a:ext>
              </a:extLst>
            </p:cNvPr>
            <p:cNvSpPr>
              <a:spLocks noChangeShapeType="1"/>
            </p:cNvSpPr>
            <p:nvPr/>
          </p:nvSpPr>
          <p:spPr bwMode="auto">
            <a:xfrm>
              <a:off x="3787" y="3067"/>
              <a:ext cx="0" cy="63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64" name="Line 372">
              <a:extLst>
                <a:ext uri="{FF2B5EF4-FFF2-40B4-BE49-F238E27FC236}">
                  <a16:creationId xmlns:a16="http://schemas.microsoft.com/office/drawing/2014/main" id="{E4A3503C-121F-DE5B-F6A2-7A8E82C7DACB}"/>
                </a:ext>
              </a:extLst>
            </p:cNvPr>
            <p:cNvSpPr>
              <a:spLocks noChangeShapeType="1"/>
            </p:cNvSpPr>
            <p:nvPr/>
          </p:nvSpPr>
          <p:spPr bwMode="auto">
            <a:xfrm>
              <a:off x="3787" y="3067"/>
              <a:ext cx="91"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5147" name="Group 373">
            <a:extLst>
              <a:ext uri="{FF2B5EF4-FFF2-40B4-BE49-F238E27FC236}">
                <a16:creationId xmlns:a16="http://schemas.microsoft.com/office/drawing/2014/main" id="{2D6FCB3E-94A9-8242-F2CA-597B913C0C4F}"/>
              </a:ext>
            </a:extLst>
          </p:cNvPr>
          <p:cNvGrpSpPr>
            <a:grpSpLocks/>
          </p:cNvGrpSpPr>
          <p:nvPr/>
        </p:nvGrpSpPr>
        <p:grpSpPr bwMode="auto">
          <a:xfrm>
            <a:off x="2987675" y="3789363"/>
            <a:ext cx="3168650" cy="1079500"/>
            <a:chOff x="1882" y="2387"/>
            <a:chExt cx="1996" cy="680"/>
          </a:xfrm>
        </p:grpSpPr>
        <p:sp>
          <p:nvSpPr>
            <p:cNvPr id="5154" name="Rectangle 374">
              <a:extLst>
                <a:ext uri="{FF2B5EF4-FFF2-40B4-BE49-F238E27FC236}">
                  <a16:creationId xmlns:a16="http://schemas.microsoft.com/office/drawing/2014/main" id="{EAF7578D-B4DA-65ED-27B4-E778D6C3DED6}"/>
                </a:ext>
              </a:extLst>
            </p:cNvPr>
            <p:cNvSpPr>
              <a:spLocks noChangeArrowheads="1"/>
            </p:cNvSpPr>
            <p:nvPr/>
          </p:nvSpPr>
          <p:spPr bwMode="auto">
            <a:xfrm>
              <a:off x="2336" y="2840"/>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55" name="Line 375">
              <a:extLst>
                <a:ext uri="{FF2B5EF4-FFF2-40B4-BE49-F238E27FC236}">
                  <a16:creationId xmlns:a16="http://schemas.microsoft.com/office/drawing/2014/main" id="{B8EF4062-4541-EAC8-B62F-6FCD1319698B}"/>
                </a:ext>
              </a:extLst>
            </p:cNvPr>
            <p:cNvSpPr>
              <a:spLocks noChangeShapeType="1"/>
            </p:cNvSpPr>
            <p:nvPr/>
          </p:nvSpPr>
          <p:spPr bwMode="auto">
            <a:xfrm flipH="1" flipV="1">
              <a:off x="1882" y="2659"/>
              <a:ext cx="454" cy="27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56" name="Line 376">
              <a:extLst>
                <a:ext uri="{FF2B5EF4-FFF2-40B4-BE49-F238E27FC236}">
                  <a16:creationId xmlns:a16="http://schemas.microsoft.com/office/drawing/2014/main" id="{A4D64FDA-5554-0A9E-BD76-E51E7B8BC885}"/>
                </a:ext>
              </a:extLst>
            </p:cNvPr>
            <p:cNvSpPr>
              <a:spLocks noChangeShapeType="1"/>
            </p:cNvSpPr>
            <p:nvPr/>
          </p:nvSpPr>
          <p:spPr bwMode="auto">
            <a:xfrm flipH="1">
              <a:off x="3606" y="2750"/>
              <a:ext cx="181" cy="18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57" name="Line 377">
              <a:extLst>
                <a:ext uri="{FF2B5EF4-FFF2-40B4-BE49-F238E27FC236}">
                  <a16:creationId xmlns:a16="http://schemas.microsoft.com/office/drawing/2014/main" id="{CB0B90A9-16B9-E068-6E4A-7B9093FDC3B3}"/>
                </a:ext>
              </a:extLst>
            </p:cNvPr>
            <p:cNvSpPr>
              <a:spLocks noChangeShapeType="1"/>
            </p:cNvSpPr>
            <p:nvPr/>
          </p:nvSpPr>
          <p:spPr bwMode="auto">
            <a:xfrm flipV="1">
              <a:off x="3787" y="2387"/>
              <a:ext cx="0" cy="68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58" name="Line 378">
              <a:extLst>
                <a:ext uri="{FF2B5EF4-FFF2-40B4-BE49-F238E27FC236}">
                  <a16:creationId xmlns:a16="http://schemas.microsoft.com/office/drawing/2014/main" id="{3D1AF96A-CF27-1131-A737-8318BF54FAB5}"/>
                </a:ext>
              </a:extLst>
            </p:cNvPr>
            <p:cNvSpPr>
              <a:spLocks noChangeShapeType="1"/>
            </p:cNvSpPr>
            <p:nvPr/>
          </p:nvSpPr>
          <p:spPr bwMode="auto">
            <a:xfrm>
              <a:off x="3787" y="2387"/>
              <a:ext cx="91"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5148" name="Group 385">
            <a:extLst>
              <a:ext uri="{FF2B5EF4-FFF2-40B4-BE49-F238E27FC236}">
                <a16:creationId xmlns:a16="http://schemas.microsoft.com/office/drawing/2014/main" id="{1733C19B-2909-D163-0741-2C3C20EE498F}"/>
              </a:ext>
            </a:extLst>
          </p:cNvPr>
          <p:cNvGrpSpPr>
            <a:grpSpLocks/>
          </p:cNvGrpSpPr>
          <p:nvPr/>
        </p:nvGrpSpPr>
        <p:grpSpPr bwMode="auto">
          <a:xfrm>
            <a:off x="7308850" y="1989138"/>
            <a:ext cx="1441450" cy="503237"/>
            <a:chOff x="4604" y="1253"/>
            <a:chExt cx="908" cy="317"/>
          </a:xfrm>
        </p:grpSpPr>
        <p:sp>
          <p:nvSpPr>
            <p:cNvPr id="5150" name="Line 379">
              <a:extLst>
                <a:ext uri="{FF2B5EF4-FFF2-40B4-BE49-F238E27FC236}">
                  <a16:creationId xmlns:a16="http://schemas.microsoft.com/office/drawing/2014/main" id="{C1176B06-1810-D7A2-3C6B-CE84B80EAB8C}"/>
                </a:ext>
              </a:extLst>
            </p:cNvPr>
            <p:cNvSpPr>
              <a:spLocks noChangeShapeType="1"/>
            </p:cNvSpPr>
            <p:nvPr/>
          </p:nvSpPr>
          <p:spPr bwMode="auto">
            <a:xfrm flipH="1">
              <a:off x="4604" y="1570"/>
              <a:ext cx="9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51" name="Rectangle 217">
              <a:extLst>
                <a:ext uri="{FF2B5EF4-FFF2-40B4-BE49-F238E27FC236}">
                  <a16:creationId xmlns:a16="http://schemas.microsoft.com/office/drawing/2014/main" id="{EFE0709C-4703-8382-1853-9DEED371305F}"/>
                </a:ext>
              </a:extLst>
            </p:cNvPr>
            <p:cNvSpPr>
              <a:spLocks noChangeArrowheads="1"/>
            </p:cNvSpPr>
            <p:nvPr/>
          </p:nvSpPr>
          <p:spPr bwMode="auto">
            <a:xfrm>
              <a:off x="4740" y="1298"/>
              <a:ext cx="772"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52" name="Line 380">
              <a:extLst>
                <a:ext uri="{FF2B5EF4-FFF2-40B4-BE49-F238E27FC236}">
                  <a16:creationId xmlns:a16="http://schemas.microsoft.com/office/drawing/2014/main" id="{3F61225E-CA89-4124-54FC-740A4E6805BE}"/>
                </a:ext>
              </a:extLst>
            </p:cNvPr>
            <p:cNvSpPr>
              <a:spLocks noChangeShapeType="1"/>
            </p:cNvSpPr>
            <p:nvPr/>
          </p:nvSpPr>
          <p:spPr bwMode="auto">
            <a:xfrm>
              <a:off x="4694" y="1253"/>
              <a:ext cx="0" cy="31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53" name="Line 381">
              <a:extLst>
                <a:ext uri="{FF2B5EF4-FFF2-40B4-BE49-F238E27FC236}">
                  <a16:creationId xmlns:a16="http://schemas.microsoft.com/office/drawing/2014/main" id="{3C908D68-29D9-FC5C-0EB1-9258A118DF6A}"/>
                </a:ext>
              </a:extLst>
            </p:cNvPr>
            <p:cNvSpPr>
              <a:spLocks noChangeShapeType="1"/>
            </p:cNvSpPr>
            <p:nvPr/>
          </p:nvSpPr>
          <p:spPr bwMode="auto">
            <a:xfrm flipH="1">
              <a:off x="4604" y="1253"/>
              <a:ext cx="9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sp>
        <p:nvSpPr>
          <p:cNvPr id="5149" name="Text Box 382">
            <a:extLst>
              <a:ext uri="{FF2B5EF4-FFF2-40B4-BE49-F238E27FC236}">
                <a16:creationId xmlns:a16="http://schemas.microsoft.com/office/drawing/2014/main" id="{C74A6956-A7EB-FBF2-455B-D7BCE729C2E9}"/>
              </a:ext>
            </a:extLst>
          </p:cNvPr>
          <p:cNvSpPr txBox="1">
            <a:spLocks noChangeArrowheads="1"/>
          </p:cNvSpPr>
          <p:nvPr/>
        </p:nvSpPr>
        <p:spPr bwMode="auto">
          <a:xfrm>
            <a:off x="7380288" y="1406525"/>
            <a:ext cx="11525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Muskeln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1695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16955"/>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116938"/>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116831"/>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nodeType="clickEffect">
                                  <p:stCondLst>
                                    <p:cond delay="0"/>
                                  </p:stCondLst>
                                  <p:childTnLst>
                                    <p:set>
                                      <p:cBhvr>
                                        <p:cTn id="20" dur="1" fill="hold">
                                          <p:stCondLst>
                                            <p:cond delay="0"/>
                                          </p:stCondLst>
                                        </p:cTn>
                                        <p:tgtEl>
                                          <p:spTgt spid="116832"/>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nodeType="clickEffect">
                                  <p:stCondLst>
                                    <p:cond delay="0"/>
                                  </p:stCondLst>
                                  <p:childTnLst>
                                    <p:set>
                                      <p:cBhvr>
                                        <p:cTn id="24" dur="1" fill="hold">
                                          <p:stCondLst>
                                            <p:cond delay="0"/>
                                          </p:stCondLst>
                                        </p:cTn>
                                        <p:tgtEl>
                                          <p:spTgt spid="116833"/>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nodeType="clickEffect">
                                  <p:stCondLst>
                                    <p:cond delay="0"/>
                                  </p:stCondLst>
                                  <p:childTnLst>
                                    <p:set>
                                      <p:cBhvr>
                                        <p:cTn id="28" dur="1" fill="hold">
                                          <p:stCondLst>
                                            <p:cond delay="0"/>
                                          </p:stCondLst>
                                        </p:cTn>
                                        <p:tgtEl>
                                          <p:spTgt spid="116834"/>
                                        </p:tgtEl>
                                        <p:attrNameLst>
                                          <p:attrName>style.visibility</p:attrName>
                                        </p:attrNameLst>
                                      </p:cBhvr>
                                      <p:to>
                                        <p:strVal val="visible"/>
                                      </p:to>
                                    </p:set>
                                  </p:childTnLst>
                                </p:cTn>
                              </p:par>
                            </p:childTnLst>
                          </p:cTn>
                        </p:par>
                      </p:childTnLst>
                    </p:cTn>
                  </p:par>
                  <p:par>
                    <p:cTn id="29" fill="hold" nodeType="clickPar">
                      <p:stCondLst>
                        <p:cond delay="indefinite"/>
                      </p:stCondLst>
                      <p:childTnLst>
                        <p:par>
                          <p:cTn id="30" fill="hold" nodeType="withGroup">
                            <p:stCondLst>
                              <p:cond delay="0"/>
                            </p:stCondLst>
                            <p:childTnLst>
                              <p:par>
                                <p:cTn id="31" presetID="1" presetClass="entr" presetSubtype="0" fill="hold" nodeType="clickEffect">
                                  <p:stCondLst>
                                    <p:cond delay="0"/>
                                  </p:stCondLst>
                                  <p:childTnLst>
                                    <p:set>
                                      <p:cBhvr>
                                        <p:cTn id="32" dur="1" fill="hold">
                                          <p:stCondLst>
                                            <p:cond delay="0"/>
                                          </p:stCondLst>
                                        </p:cTn>
                                        <p:tgtEl>
                                          <p:spTgt spid="116835"/>
                                        </p:tgtEl>
                                        <p:attrNameLst>
                                          <p:attrName>style.visibility</p:attrName>
                                        </p:attrNameLst>
                                      </p:cBhvr>
                                      <p:to>
                                        <p:strVal val="visible"/>
                                      </p:to>
                                    </p:set>
                                  </p:childTnLst>
                                </p:cTn>
                              </p:par>
                            </p:childTnLst>
                          </p:cTn>
                        </p:par>
                      </p:childTnLst>
                    </p:cTn>
                  </p:par>
                  <p:par>
                    <p:cTn id="33" fill="hold" nodeType="clickPar">
                      <p:stCondLst>
                        <p:cond delay="indefinite"/>
                      </p:stCondLst>
                      <p:childTnLst>
                        <p:par>
                          <p:cTn id="34" fill="hold" nodeType="withGroup">
                            <p:stCondLst>
                              <p:cond delay="0"/>
                            </p:stCondLst>
                            <p:childTnLst>
                              <p:par>
                                <p:cTn id="35" presetID="1" presetClass="entr" presetSubtype="0" fill="hold" nodeType="clickEffect">
                                  <p:stCondLst>
                                    <p:cond delay="0"/>
                                  </p:stCondLst>
                                  <p:childTnLst>
                                    <p:set>
                                      <p:cBhvr>
                                        <p:cTn id="36" dur="1" fill="hold">
                                          <p:stCondLst>
                                            <p:cond delay="0"/>
                                          </p:stCondLst>
                                        </p:cTn>
                                        <p:tgtEl>
                                          <p:spTgt spid="116836"/>
                                        </p:tgtEl>
                                        <p:attrNameLst>
                                          <p:attrName>style.visibility</p:attrName>
                                        </p:attrNameLst>
                                      </p:cBhvr>
                                      <p:to>
                                        <p:strVal val="visible"/>
                                      </p:to>
                                    </p:set>
                                  </p:childTnLst>
                                </p:cTn>
                              </p:par>
                            </p:childTnLst>
                          </p:cTn>
                        </p:par>
                      </p:childTnLst>
                    </p:cTn>
                  </p:par>
                  <p:par>
                    <p:cTn id="37" fill="hold" nodeType="clickPar">
                      <p:stCondLst>
                        <p:cond delay="indefinite"/>
                      </p:stCondLst>
                      <p:childTnLst>
                        <p:par>
                          <p:cTn id="38" fill="hold" nodeType="withGroup">
                            <p:stCondLst>
                              <p:cond delay="0"/>
                            </p:stCondLst>
                            <p:childTnLst>
                              <p:par>
                                <p:cTn id="39" presetID="1" presetClass="entr" presetSubtype="0" fill="hold" nodeType="clickEffect">
                                  <p:stCondLst>
                                    <p:cond delay="0"/>
                                  </p:stCondLst>
                                  <p:childTnLst>
                                    <p:set>
                                      <p:cBhvr>
                                        <p:cTn id="40" dur="1" fill="hold">
                                          <p:stCondLst>
                                            <p:cond delay="0"/>
                                          </p:stCondLst>
                                        </p:cTn>
                                        <p:tgtEl>
                                          <p:spTgt spid="116919"/>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116921"/>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116922"/>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1169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6831" grpId="0"/>
      <p:bldP spid="116832" grpId="0"/>
      <p:bldP spid="116833" grpId="0"/>
      <p:bldP spid="116834" grpId="0"/>
      <p:bldP spid="116835" grpId="0"/>
      <p:bldP spid="116836" grpId="0"/>
      <p:bldP spid="116921" grpId="0" animBg="1"/>
      <p:bldP spid="116923" grpId="0" animBg="1"/>
      <p:bldP spid="116938" grpId="0"/>
      <p:bldP spid="116954" grpId="0"/>
      <p:bldP spid="116955" grpId="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4A987AA1-E120-F465-AE39-BEFF98F985A8}"/>
              </a:ext>
            </a:extLst>
          </p:cNvPr>
          <p:cNvSpPr>
            <a:spLocks noGrp="1" noChangeArrowheads="1"/>
          </p:cNvSpPr>
          <p:nvPr>
            <p:ph type="title"/>
          </p:nvPr>
        </p:nvSpPr>
        <p:spPr/>
        <p:txBody>
          <a:bodyPr/>
          <a:lstStyle/>
          <a:p>
            <a:r>
              <a:rPr lang="de-DE" altLang="de-DE"/>
              <a:t>Skelett des Menschen</a:t>
            </a:r>
          </a:p>
        </p:txBody>
      </p:sp>
      <p:sp>
        <p:nvSpPr>
          <p:cNvPr id="119835" name="Text Box 27">
            <a:extLst>
              <a:ext uri="{FF2B5EF4-FFF2-40B4-BE49-F238E27FC236}">
                <a16:creationId xmlns:a16="http://schemas.microsoft.com/office/drawing/2014/main" id="{9642849E-523D-E1C0-A788-5EF050D74C64}"/>
              </a:ext>
            </a:extLst>
          </p:cNvPr>
          <p:cNvSpPr txBox="1">
            <a:spLocks noChangeArrowheads="1"/>
          </p:cNvSpPr>
          <p:nvPr/>
        </p:nvSpPr>
        <p:spPr bwMode="auto">
          <a:xfrm>
            <a:off x="3276600" y="6092825"/>
            <a:ext cx="183515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algn="ctr" eaLnBrk="1" hangingPunct="1">
              <a:spcBef>
                <a:spcPct val="50000"/>
              </a:spcBef>
            </a:pPr>
            <a:r>
              <a:rPr lang="de-DE" altLang="de-DE" sz="1400"/>
              <a:t>Zehenknochen</a:t>
            </a:r>
          </a:p>
        </p:txBody>
      </p:sp>
      <p:sp>
        <p:nvSpPr>
          <p:cNvPr id="119836" name="Text Box 28">
            <a:extLst>
              <a:ext uri="{FF2B5EF4-FFF2-40B4-BE49-F238E27FC236}">
                <a16:creationId xmlns:a16="http://schemas.microsoft.com/office/drawing/2014/main" id="{C7E9C9BD-0BF1-AB07-31B4-7EAE286FB9E0}"/>
              </a:ext>
            </a:extLst>
          </p:cNvPr>
          <p:cNvSpPr txBox="1">
            <a:spLocks noChangeArrowheads="1"/>
          </p:cNvSpPr>
          <p:nvPr/>
        </p:nvSpPr>
        <p:spPr bwMode="auto">
          <a:xfrm>
            <a:off x="3276600" y="5734050"/>
            <a:ext cx="183515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algn="ctr" eaLnBrk="1" hangingPunct="1">
              <a:spcBef>
                <a:spcPct val="50000"/>
              </a:spcBef>
            </a:pPr>
            <a:r>
              <a:rPr lang="de-DE" altLang="de-DE" sz="1400"/>
              <a:t>Mittelfußknochen</a:t>
            </a:r>
          </a:p>
        </p:txBody>
      </p:sp>
      <p:sp>
        <p:nvSpPr>
          <p:cNvPr id="119837" name="Text Box 29">
            <a:extLst>
              <a:ext uri="{FF2B5EF4-FFF2-40B4-BE49-F238E27FC236}">
                <a16:creationId xmlns:a16="http://schemas.microsoft.com/office/drawing/2014/main" id="{CABF1724-2880-5F2B-08AB-3D1A671932AD}"/>
              </a:ext>
            </a:extLst>
          </p:cNvPr>
          <p:cNvSpPr txBox="1">
            <a:spLocks noChangeArrowheads="1"/>
          </p:cNvSpPr>
          <p:nvPr/>
        </p:nvSpPr>
        <p:spPr bwMode="auto">
          <a:xfrm>
            <a:off x="3241675" y="5373688"/>
            <a:ext cx="183515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algn="ctr" eaLnBrk="1" hangingPunct="1">
              <a:spcBef>
                <a:spcPct val="50000"/>
              </a:spcBef>
            </a:pPr>
            <a:r>
              <a:rPr lang="de-DE" altLang="de-DE" sz="1400"/>
              <a:t>Fußwurzelknochen</a:t>
            </a:r>
          </a:p>
        </p:txBody>
      </p:sp>
      <p:sp>
        <p:nvSpPr>
          <p:cNvPr id="119838" name="Text Box 30">
            <a:extLst>
              <a:ext uri="{FF2B5EF4-FFF2-40B4-BE49-F238E27FC236}">
                <a16:creationId xmlns:a16="http://schemas.microsoft.com/office/drawing/2014/main" id="{BB4F8B48-0562-FAD2-076F-D7DEE15CA640}"/>
              </a:ext>
            </a:extLst>
          </p:cNvPr>
          <p:cNvSpPr txBox="1">
            <a:spLocks noChangeArrowheads="1"/>
          </p:cNvSpPr>
          <p:nvPr/>
        </p:nvSpPr>
        <p:spPr bwMode="auto">
          <a:xfrm>
            <a:off x="107950" y="4941888"/>
            <a:ext cx="1763713"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algn="ctr" eaLnBrk="1" hangingPunct="1">
              <a:spcBef>
                <a:spcPct val="50000"/>
              </a:spcBef>
            </a:pPr>
            <a:r>
              <a:rPr lang="de-DE" altLang="de-DE" sz="1400"/>
              <a:t>Schienbein</a:t>
            </a:r>
          </a:p>
        </p:txBody>
      </p:sp>
      <p:sp>
        <p:nvSpPr>
          <p:cNvPr id="119839" name="Text Box 31">
            <a:extLst>
              <a:ext uri="{FF2B5EF4-FFF2-40B4-BE49-F238E27FC236}">
                <a16:creationId xmlns:a16="http://schemas.microsoft.com/office/drawing/2014/main" id="{05151E71-4101-A435-88C3-574CD3D2610D}"/>
              </a:ext>
            </a:extLst>
          </p:cNvPr>
          <p:cNvSpPr txBox="1">
            <a:spLocks noChangeArrowheads="1"/>
          </p:cNvSpPr>
          <p:nvPr/>
        </p:nvSpPr>
        <p:spPr bwMode="auto">
          <a:xfrm>
            <a:off x="3132138" y="4364038"/>
            <a:ext cx="205105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algn="ctr" eaLnBrk="1" hangingPunct="1">
              <a:spcBef>
                <a:spcPct val="50000"/>
              </a:spcBef>
            </a:pPr>
            <a:r>
              <a:rPr lang="de-DE" altLang="de-DE" sz="1400"/>
              <a:t>Oberschenkelknochen</a:t>
            </a:r>
          </a:p>
        </p:txBody>
      </p:sp>
      <p:sp>
        <p:nvSpPr>
          <p:cNvPr id="119840" name="Text Box 32">
            <a:extLst>
              <a:ext uri="{FF2B5EF4-FFF2-40B4-BE49-F238E27FC236}">
                <a16:creationId xmlns:a16="http://schemas.microsoft.com/office/drawing/2014/main" id="{7D362F27-1204-4A64-0371-3CDBA9E86ACE}"/>
              </a:ext>
            </a:extLst>
          </p:cNvPr>
          <p:cNvSpPr txBox="1">
            <a:spLocks noChangeArrowheads="1"/>
          </p:cNvSpPr>
          <p:nvPr/>
        </p:nvSpPr>
        <p:spPr bwMode="auto">
          <a:xfrm>
            <a:off x="-36513" y="692150"/>
            <a:ext cx="1835151"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algn="ctr" eaLnBrk="1" hangingPunct="1">
              <a:spcBef>
                <a:spcPct val="50000"/>
              </a:spcBef>
            </a:pPr>
            <a:r>
              <a:rPr lang="de-DE" altLang="de-DE" sz="1400"/>
              <a:t>Fingerknochen</a:t>
            </a:r>
          </a:p>
        </p:txBody>
      </p:sp>
      <p:sp>
        <p:nvSpPr>
          <p:cNvPr id="119841" name="Text Box 33">
            <a:extLst>
              <a:ext uri="{FF2B5EF4-FFF2-40B4-BE49-F238E27FC236}">
                <a16:creationId xmlns:a16="http://schemas.microsoft.com/office/drawing/2014/main" id="{24809ADD-10CD-3E1B-9F62-09D949A3413D}"/>
              </a:ext>
            </a:extLst>
          </p:cNvPr>
          <p:cNvSpPr txBox="1">
            <a:spLocks noChangeArrowheads="1"/>
          </p:cNvSpPr>
          <p:nvPr/>
        </p:nvSpPr>
        <p:spPr bwMode="auto">
          <a:xfrm>
            <a:off x="-36513" y="1052513"/>
            <a:ext cx="1835151"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algn="ctr" eaLnBrk="1" hangingPunct="1">
              <a:spcBef>
                <a:spcPct val="50000"/>
              </a:spcBef>
            </a:pPr>
            <a:r>
              <a:rPr lang="de-DE" altLang="de-DE" sz="1400"/>
              <a:t>Mittelhandknochen</a:t>
            </a:r>
          </a:p>
        </p:txBody>
      </p:sp>
      <p:sp>
        <p:nvSpPr>
          <p:cNvPr id="119842" name="Text Box 34">
            <a:extLst>
              <a:ext uri="{FF2B5EF4-FFF2-40B4-BE49-F238E27FC236}">
                <a16:creationId xmlns:a16="http://schemas.microsoft.com/office/drawing/2014/main" id="{0D8F28EC-42F8-44E1-AE5C-069FAB791C80}"/>
              </a:ext>
            </a:extLst>
          </p:cNvPr>
          <p:cNvSpPr txBox="1">
            <a:spLocks noChangeArrowheads="1"/>
          </p:cNvSpPr>
          <p:nvPr/>
        </p:nvSpPr>
        <p:spPr bwMode="auto">
          <a:xfrm>
            <a:off x="0" y="1412875"/>
            <a:ext cx="183515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algn="ctr" eaLnBrk="1" hangingPunct="1">
              <a:spcBef>
                <a:spcPct val="50000"/>
              </a:spcBef>
            </a:pPr>
            <a:r>
              <a:rPr lang="de-DE" altLang="de-DE" sz="1400"/>
              <a:t>Handwurzelknochen</a:t>
            </a:r>
          </a:p>
        </p:txBody>
      </p:sp>
      <p:sp>
        <p:nvSpPr>
          <p:cNvPr id="119843" name="Text Box 35">
            <a:extLst>
              <a:ext uri="{FF2B5EF4-FFF2-40B4-BE49-F238E27FC236}">
                <a16:creationId xmlns:a16="http://schemas.microsoft.com/office/drawing/2014/main" id="{44B5C53B-85E4-D864-EAB4-521F1153BFA9}"/>
              </a:ext>
            </a:extLst>
          </p:cNvPr>
          <p:cNvSpPr txBox="1">
            <a:spLocks noChangeArrowheads="1"/>
          </p:cNvSpPr>
          <p:nvPr/>
        </p:nvSpPr>
        <p:spPr bwMode="auto">
          <a:xfrm>
            <a:off x="3170238" y="1395413"/>
            <a:ext cx="183515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algn="ctr" eaLnBrk="1" hangingPunct="1">
              <a:spcBef>
                <a:spcPct val="50000"/>
              </a:spcBef>
            </a:pPr>
            <a:r>
              <a:rPr lang="de-DE" altLang="de-DE" sz="1400"/>
              <a:t>Elle</a:t>
            </a:r>
          </a:p>
        </p:txBody>
      </p:sp>
      <p:sp>
        <p:nvSpPr>
          <p:cNvPr id="119845" name="Text Box 37">
            <a:extLst>
              <a:ext uri="{FF2B5EF4-FFF2-40B4-BE49-F238E27FC236}">
                <a16:creationId xmlns:a16="http://schemas.microsoft.com/office/drawing/2014/main" id="{33866D6E-BE0F-111C-8EF7-2B4500817EE5}"/>
              </a:ext>
            </a:extLst>
          </p:cNvPr>
          <p:cNvSpPr txBox="1">
            <a:spLocks noChangeArrowheads="1"/>
          </p:cNvSpPr>
          <p:nvPr/>
        </p:nvSpPr>
        <p:spPr bwMode="auto">
          <a:xfrm>
            <a:off x="107950" y="4581525"/>
            <a:ext cx="1763713"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algn="ctr" eaLnBrk="1" hangingPunct="1">
              <a:spcBef>
                <a:spcPct val="50000"/>
              </a:spcBef>
            </a:pPr>
            <a:r>
              <a:rPr lang="de-DE" altLang="de-DE" sz="1400"/>
              <a:t>Wadenbein</a:t>
            </a:r>
          </a:p>
        </p:txBody>
      </p:sp>
      <p:sp>
        <p:nvSpPr>
          <p:cNvPr id="119846" name="Text Box 38">
            <a:extLst>
              <a:ext uri="{FF2B5EF4-FFF2-40B4-BE49-F238E27FC236}">
                <a16:creationId xmlns:a16="http://schemas.microsoft.com/office/drawing/2014/main" id="{A2734BB0-75AA-EDAF-354A-C34128D41849}"/>
              </a:ext>
            </a:extLst>
          </p:cNvPr>
          <p:cNvSpPr txBox="1">
            <a:spLocks noChangeArrowheads="1"/>
          </p:cNvSpPr>
          <p:nvPr/>
        </p:nvSpPr>
        <p:spPr bwMode="auto">
          <a:xfrm>
            <a:off x="0" y="2565400"/>
            <a:ext cx="183515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algn="ctr" eaLnBrk="1" hangingPunct="1">
              <a:spcBef>
                <a:spcPct val="50000"/>
              </a:spcBef>
            </a:pPr>
            <a:r>
              <a:rPr lang="de-DE" altLang="de-DE" sz="1400"/>
              <a:t>Schlüsselbein</a:t>
            </a:r>
          </a:p>
        </p:txBody>
      </p:sp>
      <p:sp>
        <p:nvSpPr>
          <p:cNvPr id="119847" name="Text Box 39">
            <a:extLst>
              <a:ext uri="{FF2B5EF4-FFF2-40B4-BE49-F238E27FC236}">
                <a16:creationId xmlns:a16="http://schemas.microsoft.com/office/drawing/2014/main" id="{19E27EDD-B9B5-E53F-D4FE-F4C57EB44819}"/>
              </a:ext>
            </a:extLst>
          </p:cNvPr>
          <p:cNvSpPr txBox="1">
            <a:spLocks noChangeArrowheads="1"/>
          </p:cNvSpPr>
          <p:nvPr/>
        </p:nvSpPr>
        <p:spPr bwMode="auto">
          <a:xfrm>
            <a:off x="3276600" y="2349500"/>
            <a:ext cx="183515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algn="ctr" eaLnBrk="1" hangingPunct="1">
              <a:spcBef>
                <a:spcPct val="50000"/>
              </a:spcBef>
            </a:pPr>
            <a:r>
              <a:rPr lang="de-DE" altLang="de-DE" sz="1400"/>
              <a:t>Schulterblatt</a:t>
            </a:r>
          </a:p>
        </p:txBody>
      </p:sp>
      <p:sp>
        <p:nvSpPr>
          <p:cNvPr id="119848" name="Text Box 40">
            <a:extLst>
              <a:ext uri="{FF2B5EF4-FFF2-40B4-BE49-F238E27FC236}">
                <a16:creationId xmlns:a16="http://schemas.microsoft.com/office/drawing/2014/main" id="{92BA5DC3-197E-F894-ED6C-19311D79A931}"/>
              </a:ext>
            </a:extLst>
          </p:cNvPr>
          <p:cNvSpPr txBox="1">
            <a:spLocks noChangeArrowheads="1"/>
          </p:cNvSpPr>
          <p:nvPr/>
        </p:nvSpPr>
        <p:spPr bwMode="auto">
          <a:xfrm>
            <a:off x="3278188" y="2852738"/>
            <a:ext cx="183515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algn="ctr" eaLnBrk="1" hangingPunct="1">
              <a:spcBef>
                <a:spcPct val="50000"/>
              </a:spcBef>
            </a:pPr>
            <a:r>
              <a:rPr lang="de-DE" altLang="de-DE" sz="1400"/>
              <a:t>Rippen</a:t>
            </a:r>
          </a:p>
        </p:txBody>
      </p:sp>
      <p:sp>
        <p:nvSpPr>
          <p:cNvPr id="119849" name="Text Box 41">
            <a:extLst>
              <a:ext uri="{FF2B5EF4-FFF2-40B4-BE49-F238E27FC236}">
                <a16:creationId xmlns:a16="http://schemas.microsoft.com/office/drawing/2014/main" id="{FF1E942D-6FA8-E13C-34F7-9F12FACE5A75}"/>
              </a:ext>
            </a:extLst>
          </p:cNvPr>
          <p:cNvSpPr txBox="1">
            <a:spLocks noChangeArrowheads="1"/>
          </p:cNvSpPr>
          <p:nvPr/>
        </p:nvSpPr>
        <p:spPr bwMode="auto">
          <a:xfrm>
            <a:off x="34925" y="2060575"/>
            <a:ext cx="183515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algn="ctr" eaLnBrk="1" hangingPunct="1">
              <a:spcBef>
                <a:spcPct val="50000"/>
              </a:spcBef>
            </a:pPr>
            <a:r>
              <a:rPr lang="de-DE" altLang="de-DE" sz="1400"/>
              <a:t>Schädel</a:t>
            </a:r>
          </a:p>
        </p:txBody>
      </p:sp>
      <p:sp>
        <p:nvSpPr>
          <p:cNvPr id="6161" name="Rectangle 103">
            <a:extLst>
              <a:ext uri="{FF2B5EF4-FFF2-40B4-BE49-F238E27FC236}">
                <a16:creationId xmlns:a16="http://schemas.microsoft.com/office/drawing/2014/main" id="{C28FC908-B9B2-B0F4-1B15-B7631F15B1A3}"/>
              </a:ext>
            </a:extLst>
          </p:cNvPr>
          <p:cNvSpPr>
            <a:spLocks noChangeArrowheads="1"/>
          </p:cNvSpPr>
          <p:nvPr/>
        </p:nvSpPr>
        <p:spPr bwMode="auto">
          <a:xfrm>
            <a:off x="7380288" y="5661025"/>
            <a:ext cx="1603375" cy="290513"/>
          </a:xfrm>
          <a:prstGeom prst="rect">
            <a:avLst/>
          </a:prstGeom>
          <a:solidFill>
            <a:srgbClr val="CFF1A1">
              <a:alpha val="39999"/>
            </a:srgbClr>
          </a:solidFill>
          <a:ln w="15875">
            <a:solidFill>
              <a:schemeClr val="tx1"/>
            </a:solidFill>
            <a:prstDash val="sysDot"/>
            <a:miter lim="800000"/>
            <a:headEnd/>
            <a:tailEnd/>
          </a:ln>
        </p:spPr>
        <p:txBody>
          <a:bodyPr wrap="none">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r>
              <a:rPr lang="de-DE" altLang="de-DE" sz="1200">
                <a:hlinkClick r:id="rId2" action="ppaction://hlinksldjump"/>
              </a:rPr>
              <a:t>Zurück zur Übersicht</a:t>
            </a:r>
            <a:endParaRPr lang="de-DE" altLang="de-DE" sz="1200"/>
          </a:p>
        </p:txBody>
      </p:sp>
      <p:sp>
        <p:nvSpPr>
          <p:cNvPr id="119913" name="Text Box 105">
            <a:extLst>
              <a:ext uri="{FF2B5EF4-FFF2-40B4-BE49-F238E27FC236}">
                <a16:creationId xmlns:a16="http://schemas.microsoft.com/office/drawing/2014/main" id="{3AE4ED08-43D7-3C6D-B24C-BA2FF6755FDD}"/>
              </a:ext>
            </a:extLst>
          </p:cNvPr>
          <p:cNvSpPr txBox="1">
            <a:spLocks noChangeArrowheads="1"/>
          </p:cNvSpPr>
          <p:nvPr/>
        </p:nvSpPr>
        <p:spPr bwMode="auto">
          <a:xfrm>
            <a:off x="3170238" y="981075"/>
            <a:ext cx="183515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algn="ctr" eaLnBrk="1" hangingPunct="1">
              <a:spcBef>
                <a:spcPct val="50000"/>
              </a:spcBef>
            </a:pPr>
            <a:r>
              <a:rPr lang="de-DE" altLang="de-DE" sz="1400"/>
              <a:t>Speiche</a:t>
            </a:r>
          </a:p>
        </p:txBody>
      </p:sp>
      <p:sp>
        <p:nvSpPr>
          <p:cNvPr id="119915" name="Text Box 107">
            <a:extLst>
              <a:ext uri="{FF2B5EF4-FFF2-40B4-BE49-F238E27FC236}">
                <a16:creationId xmlns:a16="http://schemas.microsoft.com/office/drawing/2014/main" id="{CBAFD5D4-1DEB-3B4A-642A-31A269C02A47}"/>
              </a:ext>
            </a:extLst>
          </p:cNvPr>
          <p:cNvSpPr txBox="1">
            <a:spLocks noChangeArrowheads="1"/>
          </p:cNvSpPr>
          <p:nvPr/>
        </p:nvSpPr>
        <p:spPr bwMode="auto">
          <a:xfrm>
            <a:off x="3276600" y="1844675"/>
            <a:ext cx="183515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algn="ctr" eaLnBrk="1" hangingPunct="1">
              <a:spcBef>
                <a:spcPct val="50000"/>
              </a:spcBef>
            </a:pPr>
            <a:r>
              <a:rPr lang="de-DE" altLang="de-DE" sz="1400"/>
              <a:t>Oberarmknochen</a:t>
            </a:r>
          </a:p>
        </p:txBody>
      </p:sp>
      <p:sp>
        <p:nvSpPr>
          <p:cNvPr id="119929" name="Text Box 121">
            <a:extLst>
              <a:ext uri="{FF2B5EF4-FFF2-40B4-BE49-F238E27FC236}">
                <a16:creationId xmlns:a16="http://schemas.microsoft.com/office/drawing/2014/main" id="{566F43FC-00D3-3624-AE2E-70EE19D76BA8}"/>
              </a:ext>
            </a:extLst>
          </p:cNvPr>
          <p:cNvSpPr txBox="1">
            <a:spLocks noChangeArrowheads="1"/>
          </p:cNvSpPr>
          <p:nvPr/>
        </p:nvSpPr>
        <p:spPr bwMode="auto">
          <a:xfrm>
            <a:off x="34925" y="3068638"/>
            <a:ext cx="183515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algn="ctr" eaLnBrk="1" hangingPunct="1">
              <a:spcBef>
                <a:spcPct val="50000"/>
              </a:spcBef>
            </a:pPr>
            <a:r>
              <a:rPr lang="de-DE" altLang="de-DE" sz="1400"/>
              <a:t>Brustbein</a:t>
            </a:r>
          </a:p>
        </p:txBody>
      </p:sp>
      <p:sp>
        <p:nvSpPr>
          <p:cNvPr id="119931" name="Text Box 123">
            <a:extLst>
              <a:ext uri="{FF2B5EF4-FFF2-40B4-BE49-F238E27FC236}">
                <a16:creationId xmlns:a16="http://schemas.microsoft.com/office/drawing/2014/main" id="{E956D5CA-DFB5-3419-15E3-31921F5A80AE}"/>
              </a:ext>
            </a:extLst>
          </p:cNvPr>
          <p:cNvSpPr txBox="1">
            <a:spLocks noChangeArrowheads="1"/>
          </p:cNvSpPr>
          <p:nvPr/>
        </p:nvSpPr>
        <p:spPr bwMode="auto">
          <a:xfrm>
            <a:off x="3168650" y="3357563"/>
            <a:ext cx="183515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algn="ctr" eaLnBrk="1" hangingPunct="1">
              <a:spcBef>
                <a:spcPct val="50000"/>
              </a:spcBef>
            </a:pPr>
            <a:r>
              <a:rPr lang="de-DE" altLang="de-DE" sz="1400"/>
              <a:t>Wirbelsäule</a:t>
            </a:r>
          </a:p>
        </p:txBody>
      </p:sp>
      <p:sp>
        <p:nvSpPr>
          <p:cNvPr id="119933" name="Text Box 125">
            <a:extLst>
              <a:ext uri="{FF2B5EF4-FFF2-40B4-BE49-F238E27FC236}">
                <a16:creationId xmlns:a16="http://schemas.microsoft.com/office/drawing/2014/main" id="{E2B84BA2-DE0F-1730-A09A-D5F9FB4A3626}"/>
              </a:ext>
            </a:extLst>
          </p:cNvPr>
          <p:cNvSpPr txBox="1">
            <a:spLocks noChangeArrowheads="1"/>
          </p:cNvSpPr>
          <p:nvPr/>
        </p:nvSpPr>
        <p:spPr bwMode="auto">
          <a:xfrm>
            <a:off x="3132138" y="3860800"/>
            <a:ext cx="205105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algn="ctr" eaLnBrk="1" hangingPunct="1">
              <a:spcBef>
                <a:spcPct val="50000"/>
              </a:spcBef>
            </a:pPr>
            <a:r>
              <a:rPr lang="de-DE" altLang="de-DE" sz="1400"/>
              <a:t>Becken</a:t>
            </a:r>
          </a:p>
        </p:txBody>
      </p:sp>
      <p:sp>
        <p:nvSpPr>
          <p:cNvPr id="119935" name="Text Box 127">
            <a:extLst>
              <a:ext uri="{FF2B5EF4-FFF2-40B4-BE49-F238E27FC236}">
                <a16:creationId xmlns:a16="http://schemas.microsoft.com/office/drawing/2014/main" id="{85EB0414-ABC0-6AEB-E2E4-C75FB6276CFA}"/>
              </a:ext>
            </a:extLst>
          </p:cNvPr>
          <p:cNvSpPr txBox="1">
            <a:spLocks noChangeArrowheads="1"/>
          </p:cNvSpPr>
          <p:nvPr/>
        </p:nvSpPr>
        <p:spPr bwMode="auto">
          <a:xfrm>
            <a:off x="3132138" y="4868863"/>
            <a:ext cx="205105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algn="ctr" eaLnBrk="1" hangingPunct="1">
              <a:spcBef>
                <a:spcPct val="50000"/>
              </a:spcBef>
            </a:pPr>
            <a:r>
              <a:rPr lang="de-DE" altLang="de-DE" sz="1400"/>
              <a:t>Kniescheibe</a:t>
            </a:r>
          </a:p>
        </p:txBody>
      </p:sp>
      <p:sp>
        <p:nvSpPr>
          <p:cNvPr id="119978" name="Rectangle 170">
            <a:extLst>
              <a:ext uri="{FF2B5EF4-FFF2-40B4-BE49-F238E27FC236}">
                <a16:creationId xmlns:a16="http://schemas.microsoft.com/office/drawing/2014/main" id="{E5436859-2ACD-FB77-7DA6-38F07666FE24}"/>
              </a:ext>
            </a:extLst>
          </p:cNvPr>
          <p:cNvSpPr>
            <a:spLocks noChangeArrowheads="1"/>
          </p:cNvSpPr>
          <p:nvPr/>
        </p:nvSpPr>
        <p:spPr bwMode="auto">
          <a:xfrm>
            <a:off x="3241675" y="4364038"/>
            <a:ext cx="1835150" cy="360362"/>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119979" name="Rectangle 171">
            <a:extLst>
              <a:ext uri="{FF2B5EF4-FFF2-40B4-BE49-F238E27FC236}">
                <a16:creationId xmlns:a16="http://schemas.microsoft.com/office/drawing/2014/main" id="{C7430897-8D61-CCE3-E1CB-FD82C145A8B3}"/>
              </a:ext>
            </a:extLst>
          </p:cNvPr>
          <p:cNvSpPr>
            <a:spLocks noChangeArrowheads="1"/>
          </p:cNvSpPr>
          <p:nvPr/>
        </p:nvSpPr>
        <p:spPr bwMode="auto">
          <a:xfrm>
            <a:off x="3241675" y="2852738"/>
            <a:ext cx="1835150" cy="360362"/>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119981" name="Rectangle 173">
            <a:extLst>
              <a:ext uri="{FF2B5EF4-FFF2-40B4-BE49-F238E27FC236}">
                <a16:creationId xmlns:a16="http://schemas.microsoft.com/office/drawing/2014/main" id="{4C83DB43-EC9D-90F3-793E-9C396CCE9EDA}"/>
              </a:ext>
            </a:extLst>
          </p:cNvPr>
          <p:cNvSpPr>
            <a:spLocks noChangeArrowheads="1"/>
          </p:cNvSpPr>
          <p:nvPr/>
        </p:nvSpPr>
        <p:spPr bwMode="auto">
          <a:xfrm>
            <a:off x="3241675" y="2349500"/>
            <a:ext cx="1835150" cy="360363"/>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119983" name="Rectangle 175">
            <a:extLst>
              <a:ext uri="{FF2B5EF4-FFF2-40B4-BE49-F238E27FC236}">
                <a16:creationId xmlns:a16="http://schemas.microsoft.com/office/drawing/2014/main" id="{AE158287-3844-3AB4-9DDE-1892FB092E2B}"/>
              </a:ext>
            </a:extLst>
          </p:cNvPr>
          <p:cNvSpPr>
            <a:spLocks noChangeArrowheads="1"/>
          </p:cNvSpPr>
          <p:nvPr/>
        </p:nvSpPr>
        <p:spPr bwMode="auto">
          <a:xfrm>
            <a:off x="3241675" y="1844675"/>
            <a:ext cx="1835150" cy="360363"/>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119984" name="Rectangle 176">
            <a:extLst>
              <a:ext uri="{FF2B5EF4-FFF2-40B4-BE49-F238E27FC236}">
                <a16:creationId xmlns:a16="http://schemas.microsoft.com/office/drawing/2014/main" id="{21E51903-C2EA-844F-80CE-0B4C12F6BB36}"/>
              </a:ext>
            </a:extLst>
          </p:cNvPr>
          <p:cNvSpPr>
            <a:spLocks noChangeArrowheads="1"/>
          </p:cNvSpPr>
          <p:nvPr/>
        </p:nvSpPr>
        <p:spPr bwMode="auto">
          <a:xfrm>
            <a:off x="3241675" y="3357563"/>
            <a:ext cx="1835150" cy="360362"/>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119985" name="Rectangle 177">
            <a:extLst>
              <a:ext uri="{FF2B5EF4-FFF2-40B4-BE49-F238E27FC236}">
                <a16:creationId xmlns:a16="http://schemas.microsoft.com/office/drawing/2014/main" id="{5E0A769A-A9C7-3A34-BEEF-A1B33F11875A}"/>
              </a:ext>
            </a:extLst>
          </p:cNvPr>
          <p:cNvSpPr>
            <a:spLocks noChangeArrowheads="1"/>
          </p:cNvSpPr>
          <p:nvPr/>
        </p:nvSpPr>
        <p:spPr bwMode="auto">
          <a:xfrm>
            <a:off x="3241675" y="3860800"/>
            <a:ext cx="1835150" cy="360363"/>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119986" name="Rectangle 178">
            <a:extLst>
              <a:ext uri="{FF2B5EF4-FFF2-40B4-BE49-F238E27FC236}">
                <a16:creationId xmlns:a16="http://schemas.microsoft.com/office/drawing/2014/main" id="{F27A1944-0BC6-6755-272A-37B5D6D5AE86}"/>
              </a:ext>
            </a:extLst>
          </p:cNvPr>
          <p:cNvSpPr>
            <a:spLocks noChangeArrowheads="1"/>
          </p:cNvSpPr>
          <p:nvPr/>
        </p:nvSpPr>
        <p:spPr bwMode="auto">
          <a:xfrm>
            <a:off x="3241675" y="4868863"/>
            <a:ext cx="1835150" cy="360362"/>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pic>
        <p:nvPicPr>
          <p:cNvPr id="6175" name="Picture 179" descr="skelett">
            <a:extLst>
              <a:ext uri="{FF2B5EF4-FFF2-40B4-BE49-F238E27FC236}">
                <a16:creationId xmlns:a16="http://schemas.microsoft.com/office/drawing/2014/main" id="{47120EFC-9C31-EFBC-1302-D1E795738A0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35150" y="765175"/>
            <a:ext cx="1350963" cy="5545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9988" name="Rectangle 180">
            <a:extLst>
              <a:ext uri="{FF2B5EF4-FFF2-40B4-BE49-F238E27FC236}">
                <a16:creationId xmlns:a16="http://schemas.microsoft.com/office/drawing/2014/main" id="{75D3A0CB-F95C-0EB5-D963-D9F73241AED4}"/>
              </a:ext>
            </a:extLst>
          </p:cNvPr>
          <p:cNvSpPr>
            <a:spLocks noChangeArrowheads="1"/>
          </p:cNvSpPr>
          <p:nvPr/>
        </p:nvSpPr>
        <p:spPr bwMode="auto">
          <a:xfrm>
            <a:off x="3241675" y="6092825"/>
            <a:ext cx="1835150" cy="360363"/>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119989" name="Rectangle 181">
            <a:extLst>
              <a:ext uri="{FF2B5EF4-FFF2-40B4-BE49-F238E27FC236}">
                <a16:creationId xmlns:a16="http://schemas.microsoft.com/office/drawing/2014/main" id="{764C521E-20C5-AEA5-E550-3441DCF05BAB}"/>
              </a:ext>
            </a:extLst>
          </p:cNvPr>
          <p:cNvSpPr>
            <a:spLocks noChangeArrowheads="1"/>
          </p:cNvSpPr>
          <p:nvPr/>
        </p:nvSpPr>
        <p:spPr bwMode="auto">
          <a:xfrm>
            <a:off x="3241675" y="5372100"/>
            <a:ext cx="1835150" cy="360363"/>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119990" name="Rectangle 182">
            <a:extLst>
              <a:ext uri="{FF2B5EF4-FFF2-40B4-BE49-F238E27FC236}">
                <a16:creationId xmlns:a16="http://schemas.microsoft.com/office/drawing/2014/main" id="{3B5B4F59-911D-F1E3-DD7D-70EC70DCBD74}"/>
              </a:ext>
            </a:extLst>
          </p:cNvPr>
          <p:cNvSpPr>
            <a:spLocks noChangeArrowheads="1"/>
          </p:cNvSpPr>
          <p:nvPr/>
        </p:nvSpPr>
        <p:spPr bwMode="auto">
          <a:xfrm>
            <a:off x="3241675" y="5732463"/>
            <a:ext cx="1835150" cy="360362"/>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119991" name="Line 183">
            <a:extLst>
              <a:ext uri="{FF2B5EF4-FFF2-40B4-BE49-F238E27FC236}">
                <a16:creationId xmlns:a16="http://schemas.microsoft.com/office/drawing/2014/main" id="{A7DD3D31-FD90-B71C-9E30-96E4485F69FE}"/>
              </a:ext>
            </a:extLst>
          </p:cNvPr>
          <p:cNvSpPr>
            <a:spLocks noChangeShapeType="1"/>
          </p:cNvSpPr>
          <p:nvPr/>
        </p:nvSpPr>
        <p:spPr bwMode="auto">
          <a:xfrm flipV="1">
            <a:off x="1870075" y="2133600"/>
            <a:ext cx="469900" cy="714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19995" name="Line 187">
            <a:extLst>
              <a:ext uri="{FF2B5EF4-FFF2-40B4-BE49-F238E27FC236}">
                <a16:creationId xmlns:a16="http://schemas.microsoft.com/office/drawing/2014/main" id="{87E0AD46-7C70-4706-719C-FA59219D59DD}"/>
              </a:ext>
            </a:extLst>
          </p:cNvPr>
          <p:cNvSpPr>
            <a:spLocks noChangeShapeType="1"/>
          </p:cNvSpPr>
          <p:nvPr/>
        </p:nvSpPr>
        <p:spPr bwMode="auto">
          <a:xfrm>
            <a:off x="1870075" y="2708275"/>
            <a:ext cx="468313"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19996" name="Line 188">
            <a:extLst>
              <a:ext uri="{FF2B5EF4-FFF2-40B4-BE49-F238E27FC236}">
                <a16:creationId xmlns:a16="http://schemas.microsoft.com/office/drawing/2014/main" id="{8561FED4-4FF0-BA28-EF3A-C70B2EC1DD33}"/>
              </a:ext>
            </a:extLst>
          </p:cNvPr>
          <p:cNvSpPr>
            <a:spLocks noChangeShapeType="1"/>
          </p:cNvSpPr>
          <p:nvPr/>
        </p:nvSpPr>
        <p:spPr bwMode="auto">
          <a:xfrm flipV="1">
            <a:off x="1871663" y="2924175"/>
            <a:ext cx="755650" cy="3603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19997" name="Line 189">
            <a:extLst>
              <a:ext uri="{FF2B5EF4-FFF2-40B4-BE49-F238E27FC236}">
                <a16:creationId xmlns:a16="http://schemas.microsoft.com/office/drawing/2014/main" id="{98B1C8FB-B641-BD69-2C26-4B55830A2AC0}"/>
              </a:ext>
            </a:extLst>
          </p:cNvPr>
          <p:cNvSpPr>
            <a:spLocks noChangeShapeType="1"/>
          </p:cNvSpPr>
          <p:nvPr/>
        </p:nvSpPr>
        <p:spPr bwMode="auto">
          <a:xfrm>
            <a:off x="1873250" y="5084763"/>
            <a:ext cx="395288" cy="144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19998" name="Line 190">
            <a:extLst>
              <a:ext uri="{FF2B5EF4-FFF2-40B4-BE49-F238E27FC236}">
                <a16:creationId xmlns:a16="http://schemas.microsoft.com/office/drawing/2014/main" id="{2FCCA2B0-CBFE-F02B-6CAC-ADB96605DCA8}"/>
              </a:ext>
            </a:extLst>
          </p:cNvPr>
          <p:cNvSpPr>
            <a:spLocks noChangeShapeType="1"/>
          </p:cNvSpPr>
          <p:nvPr/>
        </p:nvSpPr>
        <p:spPr bwMode="auto">
          <a:xfrm>
            <a:off x="1870075" y="4797425"/>
            <a:ext cx="32385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nvGrpSpPr>
          <p:cNvPr id="120024" name="Group 216">
            <a:extLst>
              <a:ext uri="{FF2B5EF4-FFF2-40B4-BE49-F238E27FC236}">
                <a16:creationId xmlns:a16="http://schemas.microsoft.com/office/drawing/2014/main" id="{07731A2E-BB69-AB30-11D5-39606B3CCFB9}"/>
              </a:ext>
            </a:extLst>
          </p:cNvPr>
          <p:cNvGrpSpPr>
            <a:grpSpLocks/>
          </p:cNvGrpSpPr>
          <p:nvPr/>
        </p:nvGrpSpPr>
        <p:grpSpPr bwMode="auto">
          <a:xfrm>
            <a:off x="2662238" y="1341438"/>
            <a:ext cx="2414587" cy="360362"/>
            <a:chOff x="1677" y="845"/>
            <a:chExt cx="1521" cy="227"/>
          </a:xfrm>
        </p:grpSpPr>
        <p:sp>
          <p:nvSpPr>
            <p:cNvPr id="6212" name="Rectangle 172">
              <a:extLst>
                <a:ext uri="{FF2B5EF4-FFF2-40B4-BE49-F238E27FC236}">
                  <a16:creationId xmlns:a16="http://schemas.microsoft.com/office/drawing/2014/main" id="{0F1A725D-54F0-487B-0811-A2FD2A34B8A2}"/>
                </a:ext>
              </a:extLst>
            </p:cNvPr>
            <p:cNvSpPr>
              <a:spLocks noChangeArrowheads="1"/>
            </p:cNvSpPr>
            <p:nvPr/>
          </p:nvSpPr>
          <p:spPr bwMode="auto">
            <a:xfrm>
              <a:off x="2042" y="845"/>
              <a:ext cx="1156"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213" name="Line 191">
              <a:extLst>
                <a:ext uri="{FF2B5EF4-FFF2-40B4-BE49-F238E27FC236}">
                  <a16:creationId xmlns:a16="http://schemas.microsoft.com/office/drawing/2014/main" id="{3829F50C-5E03-319B-0E52-1F9CA3F9DD4D}"/>
                </a:ext>
              </a:extLst>
            </p:cNvPr>
            <p:cNvSpPr>
              <a:spLocks noChangeShapeType="1"/>
            </p:cNvSpPr>
            <p:nvPr/>
          </p:nvSpPr>
          <p:spPr bwMode="auto">
            <a:xfrm>
              <a:off x="1677" y="981"/>
              <a:ext cx="363"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120023" name="Group 215">
            <a:extLst>
              <a:ext uri="{FF2B5EF4-FFF2-40B4-BE49-F238E27FC236}">
                <a16:creationId xmlns:a16="http://schemas.microsoft.com/office/drawing/2014/main" id="{BB896DDF-237C-296F-4BF4-9BE181D46433}"/>
              </a:ext>
            </a:extLst>
          </p:cNvPr>
          <p:cNvGrpSpPr>
            <a:grpSpLocks/>
          </p:cNvGrpSpPr>
          <p:nvPr/>
        </p:nvGrpSpPr>
        <p:grpSpPr bwMode="auto">
          <a:xfrm>
            <a:off x="2500313" y="981075"/>
            <a:ext cx="2576512" cy="360363"/>
            <a:chOff x="1575" y="618"/>
            <a:chExt cx="1623" cy="227"/>
          </a:xfrm>
        </p:grpSpPr>
        <p:sp>
          <p:nvSpPr>
            <p:cNvPr id="6210" name="Rectangle 174">
              <a:extLst>
                <a:ext uri="{FF2B5EF4-FFF2-40B4-BE49-F238E27FC236}">
                  <a16:creationId xmlns:a16="http://schemas.microsoft.com/office/drawing/2014/main" id="{E4839B0F-2E3B-3549-6870-C55F1940D531}"/>
                </a:ext>
              </a:extLst>
            </p:cNvPr>
            <p:cNvSpPr>
              <a:spLocks noChangeArrowheads="1"/>
            </p:cNvSpPr>
            <p:nvPr/>
          </p:nvSpPr>
          <p:spPr bwMode="auto">
            <a:xfrm>
              <a:off x="2042" y="618"/>
              <a:ext cx="1156"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211" name="Line 192">
              <a:extLst>
                <a:ext uri="{FF2B5EF4-FFF2-40B4-BE49-F238E27FC236}">
                  <a16:creationId xmlns:a16="http://schemas.microsoft.com/office/drawing/2014/main" id="{853D5077-F5E6-8AC0-2E79-8F32ADDD4A69}"/>
                </a:ext>
              </a:extLst>
            </p:cNvPr>
            <p:cNvSpPr>
              <a:spLocks noChangeShapeType="1"/>
            </p:cNvSpPr>
            <p:nvPr/>
          </p:nvSpPr>
          <p:spPr bwMode="auto">
            <a:xfrm flipV="1">
              <a:off x="1575" y="709"/>
              <a:ext cx="465" cy="9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sp>
        <p:nvSpPr>
          <p:cNvPr id="120001" name="Line 193">
            <a:extLst>
              <a:ext uri="{FF2B5EF4-FFF2-40B4-BE49-F238E27FC236}">
                <a16:creationId xmlns:a16="http://schemas.microsoft.com/office/drawing/2014/main" id="{1AB86A0E-8B24-E57B-1D4B-07FBADC5B5D4}"/>
              </a:ext>
            </a:extLst>
          </p:cNvPr>
          <p:cNvSpPr>
            <a:spLocks noChangeShapeType="1"/>
          </p:cNvSpPr>
          <p:nvPr/>
        </p:nvSpPr>
        <p:spPr bwMode="auto">
          <a:xfrm flipH="1">
            <a:off x="2773363" y="2060575"/>
            <a:ext cx="46831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20002" name="Line 194">
            <a:extLst>
              <a:ext uri="{FF2B5EF4-FFF2-40B4-BE49-F238E27FC236}">
                <a16:creationId xmlns:a16="http://schemas.microsoft.com/office/drawing/2014/main" id="{6E8551C1-0240-5E37-B9FD-D1D52736AC07}"/>
              </a:ext>
            </a:extLst>
          </p:cNvPr>
          <p:cNvSpPr>
            <a:spLocks noChangeShapeType="1"/>
          </p:cNvSpPr>
          <p:nvPr/>
        </p:nvSpPr>
        <p:spPr bwMode="auto">
          <a:xfrm flipH="1">
            <a:off x="2773363" y="2492375"/>
            <a:ext cx="468312" cy="730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20003" name="Line 195">
            <a:extLst>
              <a:ext uri="{FF2B5EF4-FFF2-40B4-BE49-F238E27FC236}">
                <a16:creationId xmlns:a16="http://schemas.microsoft.com/office/drawing/2014/main" id="{7E36AA18-428F-54A8-79B8-3C9496D74B9B}"/>
              </a:ext>
            </a:extLst>
          </p:cNvPr>
          <p:cNvSpPr>
            <a:spLocks noChangeShapeType="1"/>
          </p:cNvSpPr>
          <p:nvPr/>
        </p:nvSpPr>
        <p:spPr bwMode="auto">
          <a:xfrm>
            <a:off x="2879725" y="2852738"/>
            <a:ext cx="360363" cy="144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20004" name="Line 196">
            <a:extLst>
              <a:ext uri="{FF2B5EF4-FFF2-40B4-BE49-F238E27FC236}">
                <a16:creationId xmlns:a16="http://schemas.microsoft.com/office/drawing/2014/main" id="{438DF819-A43D-FCD7-85D3-DA277C7D670B}"/>
              </a:ext>
            </a:extLst>
          </p:cNvPr>
          <p:cNvSpPr>
            <a:spLocks noChangeShapeType="1"/>
          </p:cNvSpPr>
          <p:nvPr/>
        </p:nvSpPr>
        <p:spPr bwMode="auto">
          <a:xfrm flipH="1" flipV="1">
            <a:off x="2771775" y="3357563"/>
            <a:ext cx="468313" cy="14287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20005" name="Line 197">
            <a:extLst>
              <a:ext uri="{FF2B5EF4-FFF2-40B4-BE49-F238E27FC236}">
                <a16:creationId xmlns:a16="http://schemas.microsoft.com/office/drawing/2014/main" id="{4ACC8925-3948-A7DA-C6C8-9CF2B8D31F18}"/>
              </a:ext>
            </a:extLst>
          </p:cNvPr>
          <p:cNvSpPr>
            <a:spLocks noChangeShapeType="1"/>
          </p:cNvSpPr>
          <p:nvPr/>
        </p:nvSpPr>
        <p:spPr bwMode="auto">
          <a:xfrm flipH="1" flipV="1">
            <a:off x="2916238" y="3573463"/>
            <a:ext cx="323850" cy="50323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20006" name="Line 198">
            <a:extLst>
              <a:ext uri="{FF2B5EF4-FFF2-40B4-BE49-F238E27FC236}">
                <a16:creationId xmlns:a16="http://schemas.microsoft.com/office/drawing/2014/main" id="{DD089292-56AA-9F3E-D104-685237082029}"/>
              </a:ext>
            </a:extLst>
          </p:cNvPr>
          <p:cNvSpPr>
            <a:spLocks noChangeShapeType="1"/>
          </p:cNvSpPr>
          <p:nvPr/>
        </p:nvSpPr>
        <p:spPr bwMode="auto">
          <a:xfrm>
            <a:off x="2987675" y="4797425"/>
            <a:ext cx="252413"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20007" name="Line 199">
            <a:extLst>
              <a:ext uri="{FF2B5EF4-FFF2-40B4-BE49-F238E27FC236}">
                <a16:creationId xmlns:a16="http://schemas.microsoft.com/office/drawing/2014/main" id="{44A5B5A4-1DF0-7A24-274F-EDCCDF5BFDB3}"/>
              </a:ext>
            </a:extLst>
          </p:cNvPr>
          <p:cNvSpPr>
            <a:spLocks noChangeShapeType="1"/>
          </p:cNvSpPr>
          <p:nvPr/>
        </p:nvSpPr>
        <p:spPr bwMode="auto">
          <a:xfrm flipH="1">
            <a:off x="2411413" y="5516563"/>
            <a:ext cx="827087" cy="3603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20008" name="Line 200">
            <a:extLst>
              <a:ext uri="{FF2B5EF4-FFF2-40B4-BE49-F238E27FC236}">
                <a16:creationId xmlns:a16="http://schemas.microsoft.com/office/drawing/2014/main" id="{62D7B4F4-7F30-01A6-D032-36DEB94A45E1}"/>
              </a:ext>
            </a:extLst>
          </p:cNvPr>
          <p:cNvSpPr>
            <a:spLocks noChangeShapeType="1"/>
          </p:cNvSpPr>
          <p:nvPr/>
        </p:nvSpPr>
        <p:spPr bwMode="auto">
          <a:xfrm flipH="1">
            <a:off x="2484438" y="5876925"/>
            <a:ext cx="755650"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20009" name="Line 201">
            <a:extLst>
              <a:ext uri="{FF2B5EF4-FFF2-40B4-BE49-F238E27FC236}">
                <a16:creationId xmlns:a16="http://schemas.microsoft.com/office/drawing/2014/main" id="{FAAC3AFE-70B9-D792-8CE8-BCB4E2CF7BC7}"/>
              </a:ext>
            </a:extLst>
          </p:cNvPr>
          <p:cNvSpPr>
            <a:spLocks noChangeShapeType="1"/>
          </p:cNvSpPr>
          <p:nvPr/>
        </p:nvSpPr>
        <p:spPr bwMode="auto">
          <a:xfrm flipH="1" flipV="1">
            <a:off x="2484438" y="6165850"/>
            <a:ext cx="755650" cy="14287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20010" name="Line 202">
            <a:extLst>
              <a:ext uri="{FF2B5EF4-FFF2-40B4-BE49-F238E27FC236}">
                <a16:creationId xmlns:a16="http://schemas.microsoft.com/office/drawing/2014/main" id="{28132E2B-14B4-B7FC-B752-DA168CE83E9A}"/>
              </a:ext>
            </a:extLst>
          </p:cNvPr>
          <p:cNvSpPr>
            <a:spLocks noChangeShapeType="1"/>
          </p:cNvSpPr>
          <p:nvPr/>
        </p:nvSpPr>
        <p:spPr bwMode="auto">
          <a:xfrm>
            <a:off x="2987675" y="4437063"/>
            <a:ext cx="252413" cy="7143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20011" name="Rectangle 203">
            <a:extLst>
              <a:ext uri="{FF2B5EF4-FFF2-40B4-BE49-F238E27FC236}">
                <a16:creationId xmlns:a16="http://schemas.microsoft.com/office/drawing/2014/main" id="{9403D8B7-9E96-0DD2-2DA7-F0E6104DB675}"/>
              </a:ext>
            </a:extLst>
          </p:cNvPr>
          <p:cNvSpPr>
            <a:spLocks noChangeArrowheads="1"/>
          </p:cNvSpPr>
          <p:nvPr/>
        </p:nvSpPr>
        <p:spPr bwMode="auto">
          <a:xfrm>
            <a:off x="34925" y="4941888"/>
            <a:ext cx="1835150" cy="360362"/>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120012" name="Rectangle 204">
            <a:extLst>
              <a:ext uri="{FF2B5EF4-FFF2-40B4-BE49-F238E27FC236}">
                <a16:creationId xmlns:a16="http://schemas.microsoft.com/office/drawing/2014/main" id="{AD2F983D-DB05-AD21-653A-44F82631F2E1}"/>
              </a:ext>
            </a:extLst>
          </p:cNvPr>
          <p:cNvSpPr>
            <a:spLocks noChangeArrowheads="1"/>
          </p:cNvSpPr>
          <p:nvPr/>
        </p:nvSpPr>
        <p:spPr bwMode="auto">
          <a:xfrm>
            <a:off x="34925" y="4581525"/>
            <a:ext cx="1835150" cy="360363"/>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120013" name="Rectangle 205">
            <a:extLst>
              <a:ext uri="{FF2B5EF4-FFF2-40B4-BE49-F238E27FC236}">
                <a16:creationId xmlns:a16="http://schemas.microsoft.com/office/drawing/2014/main" id="{4548EC41-F9A8-B942-B460-1EF475D45D49}"/>
              </a:ext>
            </a:extLst>
          </p:cNvPr>
          <p:cNvSpPr>
            <a:spLocks noChangeArrowheads="1"/>
          </p:cNvSpPr>
          <p:nvPr/>
        </p:nvSpPr>
        <p:spPr bwMode="auto">
          <a:xfrm>
            <a:off x="34925" y="3068638"/>
            <a:ext cx="1835150" cy="360362"/>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120014" name="Rectangle 206">
            <a:extLst>
              <a:ext uri="{FF2B5EF4-FFF2-40B4-BE49-F238E27FC236}">
                <a16:creationId xmlns:a16="http://schemas.microsoft.com/office/drawing/2014/main" id="{18FC244F-F1DF-C95A-1E7B-E998BDDA9E2F}"/>
              </a:ext>
            </a:extLst>
          </p:cNvPr>
          <p:cNvSpPr>
            <a:spLocks noChangeArrowheads="1"/>
          </p:cNvSpPr>
          <p:nvPr/>
        </p:nvSpPr>
        <p:spPr bwMode="auto">
          <a:xfrm>
            <a:off x="34925" y="2565400"/>
            <a:ext cx="1835150" cy="360363"/>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120015" name="Rectangle 207">
            <a:extLst>
              <a:ext uri="{FF2B5EF4-FFF2-40B4-BE49-F238E27FC236}">
                <a16:creationId xmlns:a16="http://schemas.microsoft.com/office/drawing/2014/main" id="{CB2F05AC-6A0A-FDB5-0628-26D0006F65A3}"/>
              </a:ext>
            </a:extLst>
          </p:cNvPr>
          <p:cNvSpPr>
            <a:spLocks noChangeArrowheads="1"/>
          </p:cNvSpPr>
          <p:nvPr/>
        </p:nvSpPr>
        <p:spPr bwMode="auto">
          <a:xfrm>
            <a:off x="34925" y="2060575"/>
            <a:ext cx="1835150" cy="360363"/>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120020" name="Group 212">
            <a:extLst>
              <a:ext uri="{FF2B5EF4-FFF2-40B4-BE49-F238E27FC236}">
                <a16:creationId xmlns:a16="http://schemas.microsoft.com/office/drawing/2014/main" id="{3B93557A-E309-0100-6034-9847A19F0795}"/>
              </a:ext>
            </a:extLst>
          </p:cNvPr>
          <p:cNvGrpSpPr>
            <a:grpSpLocks/>
          </p:cNvGrpSpPr>
          <p:nvPr/>
        </p:nvGrpSpPr>
        <p:grpSpPr bwMode="auto">
          <a:xfrm>
            <a:off x="34925" y="1125538"/>
            <a:ext cx="2446338" cy="646112"/>
            <a:chOff x="22" y="709"/>
            <a:chExt cx="1541" cy="407"/>
          </a:xfrm>
        </p:grpSpPr>
        <p:sp>
          <p:nvSpPr>
            <p:cNvPr id="6208" name="Line 186">
              <a:extLst>
                <a:ext uri="{FF2B5EF4-FFF2-40B4-BE49-F238E27FC236}">
                  <a16:creationId xmlns:a16="http://schemas.microsoft.com/office/drawing/2014/main" id="{35461D72-750E-9C38-83F0-76C24DCC7F60}"/>
                </a:ext>
              </a:extLst>
            </p:cNvPr>
            <p:cNvSpPr>
              <a:spLocks noChangeShapeType="1"/>
            </p:cNvSpPr>
            <p:nvPr/>
          </p:nvSpPr>
          <p:spPr bwMode="auto">
            <a:xfrm flipV="1">
              <a:off x="1178" y="709"/>
              <a:ext cx="385" cy="27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6209" name="Rectangle 209">
              <a:extLst>
                <a:ext uri="{FF2B5EF4-FFF2-40B4-BE49-F238E27FC236}">
                  <a16:creationId xmlns:a16="http://schemas.microsoft.com/office/drawing/2014/main" id="{BD3E3F81-7B18-4693-0451-EA1FCC8A16A9}"/>
                </a:ext>
              </a:extLst>
            </p:cNvPr>
            <p:cNvSpPr>
              <a:spLocks noChangeArrowheads="1"/>
            </p:cNvSpPr>
            <p:nvPr/>
          </p:nvSpPr>
          <p:spPr bwMode="auto">
            <a:xfrm>
              <a:off x="22" y="889"/>
              <a:ext cx="1156"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grpSp>
        <p:nvGrpSpPr>
          <p:cNvPr id="120022" name="Group 214">
            <a:extLst>
              <a:ext uri="{FF2B5EF4-FFF2-40B4-BE49-F238E27FC236}">
                <a16:creationId xmlns:a16="http://schemas.microsoft.com/office/drawing/2014/main" id="{A0B2D17B-EFD4-3F3D-C100-D228195C8FA8}"/>
              </a:ext>
            </a:extLst>
          </p:cNvPr>
          <p:cNvGrpSpPr>
            <a:grpSpLocks/>
          </p:cNvGrpSpPr>
          <p:nvPr/>
        </p:nvGrpSpPr>
        <p:grpSpPr bwMode="auto">
          <a:xfrm>
            <a:off x="34925" y="692150"/>
            <a:ext cx="2338388" cy="360363"/>
            <a:chOff x="22" y="436"/>
            <a:chExt cx="1473" cy="227"/>
          </a:xfrm>
        </p:grpSpPr>
        <p:sp>
          <p:nvSpPr>
            <p:cNvPr id="6206" name="Line 184">
              <a:extLst>
                <a:ext uri="{FF2B5EF4-FFF2-40B4-BE49-F238E27FC236}">
                  <a16:creationId xmlns:a16="http://schemas.microsoft.com/office/drawing/2014/main" id="{9805A290-815B-B61E-AAF7-3F4AADA8EDED}"/>
                </a:ext>
              </a:extLst>
            </p:cNvPr>
            <p:cNvSpPr>
              <a:spLocks noChangeShapeType="1"/>
            </p:cNvSpPr>
            <p:nvPr/>
          </p:nvSpPr>
          <p:spPr bwMode="auto">
            <a:xfrm>
              <a:off x="1178" y="527"/>
              <a:ext cx="317"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6207" name="Rectangle 210">
              <a:extLst>
                <a:ext uri="{FF2B5EF4-FFF2-40B4-BE49-F238E27FC236}">
                  <a16:creationId xmlns:a16="http://schemas.microsoft.com/office/drawing/2014/main" id="{52E5E80C-F1F2-FACD-7F10-A7C24F721985}"/>
                </a:ext>
              </a:extLst>
            </p:cNvPr>
            <p:cNvSpPr>
              <a:spLocks noChangeArrowheads="1"/>
            </p:cNvSpPr>
            <p:nvPr/>
          </p:nvSpPr>
          <p:spPr bwMode="auto">
            <a:xfrm>
              <a:off x="22" y="436"/>
              <a:ext cx="1156"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grpSp>
        <p:nvGrpSpPr>
          <p:cNvPr id="120021" name="Group 213">
            <a:extLst>
              <a:ext uri="{FF2B5EF4-FFF2-40B4-BE49-F238E27FC236}">
                <a16:creationId xmlns:a16="http://schemas.microsoft.com/office/drawing/2014/main" id="{218BB96E-50AF-6714-490D-2ED5659D5990}"/>
              </a:ext>
            </a:extLst>
          </p:cNvPr>
          <p:cNvGrpSpPr>
            <a:grpSpLocks/>
          </p:cNvGrpSpPr>
          <p:nvPr/>
        </p:nvGrpSpPr>
        <p:grpSpPr bwMode="auto">
          <a:xfrm>
            <a:off x="34925" y="981075"/>
            <a:ext cx="2374900" cy="430213"/>
            <a:chOff x="22" y="618"/>
            <a:chExt cx="1496" cy="271"/>
          </a:xfrm>
        </p:grpSpPr>
        <p:sp>
          <p:nvSpPr>
            <p:cNvPr id="6204" name="Line 185">
              <a:extLst>
                <a:ext uri="{FF2B5EF4-FFF2-40B4-BE49-F238E27FC236}">
                  <a16:creationId xmlns:a16="http://schemas.microsoft.com/office/drawing/2014/main" id="{14DBABC3-BFCB-AC93-D33A-2BF97649F464}"/>
                </a:ext>
              </a:extLst>
            </p:cNvPr>
            <p:cNvSpPr>
              <a:spLocks noChangeShapeType="1"/>
            </p:cNvSpPr>
            <p:nvPr/>
          </p:nvSpPr>
          <p:spPr bwMode="auto">
            <a:xfrm flipV="1">
              <a:off x="1178" y="618"/>
              <a:ext cx="340" cy="18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6205" name="Rectangle 211">
              <a:extLst>
                <a:ext uri="{FF2B5EF4-FFF2-40B4-BE49-F238E27FC236}">
                  <a16:creationId xmlns:a16="http://schemas.microsoft.com/office/drawing/2014/main" id="{68C19EA4-5CB2-BD1F-C6C9-D0C36BC15AA9}"/>
                </a:ext>
              </a:extLst>
            </p:cNvPr>
            <p:cNvSpPr>
              <a:spLocks noChangeArrowheads="1"/>
            </p:cNvSpPr>
            <p:nvPr/>
          </p:nvSpPr>
          <p:spPr bwMode="auto">
            <a:xfrm>
              <a:off x="22" y="662"/>
              <a:ext cx="1156"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1984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20020"/>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20022"/>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20021"/>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19841"/>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19840"/>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nodeType="clickEffect">
                                  <p:stCondLst>
                                    <p:cond delay="0"/>
                                  </p:stCondLst>
                                  <p:childTnLst>
                                    <p:set>
                                      <p:cBhvr>
                                        <p:cTn id="20" dur="1" fill="hold">
                                          <p:stCondLst>
                                            <p:cond delay="0"/>
                                          </p:stCondLst>
                                        </p:cTn>
                                        <p:tgtEl>
                                          <p:spTgt spid="119913"/>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19843"/>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20023"/>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20024"/>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119983"/>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20001"/>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19915"/>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nodeType="clickEffect">
                                  <p:stCondLst>
                                    <p:cond delay="0"/>
                                  </p:stCondLst>
                                  <p:childTnLst>
                                    <p:set>
                                      <p:cBhvr>
                                        <p:cTn id="38" dur="1" fill="hold">
                                          <p:stCondLst>
                                            <p:cond delay="0"/>
                                          </p:stCondLst>
                                        </p:cTn>
                                        <p:tgtEl>
                                          <p:spTgt spid="120015"/>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19991"/>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119849"/>
                                        </p:tgtEl>
                                        <p:attrNameLst>
                                          <p:attrName>style.visibility</p:attrName>
                                        </p:attrNameLst>
                                      </p:cBhvr>
                                      <p:to>
                                        <p:strVal val="visible"/>
                                      </p:to>
                                    </p:set>
                                  </p:childTnLst>
                                </p:cTn>
                              </p:par>
                            </p:childTnLst>
                          </p:cTn>
                        </p:par>
                      </p:childTnLst>
                    </p:cTn>
                  </p:par>
                  <p:par>
                    <p:cTn id="43" fill="hold" nodeType="clickPar">
                      <p:stCondLst>
                        <p:cond delay="indefinite"/>
                      </p:stCondLst>
                      <p:childTnLst>
                        <p:par>
                          <p:cTn id="44" fill="hold" nodeType="withGroup">
                            <p:stCondLst>
                              <p:cond delay="0"/>
                            </p:stCondLst>
                            <p:childTnLst>
                              <p:par>
                                <p:cTn id="45" presetID="1" presetClass="entr" presetSubtype="0" fill="hold" nodeType="clickEffect">
                                  <p:stCondLst>
                                    <p:cond delay="0"/>
                                  </p:stCondLst>
                                  <p:childTnLst>
                                    <p:set>
                                      <p:cBhvr>
                                        <p:cTn id="46" dur="1" fill="hold">
                                          <p:stCondLst>
                                            <p:cond delay="0"/>
                                          </p:stCondLst>
                                        </p:cTn>
                                        <p:tgtEl>
                                          <p:spTgt spid="119981"/>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119847"/>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120002"/>
                                        </p:tgtEl>
                                        <p:attrNameLst>
                                          <p:attrName>style.visibility</p:attrName>
                                        </p:attrNameLst>
                                      </p:cBhvr>
                                      <p:to>
                                        <p:strVal val="visible"/>
                                      </p:to>
                                    </p:set>
                                  </p:childTnLst>
                                </p:cTn>
                              </p:par>
                            </p:childTnLst>
                          </p:cTn>
                        </p:par>
                      </p:childTnLst>
                    </p:cTn>
                  </p:par>
                  <p:par>
                    <p:cTn id="51" fill="hold" nodeType="clickPar">
                      <p:stCondLst>
                        <p:cond delay="indefinite"/>
                      </p:stCondLst>
                      <p:childTnLst>
                        <p:par>
                          <p:cTn id="52" fill="hold" nodeType="withGroup">
                            <p:stCondLst>
                              <p:cond delay="0"/>
                            </p:stCondLst>
                            <p:childTnLst>
                              <p:par>
                                <p:cTn id="53" presetID="1" presetClass="entr" presetSubtype="0" fill="hold" nodeType="clickEffect">
                                  <p:stCondLst>
                                    <p:cond delay="0"/>
                                  </p:stCondLst>
                                  <p:childTnLst>
                                    <p:set>
                                      <p:cBhvr>
                                        <p:cTn id="54" dur="1" fill="hold">
                                          <p:stCondLst>
                                            <p:cond delay="0"/>
                                          </p:stCondLst>
                                        </p:cTn>
                                        <p:tgtEl>
                                          <p:spTgt spid="119995"/>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120014"/>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119846"/>
                                        </p:tgtEl>
                                        <p:attrNameLst>
                                          <p:attrName>style.visibility</p:attrName>
                                        </p:attrNameLst>
                                      </p:cBhvr>
                                      <p:to>
                                        <p:strVal val="visible"/>
                                      </p:to>
                                    </p:set>
                                  </p:childTnLst>
                                </p:cTn>
                              </p:par>
                            </p:childTnLst>
                          </p:cTn>
                        </p:par>
                      </p:childTnLst>
                    </p:cTn>
                  </p:par>
                  <p:par>
                    <p:cTn id="59" fill="hold" nodeType="clickPar">
                      <p:stCondLst>
                        <p:cond delay="indefinite"/>
                      </p:stCondLst>
                      <p:childTnLst>
                        <p:par>
                          <p:cTn id="60" fill="hold" nodeType="withGroup">
                            <p:stCondLst>
                              <p:cond delay="0"/>
                            </p:stCondLst>
                            <p:childTnLst>
                              <p:par>
                                <p:cTn id="61" presetID="1" presetClass="entr" presetSubtype="0" fill="hold" nodeType="clickEffect">
                                  <p:stCondLst>
                                    <p:cond delay="0"/>
                                  </p:stCondLst>
                                  <p:childTnLst>
                                    <p:set>
                                      <p:cBhvr>
                                        <p:cTn id="62" dur="1" fill="hold">
                                          <p:stCondLst>
                                            <p:cond delay="0"/>
                                          </p:stCondLst>
                                        </p:cTn>
                                        <p:tgtEl>
                                          <p:spTgt spid="119929"/>
                                        </p:tgtEl>
                                        <p:attrNameLst>
                                          <p:attrName>style.visibility</p:attrName>
                                        </p:attrNameLst>
                                      </p:cBhvr>
                                      <p:to>
                                        <p:strVal val="visible"/>
                                      </p:to>
                                    </p:set>
                                  </p:childTnLst>
                                </p:cTn>
                              </p:par>
                              <p:par>
                                <p:cTn id="63" presetID="1" presetClass="entr" presetSubtype="0" fill="hold" nodeType="withEffect">
                                  <p:stCondLst>
                                    <p:cond delay="0"/>
                                  </p:stCondLst>
                                  <p:childTnLst>
                                    <p:set>
                                      <p:cBhvr>
                                        <p:cTn id="64" dur="1" fill="hold">
                                          <p:stCondLst>
                                            <p:cond delay="0"/>
                                          </p:stCondLst>
                                        </p:cTn>
                                        <p:tgtEl>
                                          <p:spTgt spid="120013"/>
                                        </p:tgtEl>
                                        <p:attrNameLst>
                                          <p:attrName>style.visibility</p:attrName>
                                        </p:attrNameLst>
                                      </p:cBhvr>
                                      <p:to>
                                        <p:strVal val="visible"/>
                                      </p:to>
                                    </p:set>
                                  </p:childTnLst>
                                </p:cTn>
                              </p:par>
                              <p:par>
                                <p:cTn id="65" presetID="1" presetClass="entr" presetSubtype="0" fill="hold" nodeType="withEffect">
                                  <p:stCondLst>
                                    <p:cond delay="0"/>
                                  </p:stCondLst>
                                  <p:childTnLst>
                                    <p:set>
                                      <p:cBhvr>
                                        <p:cTn id="66" dur="1" fill="hold">
                                          <p:stCondLst>
                                            <p:cond delay="0"/>
                                          </p:stCondLst>
                                        </p:cTn>
                                        <p:tgtEl>
                                          <p:spTgt spid="119996"/>
                                        </p:tgtEl>
                                        <p:attrNameLst>
                                          <p:attrName>style.visibility</p:attrName>
                                        </p:attrNameLst>
                                      </p:cBhvr>
                                      <p:to>
                                        <p:strVal val="visible"/>
                                      </p:to>
                                    </p:set>
                                  </p:childTnLst>
                                </p:cTn>
                              </p:par>
                              <p:par>
                                <p:cTn id="67" presetID="1" presetClass="entr" presetSubtype="0" fill="hold" nodeType="withEffect">
                                  <p:stCondLst>
                                    <p:cond delay="0"/>
                                  </p:stCondLst>
                                  <p:childTnLst>
                                    <p:set>
                                      <p:cBhvr>
                                        <p:cTn id="68" dur="1" fill="hold">
                                          <p:stCondLst>
                                            <p:cond delay="0"/>
                                          </p:stCondLst>
                                        </p:cTn>
                                        <p:tgtEl>
                                          <p:spTgt spid="120003"/>
                                        </p:tgtEl>
                                        <p:attrNameLst>
                                          <p:attrName>style.visibility</p:attrName>
                                        </p:attrNameLst>
                                      </p:cBhvr>
                                      <p:to>
                                        <p:strVal val="visible"/>
                                      </p:to>
                                    </p:set>
                                  </p:childTnLst>
                                </p:cTn>
                              </p:par>
                              <p:par>
                                <p:cTn id="69" presetID="1" presetClass="entr" presetSubtype="0" fill="hold" nodeType="withEffect">
                                  <p:stCondLst>
                                    <p:cond delay="0"/>
                                  </p:stCondLst>
                                  <p:childTnLst>
                                    <p:set>
                                      <p:cBhvr>
                                        <p:cTn id="70" dur="1" fill="hold">
                                          <p:stCondLst>
                                            <p:cond delay="0"/>
                                          </p:stCondLst>
                                        </p:cTn>
                                        <p:tgtEl>
                                          <p:spTgt spid="119979"/>
                                        </p:tgtEl>
                                        <p:attrNameLst>
                                          <p:attrName>style.visibility</p:attrName>
                                        </p:attrNameLst>
                                      </p:cBhvr>
                                      <p:to>
                                        <p:strVal val="visible"/>
                                      </p:to>
                                    </p:set>
                                  </p:childTnLst>
                                </p:cTn>
                              </p:par>
                              <p:par>
                                <p:cTn id="71" presetID="1" presetClass="entr" presetSubtype="0" fill="hold" nodeType="withEffect">
                                  <p:stCondLst>
                                    <p:cond delay="0"/>
                                  </p:stCondLst>
                                  <p:childTnLst>
                                    <p:set>
                                      <p:cBhvr>
                                        <p:cTn id="72" dur="1" fill="hold">
                                          <p:stCondLst>
                                            <p:cond delay="0"/>
                                          </p:stCondLst>
                                        </p:cTn>
                                        <p:tgtEl>
                                          <p:spTgt spid="119848"/>
                                        </p:tgtEl>
                                        <p:attrNameLst>
                                          <p:attrName>style.visibility</p:attrName>
                                        </p:attrNameLst>
                                      </p:cBhvr>
                                      <p:to>
                                        <p:strVal val="visible"/>
                                      </p:to>
                                    </p:set>
                                  </p:childTnLst>
                                </p:cTn>
                              </p:par>
                            </p:childTnLst>
                          </p:cTn>
                        </p:par>
                      </p:childTnLst>
                    </p:cTn>
                  </p:par>
                  <p:par>
                    <p:cTn id="73" fill="hold" nodeType="clickPar">
                      <p:stCondLst>
                        <p:cond delay="indefinite"/>
                      </p:stCondLst>
                      <p:childTnLst>
                        <p:par>
                          <p:cTn id="74" fill="hold" nodeType="withGroup">
                            <p:stCondLst>
                              <p:cond delay="0"/>
                            </p:stCondLst>
                            <p:childTnLst>
                              <p:par>
                                <p:cTn id="75" presetID="1" presetClass="entr" presetSubtype="0" fill="hold" nodeType="clickEffect">
                                  <p:stCondLst>
                                    <p:cond delay="0"/>
                                  </p:stCondLst>
                                  <p:childTnLst>
                                    <p:set>
                                      <p:cBhvr>
                                        <p:cTn id="76" dur="1" fill="hold">
                                          <p:stCondLst>
                                            <p:cond delay="0"/>
                                          </p:stCondLst>
                                        </p:cTn>
                                        <p:tgtEl>
                                          <p:spTgt spid="119984"/>
                                        </p:tgtEl>
                                        <p:attrNameLst>
                                          <p:attrName>style.visibility</p:attrName>
                                        </p:attrNameLst>
                                      </p:cBhvr>
                                      <p:to>
                                        <p:strVal val="visible"/>
                                      </p:to>
                                    </p:set>
                                  </p:childTnLst>
                                </p:cTn>
                              </p:par>
                              <p:par>
                                <p:cTn id="77" presetID="1" presetClass="entr" presetSubtype="0" fill="hold" nodeType="withEffect">
                                  <p:stCondLst>
                                    <p:cond delay="0"/>
                                  </p:stCondLst>
                                  <p:childTnLst>
                                    <p:set>
                                      <p:cBhvr>
                                        <p:cTn id="78" dur="1" fill="hold">
                                          <p:stCondLst>
                                            <p:cond delay="0"/>
                                          </p:stCondLst>
                                        </p:cTn>
                                        <p:tgtEl>
                                          <p:spTgt spid="120004"/>
                                        </p:tgtEl>
                                        <p:attrNameLst>
                                          <p:attrName>style.visibility</p:attrName>
                                        </p:attrNameLst>
                                      </p:cBhvr>
                                      <p:to>
                                        <p:strVal val="visible"/>
                                      </p:to>
                                    </p:set>
                                  </p:childTnLst>
                                </p:cTn>
                              </p:par>
                              <p:par>
                                <p:cTn id="79" presetID="1" presetClass="entr" presetSubtype="0" fill="hold" nodeType="withEffect">
                                  <p:stCondLst>
                                    <p:cond delay="0"/>
                                  </p:stCondLst>
                                  <p:childTnLst>
                                    <p:set>
                                      <p:cBhvr>
                                        <p:cTn id="80" dur="1" fill="hold">
                                          <p:stCondLst>
                                            <p:cond delay="0"/>
                                          </p:stCondLst>
                                        </p:cTn>
                                        <p:tgtEl>
                                          <p:spTgt spid="119931"/>
                                        </p:tgtEl>
                                        <p:attrNameLst>
                                          <p:attrName>style.visibility</p:attrName>
                                        </p:attrNameLst>
                                      </p:cBhvr>
                                      <p:to>
                                        <p:strVal val="visible"/>
                                      </p:to>
                                    </p:set>
                                  </p:childTnLst>
                                </p:cTn>
                              </p:par>
                            </p:childTnLst>
                          </p:cTn>
                        </p:par>
                      </p:childTnLst>
                    </p:cTn>
                  </p:par>
                  <p:par>
                    <p:cTn id="81" fill="hold" nodeType="clickPar">
                      <p:stCondLst>
                        <p:cond delay="indefinite"/>
                      </p:stCondLst>
                      <p:childTnLst>
                        <p:par>
                          <p:cTn id="82" fill="hold" nodeType="withGroup">
                            <p:stCondLst>
                              <p:cond delay="0"/>
                            </p:stCondLst>
                            <p:childTnLst>
                              <p:par>
                                <p:cTn id="83" presetID="1" presetClass="entr" presetSubtype="0" fill="hold" nodeType="clickEffect">
                                  <p:stCondLst>
                                    <p:cond delay="0"/>
                                  </p:stCondLst>
                                  <p:childTnLst>
                                    <p:set>
                                      <p:cBhvr>
                                        <p:cTn id="84" dur="1" fill="hold">
                                          <p:stCondLst>
                                            <p:cond delay="0"/>
                                          </p:stCondLst>
                                        </p:cTn>
                                        <p:tgtEl>
                                          <p:spTgt spid="119985"/>
                                        </p:tgtEl>
                                        <p:attrNameLst>
                                          <p:attrName>style.visibility</p:attrName>
                                        </p:attrNameLst>
                                      </p:cBhvr>
                                      <p:to>
                                        <p:strVal val="visible"/>
                                      </p:to>
                                    </p:set>
                                  </p:childTnLst>
                                </p:cTn>
                              </p:par>
                              <p:par>
                                <p:cTn id="85" presetID="1" presetClass="entr" presetSubtype="0" fill="hold" nodeType="withEffect">
                                  <p:stCondLst>
                                    <p:cond delay="0"/>
                                  </p:stCondLst>
                                  <p:childTnLst>
                                    <p:set>
                                      <p:cBhvr>
                                        <p:cTn id="86" dur="1" fill="hold">
                                          <p:stCondLst>
                                            <p:cond delay="0"/>
                                          </p:stCondLst>
                                        </p:cTn>
                                        <p:tgtEl>
                                          <p:spTgt spid="120005"/>
                                        </p:tgtEl>
                                        <p:attrNameLst>
                                          <p:attrName>style.visibility</p:attrName>
                                        </p:attrNameLst>
                                      </p:cBhvr>
                                      <p:to>
                                        <p:strVal val="visible"/>
                                      </p:to>
                                    </p:set>
                                  </p:childTnLst>
                                </p:cTn>
                              </p:par>
                              <p:par>
                                <p:cTn id="87" presetID="1" presetClass="entr" presetSubtype="0" fill="hold" nodeType="withEffect">
                                  <p:stCondLst>
                                    <p:cond delay="0"/>
                                  </p:stCondLst>
                                  <p:childTnLst>
                                    <p:set>
                                      <p:cBhvr>
                                        <p:cTn id="88" dur="1" fill="hold">
                                          <p:stCondLst>
                                            <p:cond delay="0"/>
                                          </p:stCondLst>
                                        </p:cTn>
                                        <p:tgtEl>
                                          <p:spTgt spid="119933"/>
                                        </p:tgtEl>
                                        <p:attrNameLst>
                                          <p:attrName>style.visibility</p:attrName>
                                        </p:attrNameLst>
                                      </p:cBhvr>
                                      <p:to>
                                        <p:strVal val="visible"/>
                                      </p:to>
                                    </p:set>
                                  </p:childTnLst>
                                </p:cTn>
                              </p:par>
                            </p:childTnLst>
                          </p:cTn>
                        </p:par>
                      </p:childTnLst>
                    </p:cTn>
                  </p:par>
                  <p:par>
                    <p:cTn id="89" fill="hold" nodeType="clickPar">
                      <p:stCondLst>
                        <p:cond delay="indefinite"/>
                      </p:stCondLst>
                      <p:childTnLst>
                        <p:par>
                          <p:cTn id="90" fill="hold" nodeType="withGroup">
                            <p:stCondLst>
                              <p:cond delay="0"/>
                            </p:stCondLst>
                            <p:childTnLst>
                              <p:par>
                                <p:cTn id="91" presetID="1" presetClass="entr" presetSubtype="0" fill="hold" nodeType="clickEffect">
                                  <p:stCondLst>
                                    <p:cond delay="0"/>
                                  </p:stCondLst>
                                  <p:childTnLst>
                                    <p:set>
                                      <p:cBhvr>
                                        <p:cTn id="92" dur="1" fill="hold">
                                          <p:stCondLst>
                                            <p:cond delay="0"/>
                                          </p:stCondLst>
                                        </p:cTn>
                                        <p:tgtEl>
                                          <p:spTgt spid="119839"/>
                                        </p:tgtEl>
                                        <p:attrNameLst>
                                          <p:attrName>style.visibility</p:attrName>
                                        </p:attrNameLst>
                                      </p:cBhvr>
                                      <p:to>
                                        <p:strVal val="visible"/>
                                      </p:to>
                                    </p:set>
                                  </p:childTnLst>
                                </p:cTn>
                              </p:par>
                              <p:par>
                                <p:cTn id="93" presetID="1" presetClass="entr" presetSubtype="0" fill="hold" nodeType="withEffect">
                                  <p:stCondLst>
                                    <p:cond delay="0"/>
                                  </p:stCondLst>
                                  <p:childTnLst>
                                    <p:set>
                                      <p:cBhvr>
                                        <p:cTn id="94" dur="1" fill="hold">
                                          <p:stCondLst>
                                            <p:cond delay="0"/>
                                          </p:stCondLst>
                                        </p:cTn>
                                        <p:tgtEl>
                                          <p:spTgt spid="119978"/>
                                        </p:tgtEl>
                                        <p:attrNameLst>
                                          <p:attrName>style.visibility</p:attrName>
                                        </p:attrNameLst>
                                      </p:cBhvr>
                                      <p:to>
                                        <p:strVal val="visible"/>
                                      </p:to>
                                    </p:set>
                                  </p:childTnLst>
                                </p:cTn>
                              </p:par>
                              <p:par>
                                <p:cTn id="95" presetID="1" presetClass="entr" presetSubtype="0" fill="hold" nodeType="withEffect">
                                  <p:stCondLst>
                                    <p:cond delay="0"/>
                                  </p:stCondLst>
                                  <p:childTnLst>
                                    <p:set>
                                      <p:cBhvr>
                                        <p:cTn id="96" dur="1" fill="hold">
                                          <p:stCondLst>
                                            <p:cond delay="0"/>
                                          </p:stCondLst>
                                        </p:cTn>
                                        <p:tgtEl>
                                          <p:spTgt spid="120010"/>
                                        </p:tgtEl>
                                        <p:attrNameLst>
                                          <p:attrName>style.visibility</p:attrName>
                                        </p:attrNameLst>
                                      </p:cBhvr>
                                      <p:to>
                                        <p:strVal val="visible"/>
                                      </p:to>
                                    </p:set>
                                  </p:childTnLst>
                                </p:cTn>
                              </p:par>
                            </p:childTnLst>
                          </p:cTn>
                        </p:par>
                      </p:childTnLst>
                    </p:cTn>
                  </p:par>
                  <p:par>
                    <p:cTn id="97" fill="hold" nodeType="clickPar">
                      <p:stCondLst>
                        <p:cond delay="indefinite"/>
                      </p:stCondLst>
                      <p:childTnLst>
                        <p:par>
                          <p:cTn id="98" fill="hold" nodeType="withGroup">
                            <p:stCondLst>
                              <p:cond delay="0"/>
                            </p:stCondLst>
                            <p:childTnLst>
                              <p:par>
                                <p:cTn id="99" presetID="1" presetClass="entr" presetSubtype="0" fill="hold" nodeType="clickEffect">
                                  <p:stCondLst>
                                    <p:cond delay="0"/>
                                  </p:stCondLst>
                                  <p:childTnLst>
                                    <p:set>
                                      <p:cBhvr>
                                        <p:cTn id="100" dur="1" fill="hold">
                                          <p:stCondLst>
                                            <p:cond delay="0"/>
                                          </p:stCondLst>
                                        </p:cTn>
                                        <p:tgtEl>
                                          <p:spTgt spid="119986"/>
                                        </p:tgtEl>
                                        <p:attrNameLst>
                                          <p:attrName>style.visibility</p:attrName>
                                        </p:attrNameLst>
                                      </p:cBhvr>
                                      <p:to>
                                        <p:strVal val="visible"/>
                                      </p:to>
                                    </p:set>
                                  </p:childTnLst>
                                </p:cTn>
                              </p:par>
                              <p:par>
                                <p:cTn id="101" presetID="1" presetClass="entr" presetSubtype="0" fill="hold" nodeType="withEffect">
                                  <p:stCondLst>
                                    <p:cond delay="0"/>
                                  </p:stCondLst>
                                  <p:childTnLst>
                                    <p:set>
                                      <p:cBhvr>
                                        <p:cTn id="102" dur="1" fill="hold">
                                          <p:stCondLst>
                                            <p:cond delay="0"/>
                                          </p:stCondLst>
                                        </p:cTn>
                                        <p:tgtEl>
                                          <p:spTgt spid="120006"/>
                                        </p:tgtEl>
                                        <p:attrNameLst>
                                          <p:attrName>style.visibility</p:attrName>
                                        </p:attrNameLst>
                                      </p:cBhvr>
                                      <p:to>
                                        <p:strVal val="visible"/>
                                      </p:to>
                                    </p:set>
                                  </p:childTnLst>
                                </p:cTn>
                              </p:par>
                              <p:par>
                                <p:cTn id="103" presetID="1" presetClass="entr" presetSubtype="0" fill="hold" nodeType="withEffect">
                                  <p:stCondLst>
                                    <p:cond delay="0"/>
                                  </p:stCondLst>
                                  <p:childTnLst>
                                    <p:set>
                                      <p:cBhvr>
                                        <p:cTn id="104" dur="1" fill="hold">
                                          <p:stCondLst>
                                            <p:cond delay="0"/>
                                          </p:stCondLst>
                                        </p:cTn>
                                        <p:tgtEl>
                                          <p:spTgt spid="119935"/>
                                        </p:tgtEl>
                                        <p:attrNameLst>
                                          <p:attrName>style.visibility</p:attrName>
                                        </p:attrNameLst>
                                      </p:cBhvr>
                                      <p:to>
                                        <p:strVal val="visible"/>
                                      </p:to>
                                    </p:set>
                                  </p:childTnLst>
                                </p:cTn>
                              </p:par>
                            </p:childTnLst>
                          </p:cTn>
                        </p:par>
                      </p:childTnLst>
                    </p:cTn>
                  </p:par>
                  <p:par>
                    <p:cTn id="105" fill="hold" nodeType="clickPar">
                      <p:stCondLst>
                        <p:cond delay="indefinite"/>
                      </p:stCondLst>
                      <p:childTnLst>
                        <p:par>
                          <p:cTn id="106" fill="hold" nodeType="withGroup">
                            <p:stCondLst>
                              <p:cond delay="0"/>
                            </p:stCondLst>
                            <p:childTnLst>
                              <p:par>
                                <p:cTn id="107" presetID="1" presetClass="entr" presetSubtype="0" fill="hold" nodeType="clickEffect">
                                  <p:stCondLst>
                                    <p:cond delay="0"/>
                                  </p:stCondLst>
                                  <p:childTnLst>
                                    <p:set>
                                      <p:cBhvr>
                                        <p:cTn id="108" dur="1" fill="hold">
                                          <p:stCondLst>
                                            <p:cond delay="0"/>
                                          </p:stCondLst>
                                        </p:cTn>
                                        <p:tgtEl>
                                          <p:spTgt spid="119997"/>
                                        </p:tgtEl>
                                        <p:attrNameLst>
                                          <p:attrName>style.visibility</p:attrName>
                                        </p:attrNameLst>
                                      </p:cBhvr>
                                      <p:to>
                                        <p:strVal val="visible"/>
                                      </p:to>
                                    </p:set>
                                  </p:childTnLst>
                                </p:cTn>
                              </p:par>
                              <p:par>
                                <p:cTn id="109" presetID="1" presetClass="entr" presetSubtype="0" fill="hold" nodeType="withEffect">
                                  <p:stCondLst>
                                    <p:cond delay="0"/>
                                  </p:stCondLst>
                                  <p:childTnLst>
                                    <p:set>
                                      <p:cBhvr>
                                        <p:cTn id="110" dur="1" fill="hold">
                                          <p:stCondLst>
                                            <p:cond delay="0"/>
                                          </p:stCondLst>
                                        </p:cTn>
                                        <p:tgtEl>
                                          <p:spTgt spid="119998"/>
                                        </p:tgtEl>
                                        <p:attrNameLst>
                                          <p:attrName>style.visibility</p:attrName>
                                        </p:attrNameLst>
                                      </p:cBhvr>
                                      <p:to>
                                        <p:strVal val="visible"/>
                                      </p:to>
                                    </p:set>
                                  </p:childTnLst>
                                </p:cTn>
                              </p:par>
                              <p:par>
                                <p:cTn id="111" presetID="1" presetClass="entr" presetSubtype="0" fill="hold" nodeType="withEffect">
                                  <p:stCondLst>
                                    <p:cond delay="0"/>
                                  </p:stCondLst>
                                  <p:childTnLst>
                                    <p:set>
                                      <p:cBhvr>
                                        <p:cTn id="112" dur="1" fill="hold">
                                          <p:stCondLst>
                                            <p:cond delay="0"/>
                                          </p:stCondLst>
                                        </p:cTn>
                                        <p:tgtEl>
                                          <p:spTgt spid="120011"/>
                                        </p:tgtEl>
                                        <p:attrNameLst>
                                          <p:attrName>style.visibility</p:attrName>
                                        </p:attrNameLst>
                                      </p:cBhvr>
                                      <p:to>
                                        <p:strVal val="visible"/>
                                      </p:to>
                                    </p:set>
                                  </p:childTnLst>
                                </p:cTn>
                              </p:par>
                              <p:par>
                                <p:cTn id="113" presetID="1" presetClass="entr" presetSubtype="0" fill="hold" nodeType="withEffect">
                                  <p:stCondLst>
                                    <p:cond delay="0"/>
                                  </p:stCondLst>
                                  <p:childTnLst>
                                    <p:set>
                                      <p:cBhvr>
                                        <p:cTn id="114" dur="1" fill="hold">
                                          <p:stCondLst>
                                            <p:cond delay="0"/>
                                          </p:stCondLst>
                                        </p:cTn>
                                        <p:tgtEl>
                                          <p:spTgt spid="120012"/>
                                        </p:tgtEl>
                                        <p:attrNameLst>
                                          <p:attrName>style.visibility</p:attrName>
                                        </p:attrNameLst>
                                      </p:cBhvr>
                                      <p:to>
                                        <p:strVal val="visible"/>
                                      </p:to>
                                    </p:set>
                                  </p:childTnLst>
                                </p:cTn>
                              </p:par>
                              <p:par>
                                <p:cTn id="115" presetID="1" presetClass="entr" presetSubtype="0" fill="hold" nodeType="withEffect">
                                  <p:stCondLst>
                                    <p:cond delay="0"/>
                                  </p:stCondLst>
                                  <p:childTnLst>
                                    <p:set>
                                      <p:cBhvr>
                                        <p:cTn id="116" dur="1" fill="hold">
                                          <p:stCondLst>
                                            <p:cond delay="0"/>
                                          </p:stCondLst>
                                        </p:cTn>
                                        <p:tgtEl>
                                          <p:spTgt spid="119845"/>
                                        </p:tgtEl>
                                        <p:attrNameLst>
                                          <p:attrName>style.visibility</p:attrName>
                                        </p:attrNameLst>
                                      </p:cBhvr>
                                      <p:to>
                                        <p:strVal val="visible"/>
                                      </p:to>
                                    </p:set>
                                  </p:childTnLst>
                                </p:cTn>
                              </p:par>
                              <p:par>
                                <p:cTn id="117" presetID="1" presetClass="entr" presetSubtype="0" fill="hold" nodeType="withEffect">
                                  <p:stCondLst>
                                    <p:cond delay="0"/>
                                  </p:stCondLst>
                                  <p:childTnLst>
                                    <p:set>
                                      <p:cBhvr>
                                        <p:cTn id="118" dur="1" fill="hold">
                                          <p:stCondLst>
                                            <p:cond delay="0"/>
                                          </p:stCondLst>
                                        </p:cTn>
                                        <p:tgtEl>
                                          <p:spTgt spid="119838"/>
                                        </p:tgtEl>
                                        <p:attrNameLst>
                                          <p:attrName>style.visibility</p:attrName>
                                        </p:attrNameLst>
                                      </p:cBhvr>
                                      <p:to>
                                        <p:strVal val="visible"/>
                                      </p:to>
                                    </p:set>
                                  </p:childTnLst>
                                </p:cTn>
                              </p:par>
                            </p:childTnLst>
                          </p:cTn>
                        </p:par>
                      </p:childTnLst>
                    </p:cTn>
                  </p:par>
                  <p:par>
                    <p:cTn id="119" fill="hold" nodeType="clickPar">
                      <p:stCondLst>
                        <p:cond delay="indefinite"/>
                      </p:stCondLst>
                      <p:childTnLst>
                        <p:par>
                          <p:cTn id="120" fill="hold" nodeType="withGroup">
                            <p:stCondLst>
                              <p:cond delay="0"/>
                            </p:stCondLst>
                            <p:childTnLst>
                              <p:par>
                                <p:cTn id="121" presetID="1" presetClass="entr" presetSubtype="0" fill="hold" nodeType="clickEffect">
                                  <p:stCondLst>
                                    <p:cond delay="0"/>
                                  </p:stCondLst>
                                  <p:childTnLst>
                                    <p:set>
                                      <p:cBhvr>
                                        <p:cTn id="122" dur="1" fill="hold">
                                          <p:stCondLst>
                                            <p:cond delay="0"/>
                                          </p:stCondLst>
                                        </p:cTn>
                                        <p:tgtEl>
                                          <p:spTgt spid="120007"/>
                                        </p:tgtEl>
                                        <p:attrNameLst>
                                          <p:attrName>style.visibility</p:attrName>
                                        </p:attrNameLst>
                                      </p:cBhvr>
                                      <p:to>
                                        <p:strVal val="visible"/>
                                      </p:to>
                                    </p:set>
                                  </p:childTnLst>
                                </p:cTn>
                              </p:par>
                              <p:par>
                                <p:cTn id="123" presetID="1" presetClass="entr" presetSubtype="0" fill="hold" nodeType="withEffect">
                                  <p:stCondLst>
                                    <p:cond delay="0"/>
                                  </p:stCondLst>
                                  <p:childTnLst>
                                    <p:set>
                                      <p:cBhvr>
                                        <p:cTn id="124" dur="1" fill="hold">
                                          <p:stCondLst>
                                            <p:cond delay="0"/>
                                          </p:stCondLst>
                                        </p:cTn>
                                        <p:tgtEl>
                                          <p:spTgt spid="120008"/>
                                        </p:tgtEl>
                                        <p:attrNameLst>
                                          <p:attrName>style.visibility</p:attrName>
                                        </p:attrNameLst>
                                      </p:cBhvr>
                                      <p:to>
                                        <p:strVal val="visible"/>
                                      </p:to>
                                    </p:set>
                                  </p:childTnLst>
                                </p:cTn>
                              </p:par>
                              <p:par>
                                <p:cTn id="125" presetID="1" presetClass="entr" presetSubtype="0" fill="hold" nodeType="withEffect">
                                  <p:stCondLst>
                                    <p:cond delay="0"/>
                                  </p:stCondLst>
                                  <p:childTnLst>
                                    <p:set>
                                      <p:cBhvr>
                                        <p:cTn id="126" dur="1" fill="hold">
                                          <p:stCondLst>
                                            <p:cond delay="0"/>
                                          </p:stCondLst>
                                        </p:cTn>
                                        <p:tgtEl>
                                          <p:spTgt spid="119988"/>
                                        </p:tgtEl>
                                        <p:attrNameLst>
                                          <p:attrName>style.visibility</p:attrName>
                                        </p:attrNameLst>
                                      </p:cBhvr>
                                      <p:to>
                                        <p:strVal val="visible"/>
                                      </p:to>
                                    </p:set>
                                  </p:childTnLst>
                                </p:cTn>
                              </p:par>
                              <p:par>
                                <p:cTn id="127" presetID="1" presetClass="entr" presetSubtype="0" fill="hold" nodeType="withEffect">
                                  <p:stCondLst>
                                    <p:cond delay="0"/>
                                  </p:stCondLst>
                                  <p:childTnLst>
                                    <p:set>
                                      <p:cBhvr>
                                        <p:cTn id="128" dur="1" fill="hold">
                                          <p:stCondLst>
                                            <p:cond delay="0"/>
                                          </p:stCondLst>
                                        </p:cTn>
                                        <p:tgtEl>
                                          <p:spTgt spid="120009"/>
                                        </p:tgtEl>
                                        <p:attrNameLst>
                                          <p:attrName>style.visibility</p:attrName>
                                        </p:attrNameLst>
                                      </p:cBhvr>
                                      <p:to>
                                        <p:strVal val="visible"/>
                                      </p:to>
                                    </p:set>
                                  </p:childTnLst>
                                </p:cTn>
                              </p:par>
                              <p:par>
                                <p:cTn id="129" presetID="1" presetClass="entr" presetSubtype="0" fill="hold" nodeType="withEffect">
                                  <p:stCondLst>
                                    <p:cond delay="0"/>
                                  </p:stCondLst>
                                  <p:childTnLst>
                                    <p:set>
                                      <p:cBhvr>
                                        <p:cTn id="130" dur="1" fill="hold">
                                          <p:stCondLst>
                                            <p:cond delay="0"/>
                                          </p:stCondLst>
                                        </p:cTn>
                                        <p:tgtEl>
                                          <p:spTgt spid="119989"/>
                                        </p:tgtEl>
                                        <p:attrNameLst>
                                          <p:attrName>style.visibility</p:attrName>
                                        </p:attrNameLst>
                                      </p:cBhvr>
                                      <p:to>
                                        <p:strVal val="visible"/>
                                      </p:to>
                                    </p:set>
                                  </p:childTnLst>
                                </p:cTn>
                              </p:par>
                              <p:par>
                                <p:cTn id="131" presetID="1" presetClass="entr" presetSubtype="0" fill="hold" nodeType="withEffect">
                                  <p:stCondLst>
                                    <p:cond delay="0"/>
                                  </p:stCondLst>
                                  <p:childTnLst>
                                    <p:set>
                                      <p:cBhvr>
                                        <p:cTn id="132" dur="1" fill="hold">
                                          <p:stCondLst>
                                            <p:cond delay="0"/>
                                          </p:stCondLst>
                                        </p:cTn>
                                        <p:tgtEl>
                                          <p:spTgt spid="119990"/>
                                        </p:tgtEl>
                                        <p:attrNameLst>
                                          <p:attrName>style.visibility</p:attrName>
                                        </p:attrNameLst>
                                      </p:cBhvr>
                                      <p:to>
                                        <p:strVal val="visible"/>
                                      </p:to>
                                    </p:set>
                                  </p:childTnLst>
                                </p:cTn>
                              </p:par>
                              <p:par>
                                <p:cTn id="133" presetID="1" presetClass="entr" presetSubtype="0" fill="hold" nodeType="withEffect">
                                  <p:stCondLst>
                                    <p:cond delay="0"/>
                                  </p:stCondLst>
                                  <p:childTnLst>
                                    <p:set>
                                      <p:cBhvr>
                                        <p:cTn id="134" dur="1" fill="hold">
                                          <p:stCondLst>
                                            <p:cond delay="0"/>
                                          </p:stCondLst>
                                        </p:cTn>
                                        <p:tgtEl>
                                          <p:spTgt spid="119835"/>
                                        </p:tgtEl>
                                        <p:attrNameLst>
                                          <p:attrName>style.visibility</p:attrName>
                                        </p:attrNameLst>
                                      </p:cBhvr>
                                      <p:to>
                                        <p:strVal val="visible"/>
                                      </p:to>
                                    </p:set>
                                  </p:childTnLst>
                                </p:cTn>
                              </p:par>
                              <p:par>
                                <p:cTn id="135" presetID="1" presetClass="entr" presetSubtype="0" fill="hold" nodeType="withEffect">
                                  <p:stCondLst>
                                    <p:cond delay="0"/>
                                  </p:stCondLst>
                                  <p:childTnLst>
                                    <p:set>
                                      <p:cBhvr>
                                        <p:cTn id="136" dur="1" fill="hold">
                                          <p:stCondLst>
                                            <p:cond delay="0"/>
                                          </p:stCondLst>
                                        </p:cTn>
                                        <p:tgtEl>
                                          <p:spTgt spid="119836"/>
                                        </p:tgtEl>
                                        <p:attrNameLst>
                                          <p:attrName>style.visibility</p:attrName>
                                        </p:attrNameLst>
                                      </p:cBhvr>
                                      <p:to>
                                        <p:strVal val="visible"/>
                                      </p:to>
                                    </p:set>
                                  </p:childTnLst>
                                </p:cTn>
                              </p:par>
                              <p:par>
                                <p:cTn id="137" presetID="1" presetClass="entr" presetSubtype="0" fill="hold" nodeType="withEffect">
                                  <p:stCondLst>
                                    <p:cond delay="0"/>
                                  </p:stCondLst>
                                  <p:childTnLst>
                                    <p:set>
                                      <p:cBhvr>
                                        <p:cTn id="138" dur="1" fill="hold">
                                          <p:stCondLst>
                                            <p:cond delay="0"/>
                                          </p:stCondLst>
                                        </p:cTn>
                                        <p:tgtEl>
                                          <p:spTgt spid="11983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9835" grpId="0"/>
      <p:bldP spid="119836" grpId="0"/>
      <p:bldP spid="119837" grpId="0"/>
      <p:bldP spid="119838" grpId="0"/>
      <p:bldP spid="119839" grpId="0"/>
      <p:bldP spid="119840" grpId="0"/>
      <p:bldP spid="119841" grpId="0"/>
      <p:bldP spid="119842" grpId="0"/>
      <p:bldP spid="119843" grpId="0"/>
      <p:bldP spid="119845" grpId="0"/>
      <p:bldP spid="119846" grpId="0"/>
      <p:bldP spid="119847" grpId="0"/>
      <p:bldP spid="119848" grpId="0"/>
      <p:bldP spid="119849" grpId="0"/>
      <p:bldP spid="119913" grpId="0"/>
      <p:bldP spid="119915" grpId="0"/>
      <p:bldP spid="119929" grpId="0"/>
      <p:bldP spid="119931" grpId="0"/>
      <p:bldP spid="119933" grpId="0"/>
      <p:bldP spid="119935" grpId="0"/>
      <p:bldP spid="119978" grpId="0" animBg="1"/>
      <p:bldP spid="119979" grpId="0" animBg="1"/>
      <p:bldP spid="119981" grpId="0" animBg="1"/>
      <p:bldP spid="119983" grpId="0" animBg="1"/>
      <p:bldP spid="119984" grpId="0" animBg="1"/>
      <p:bldP spid="119985" grpId="0" animBg="1"/>
      <p:bldP spid="119986" grpId="0" animBg="1"/>
      <p:bldP spid="119988" grpId="0" animBg="1"/>
      <p:bldP spid="119989" grpId="0" animBg="1"/>
      <p:bldP spid="119990" grpId="0" animBg="1"/>
      <p:bldP spid="120011" grpId="0" animBg="1"/>
      <p:bldP spid="120012" grpId="0" animBg="1"/>
      <p:bldP spid="120013" grpId="0" animBg="1"/>
      <p:bldP spid="120014" grpId="0" animBg="1"/>
      <p:bldP spid="120015" grpId="0" animBg="1"/>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DA758DAE-5F27-F9C9-2208-08314F75D729}"/>
              </a:ext>
            </a:extLst>
          </p:cNvPr>
          <p:cNvSpPr>
            <a:spLocks noGrp="1" noChangeArrowheads="1"/>
          </p:cNvSpPr>
          <p:nvPr>
            <p:ph type="title"/>
          </p:nvPr>
        </p:nvSpPr>
        <p:spPr/>
        <p:txBody>
          <a:bodyPr/>
          <a:lstStyle/>
          <a:p>
            <a:r>
              <a:rPr lang="de-DE" altLang="de-DE"/>
              <a:t>Skelett des Menschen</a:t>
            </a:r>
          </a:p>
        </p:txBody>
      </p:sp>
      <p:grpSp>
        <p:nvGrpSpPr>
          <p:cNvPr id="7171" name="Group 65">
            <a:extLst>
              <a:ext uri="{FF2B5EF4-FFF2-40B4-BE49-F238E27FC236}">
                <a16:creationId xmlns:a16="http://schemas.microsoft.com/office/drawing/2014/main" id="{DE824496-6780-20BB-872E-0748AF6AB347}"/>
              </a:ext>
            </a:extLst>
          </p:cNvPr>
          <p:cNvGrpSpPr>
            <a:grpSpLocks/>
          </p:cNvGrpSpPr>
          <p:nvPr/>
        </p:nvGrpSpPr>
        <p:grpSpPr bwMode="auto">
          <a:xfrm>
            <a:off x="-36513" y="692150"/>
            <a:ext cx="5219701" cy="5761038"/>
            <a:chOff x="-23" y="436"/>
            <a:chExt cx="3288" cy="3629"/>
          </a:xfrm>
        </p:grpSpPr>
        <p:sp>
          <p:nvSpPr>
            <p:cNvPr id="7172" name="Text Box 3">
              <a:extLst>
                <a:ext uri="{FF2B5EF4-FFF2-40B4-BE49-F238E27FC236}">
                  <a16:creationId xmlns:a16="http://schemas.microsoft.com/office/drawing/2014/main" id="{24390851-2E33-EE14-21B2-3C0E63DC3B86}"/>
                </a:ext>
              </a:extLst>
            </p:cNvPr>
            <p:cNvSpPr txBox="1">
              <a:spLocks noChangeArrowheads="1"/>
            </p:cNvSpPr>
            <p:nvPr/>
          </p:nvSpPr>
          <p:spPr bwMode="auto">
            <a:xfrm>
              <a:off x="2064" y="3838"/>
              <a:ext cx="1156"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algn="ctr" eaLnBrk="1" hangingPunct="1">
                <a:spcBef>
                  <a:spcPct val="50000"/>
                </a:spcBef>
              </a:pPr>
              <a:r>
                <a:rPr lang="de-DE" altLang="de-DE" sz="1400"/>
                <a:t>Zehenknochen</a:t>
              </a:r>
            </a:p>
          </p:txBody>
        </p:sp>
        <p:sp>
          <p:nvSpPr>
            <p:cNvPr id="7173" name="Text Box 4">
              <a:extLst>
                <a:ext uri="{FF2B5EF4-FFF2-40B4-BE49-F238E27FC236}">
                  <a16:creationId xmlns:a16="http://schemas.microsoft.com/office/drawing/2014/main" id="{7DF354A1-4DD9-470E-1A7D-7DBB2A4D5BAE}"/>
                </a:ext>
              </a:extLst>
            </p:cNvPr>
            <p:cNvSpPr txBox="1">
              <a:spLocks noChangeArrowheads="1"/>
            </p:cNvSpPr>
            <p:nvPr/>
          </p:nvSpPr>
          <p:spPr bwMode="auto">
            <a:xfrm>
              <a:off x="2064" y="3612"/>
              <a:ext cx="1156"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algn="ctr" eaLnBrk="1" hangingPunct="1">
                <a:spcBef>
                  <a:spcPct val="50000"/>
                </a:spcBef>
              </a:pPr>
              <a:r>
                <a:rPr lang="de-DE" altLang="de-DE" sz="1400"/>
                <a:t>Mittelfußknochen</a:t>
              </a:r>
            </a:p>
          </p:txBody>
        </p:sp>
        <p:sp>
          <p:nvSpPr>
            <p:cNvPr id="7174" name="Text Box 5">
              <a:extLst>
                <a:ext uri="{FF2B5EF4-FFF2-40B4-BE49-F238E27FC236}">
                  <a16:creationId xmlns:a16="http://schemas.microsoft.com/office/drawing/2014/main" id="{74161340-8D65-87A5-0953-7F0D2ED8F61B}"/>
                </a:ext>
              </a:extLst>
            </p:cNvPr>
            <p:cNvSpPr txBox="1">
              <a:spLocks noChangeArrowheads="1"/>
            </p:cNvSpPr>
            <p:nvPr/>
          </p:nvSpPr>
          <p:spPr bwMode="auto">
            <a:xfrm>
              <a:off x="2042" y="3385"/>
              <a:ext cx="1156"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algn="ctr" eaLnBrk="1" hangingPunct="1">
                <a:spcBef>
                  <a:spcPct val="50000"/>
                </a:spcBef>
              </a:pPr>
              <a:r>
                <a:rPr lang="de-DE" altLang="de-DE" sz="1400"/>
                <a:t>Fußwurzelknochen</a:t>
              </a:r>
            </a:p>
          </p:txBody>
        </p:sp>
        <p:sp>
          <p:nvSpPr>
            <p:cNvPr id="7175" name="Text Box 6">
              <a:extLst>
                <a:ext uri="{FF2B5EF4-FFF2-40B4-BE49-F238E27FC236}">
                  <a16:creationId xmlns:a16="http://schemas.microsoft.com/office/drawing/2014/main" id="{75EA5377-8270-665E-5DFC-BBF689A73CBB}"/>
                </a:ext>
              </a:extLst>
            </p:cNvPr>
            <p:cNvSpPr txBox="1">
              <a:spLocks noChangeArrowheads="1"/>
            </p:cNvSpPr>
            <p:nvPr/>
          </p:nvSpPr>
          <p:spPr bwMode="auto">
            <a:xfrm>
              <a:off x="68" y="3113"/>
              <a:ext cx="1111"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algn="ctr" eaLnBrk="1" hangingPunct="1">
                <a:spcBef>
                  <a:spcPct val="50000"/>
                </a:spcBef>
              </a:pPr>
              <a:r>
                <a:rPr lang="de-DE" altLang="de-DE" sz="1400"/>
                <a:t>Schienbein</a:t>
              </a:r>
            </a:p>
          </p:txBody>
        </p:sp>
        <p:sp>
          <p:nvSpPr>
            <p:cNvPr id="7176" name="Text Box 7">
              <a:extLst>
                <a:ext uri="{FF2B5EF4-FFF2-40B4-BE49-F238E27FC236}">
                  <a16:creationId xmlns:a16="http://schemas.microsoft.com/office/drawing/2014/main" id="{6EE7FDE4-2D17-55E7-C260-A65CD5E9912D}"/>
                </a:ext>
              </a:extLst>
            </p:cNvPr>
            <p:cNvSpPr txBox="1">
              <a:spLocks noChangeArrowheads="1"/>
            </p:cNvSpPr>
            <p:nvPr/>
          </p:nvSpPr>
          <p:spPr bwMode="auto">
            <a:xfrm>
              <a:off x="1973" y="2749"/>
              <a:ext cx="1292"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algn="ctr" eaLnBrk="1" hangingPunct="1">
                <a:spcBef>
                  <a:spcPct val="50000"/>
                </a:spcBef>
              </a:pPr>
              <a:r>
                <a:rPr lang="de-DE" altLang="de-DE" sz="1400"/>
                <a:t>Oberschenkelknochen</a:t>
              </a:r>
            </a:p>
          </p:txBody>
        </p:sp>
        <p:sp>
          <p:nvSpPr>
            <p:cNvPr id="7177" name="Text Box 8">
              <a:extLst>
                <a:ext uri="{FF2B5EF4-FFF2-40B4-BE49-F238E27FC236}">
                  <a16:creationId xmlns:a16="http://schemas.microsoft.com/office/drawing/2014/main" id="{1CF9A23E-5C80-9EAA-8FEA-38E25FE6BDF4}"/>
                </a:ext>
              </a:extLst>
            </p:cNvPr>
            <p:cNvSpPr txBox="1">
              <a:spLocks noChangeArrowheads="1"/>
            </p:cNvSpPr>
            <p:nvPr/>
          </p:nvSpPr>
          <p:spPr bwMode="auto">
            <a:xfrm>
              <a:off x="-23" y="436"/>
              <a:ext cx="1156"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algn="ctr" eaLnBrk="1" hangingPunct="1">
                <a:spcBef>
                  <a:spcPct val="50000"/>
                </a:spcBef>
              </a:pPr>
              <a:r>
                <a:rPr lang="de-DE" altLang="de-DE" sz="1400"/>
                <a:t>Fingerknochen</a:t>
              </a:r>
            </a:p>
          </p:txBody>
        </p:sp>
        <p:sp>
          <p:nvSpPr>
            <p:cNvPr id="7178" name="Text Box 9">
              <a:extLst>
                <a:ext uri="{FF2B5EF4-FFF2-40B4-BE49-F238E27FC236}">
                  <a16:creationId xmlns:a16="http://schemas.microsoft.com/office/drawing/2014/main" id="{4976131A-D490-42E2-4EE8-42C4FC81E69C}"/>
                </a:ext>
              </a:extLst>
            </p:cNvPr>
            <p:cNvSpPr txBox="1">
              <a:spLocks noChangeArrowheads="1"/>
            </p:cNvSpPr>
            <p:nvPr/>
          </p:nvSpPr>
          <p:spPr bwMode="auto">
            <a:xfrm>
              <a:off x="-23" y="663"/>
              <a:ext cx="1156"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algn="ctr" eaLnBrk="1" hangingPunct="1">
                <a:spcBef>
                  <a:spcPct val="50000"/>
                </a:spcBef>
              </a:pPr>
              <a:r>
                <a:rPr lang="de-DE" altLang="de-DE" sz="1400"/>
                <a:t>Mittelhandknochen</a:t>
              </a:r>
            </a:p>
          </p:txBody>
        </p:sp>
        <p:sp>
          <p:nvSpPr>
            <p:cNvPr id="7179" name="Text Box 10">
              <a:extLst>
                <a:ext uri="{FF2B5EF4-FFF2-40B4-BE49-F238E27FC236}">
                  <a16:creationId xmlns:a16="http://schemas.microsoft.com/office/drawing/2014/main" id="{CE9640CE-BA04-AFF3-3C6B-5AA214CAC373}"/>
                </a:ext>
              </a:extLst>
            </p:cNvPr>
            <p:cNvSpPr txBox="1">
              <a:spLocks noChangeArrowheads="1"/>
            </p:cNvSpPr>
            <p:nvPr/>
          </p:nvSpPr>
          <p:spPr bwMode="auto">
            <a:xfrm>
              <a:off x="0" y="890"/>
              <a:ext cx="1156"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algn="ctr" eaLnBrk="1" hangingPunct="1">
                <a:spcBef>
                  <a:spcPct val="50000"/>
                </a:spcBef>
              </a:pPr>
              <a:r>
                <a:rPr lang="de-DE" altLang="de-DE" sz="1400"/>
                <a:t>Handwurzelknochen</a:t>
              </a:r>
            </a:p>
          </p:txBody>
        </p:sp>
        <p:sp>
          <p:nvSpPr>
            <p:cNvPr id="7180" name="Text Box 11">
              <a:extLst>
                <a:ext uri="{FF2B5EF4-FFF2-40B4-BE49-F238E27FC236}">
                  <a16:creationId xmlns:a16="http://schemas.microsoft.com/office/drawing/2014/main" id="{FDF260C9-6A09-968E-4D4F-892AA4ED3E03}"/>
                </a:ext>
              </a:extLst>
            </p:cNvPr>
            <p:cNvSpPr txBox="1">
              <a:spLocks noChangeArrowheads="1"/>
            </p:cNvSpPr>
            <p:nvPr/>
          </p:nvSpPr>
          <p:spPr bwMode="auto">
            <a:xfrm>
              <a:off x="1997" y="879"/>
              <a:ext cx="1156"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algn="ctr" eaLnBrk="1" hangingPunct="1">
                <a:spcBef>
                  <a:spcPct val="50000"/>
                </a:spcBef>
              </a:pPr>
              <a:r>
                <a:rPr lang="de-DE" altLang="de-DE" sz="1400"/>
                <a:t>Elle</a:t>
              </a:r>
            </a:p>
          </p:txBody>
        </p:sp>
        <p:sp>
          <p:nvSpPr>
            <p:cNvPr id="7181" name="Text Box 12">
              <a:extLst>
                <a:ext uri="{FF2B5EF4-FFF2-40B4-BE49-F238E27FC236}">
                  <a16:creationId xmlns:a16="http://schemas.microsoft.com/office/drawing/2014/main" id="{1972091E-8C51-1A69-CFFC-E5989E11FB2A}"/>
                </a:ext>
              </a:extLst>
            </p:cNvPr>
            <p:cNvSpPr txBox="1">
              <a:spLocks noChangeArrowheads="1"/>
            </p:cNvSpPr>
            <p:nvPr/>
          </p:nvSpPr>
          <p:spPr bwMode="auto">
            <a:xfrm>
              <a:off x="68" y="2886"/>
              <a:ext cx="1111"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algn="ctr" eaLnBrk="1" hangingPunct="1">
                <a:spcBef>
                  <a:spcPct val="50000"/>
                </a:spcBef>
              </a:pPr>
              <a:r>
                <a:rPr lang="de-DE" altLang="de-DE" sz="1400"/>
                <a:t>Wadenbein</a:t>
              </a:r>
            </a:p>
          </p:txBody>
        </p:sp>
        <p:sp>
          <p:nvSpPr>
            <p:cNvPr id="7182" name="Text Box 13">
              <a:extLst>
                <a:ext uri="{FF2B5EF4-FFF2-40B4-BE49-F238E27FC236}">
                  <a16:creationId xmlns:a16="http://schemas.microsoft.com/office/drawing/2014/main" id="{A99141BF-F05A-122C-EB1C-3F905E76F3AB}"/>
                </a:ext>
              </a:extLst>
            </p:cNvPr>
            <p:cNvSpPr txBox="1">
              <a:spLocks noChangeArrowheads="1"/>
            </p:cNvSpPr>
            <p:nvPr/>
          </p:nvSpPr>
          <p:spPr bwMode="auto">
            <a:xfrm>
              <a:off x="0" y="1616"/>
              <a:ext cx="1156"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algn="ctr" eaLnBrk="1" hangingPunct="1">
                <a:spcBef>
                  <a:spcPct val="50000"/>
                </a:spcBef>
              </a:pPr>
              <a:r>
                <a:rPr lang="de-DE" altLang="de-DE" sz="1400"/>
                <a:t>Schlüsselbein</a:t>
              </a:r>
            </a:p>
          </p:txBody>
        </p:sp>
        <p:sp>
          <p:nvSpPr>
            <p:cNvPr id="7183" name="Text Box 14">
              <a:extLst>
                <a:ext uri="{FF2B5EF4-FFF2-40B4-BE49-F238E27FC236}">
                  <a16:creationId xmlns:a16="http://schemas.microsoft.com/office/drawing/2014/main" id="{E6B93277-1134-4C19-1C60-AF4A1A290046}"/>
                </a:ext>
              </a:extLst>
            </p:cNvPr>
            <p:cNvSpPr txBox="1">
              <a:spLocks noChangeArrowheads="1"/>
            </p:cNvSpPr>
            <p:nvPr/>
          </p:nvSpPr>
          <p:spPr bwMode="auto">
            <a:xfrm>
              <a:off x="2064" y="1480"/>
              <a:ext cx="1156"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algn="ctr" eaLnBrk="1" hangingPunct="1">
                <a:spcBef>
                  <a:spcPct val="50000"/>
                </a:spcBef>
              </a:pPr>
              <a:r>
                <a:rPr lang="de-DE" altLang="de-DE" sz="1400"/>
                <a:t>Schulterblatt</a:t>
              </a:r>
            </a:p>
          </p:txBody>
        </p:sp>
        <p:sp>
          <p:nvSpPr>
            <p:cNvPr id="7184" name="Text Box 15">
              <a:extLst>
                <a:ext uri="{FF2B5EF4-FFF2-40B4-BE49-F238E27FC236}">
                  <a16:creationId xmlns:a16="http://schemas.microsoft.com/office/drawing/2014/main" id="{3195D76F-492A-F17E-2388-AE4C7DFAE691}"/>
                </a:ext>
              </a:extLst>
            </p:cNvPr>
            <p:cNvSpPr txBox="1">
              <a:spLocks noChangeArrowheads="1"/>
            </p:cNvSpPr>
            <p:nvPr/>
          </p:nvSpPr>
          <p:spPr bwMode="auto">
            <a:xfrm>
              <a:off x="2065" y="1797"/>
              <a:ext cx="1156"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algn="ctr" eaLnBrk="1" hangingPunct="1">
                <a:spcBef>
                  <a:spcPct val="50000"/>
                </a:spcBef>
              </a:pPr>
              <a:r>
                <a:rPr lang="de-DE" altLang="de-DE" sz="1400"/>
                <a:t>Rippen</a:t>
              </a:r>
            </a:p>
          </p:txBody>
        </p:sp>
        <p:sp>
          <p:nvSpPr>
            <p:cNvPr id="7185" name="Text Box 16">
              <a:extLst>
                <a:ext uri="{FF2B5EF4-FFF2-40B4-BE49-F238E27FC236}">
                  <a16:creationId xmlns:a16="http://schemas.microsoft.com/office/drawing/2014/main" id="{A8CEDB51-FE9D-DC47-7612-6295C2C67573}"/>
                </a:ext>
              </a:extLst>
            </p:cNvPr>
            <p:cNvSpPr txBox="1">
              <a:spLocks noChangeArrowheads="1"/>
            </p:cNvSpPr>
            <p:nvPr/>
          </p:nvSpPr>
          <p:spPr bwMode="auto">
            <a:xfrm>
              <a:off x="22" y="1298"/>
              <a:ext cx="1156"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algn="ctr" eaLnBrk="1" hangingPunct="1">
                <a:spcBef>
                  <a:spcPct val="50000"/>
                </a:spcBef>
              </a:pPr>
              <a:r>
                <a:rPr lang="de-DE" altLang="de-DE" sz="1400"/>
                <a:t>Schädel</a:t>
              </a:r>
            </a:p>
          </p:txBody>
        </p:sp>
        <p:sp>
          <p:nvSpPr>
            <p:cNvPr id="7186" name="Text Box 18">
              <a:extLst>
                <a:ext uri="{FF2B5EF4-FFF2-40B4-BE49-F238E27FC236}">
                  <a16:creationId xmlns:a16="http://schemas.microsoft.com/office/drawing/2014/main" id="{03E636C8-1407-95D4-635E-1F451CCC04D3}"/>
                </a:ext>
              </a:extLst>
            </p:cNvPr>
            <p:cNvSpPr txBox="1">
              <a:spLocks noChangeArrowheads="1"/>
            </p:cNvSpPr>
            <p:nvPr/>
          </p:nvSpPr>
          <p:spPr bwMode="auto">
            <a:xfrm>
              <a:off x="1997" y="618"/>
              <a:ext cx="1156"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algn="ctr" eaLnBrk="1" hangingPunct="1">
                <a:spcBef>
                  <a:spcPct val="50000"/>
                </a:spcBef>
              </a:pPr>
              <a:r>
                <a:rPr lang="de-DE" altLang="de-DE" sz="1400"/>
                <a:t>Speiche</a:t>
              </a:r>
            </a:p>
          </p:txBody>
        </p:sp>
        <p:sp>
          <p:nvSpPr>
            <p:cNvPr id="7187" name="Text Box 19">
              <a:extLst>
                <a:ext uri="{FF2B5EF4-FFF2-40B4-BE49-F238E27FC236}">
                  <a16:creationId xmlns:a16="http://schemas.microsoft.com/office/drawing/2014/main" id="{43115E3E-620B-346D-1D7F-DD2052AAB940}"/>
                </a:ext>
              </a:extLst>
            </p:cNvPr>
            <p:cNvSpPr txBox="1">
              <a:spLocks noChangeArrowheads="1"/>
            </p:cNvSpPr>
            <p:nvPr/>
          </p:nvSpPr>
          <p:spPr bwMode="auto">
            <a:xfrm>
              <a:off x="2064" y="1162"/>
              <a:ext cx="1156"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algn="ctr" eaLnBrk="1" hangingPunct="1">
                <a:spcBef>
                  <a:spcPct val="50000"/>
                </a:spcBef>
              </a:pPr>
              <a:r>
                <a:rPr lang="de-DE" altLang="de-DE" sz="1400"/>
                <a:t>Oberarmknochen</a:t>
              </a:r>
            </a:p>
          </p:txBody>
        </p:sp>
        <p:sp>
          <p:nvSpPr>
            <p:cNvPr id="7188" name="Text Box 20">
              <a:extLst>
                <a:ext uri="{FF2B5EF4-FFF2-40B4-BE49-F238E27FC236}">
                  <a16:creationId xmlns:a16="http://schemas.microsoft.com/office/drawing/2014/main" id="{27F9E861-1B27-78AC-D78C-E88CD96BC54B}"/>
                </a:ext>
              </a:extLst>
            </p:cNvPr>
            <p:cNvSpPr txBox="1">
              <a:spLocks noChangeArrowheads="1"/>
            </p:cNvSpPr>
            <p:nvPr/>
          </p:nvSpPr>
          <p:spPr bwMode="auto">
            <a:xfrm>
              <a:off x="22" y="1933"/>
              <a:ext cx="1156"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algn="ctr" eaLnBrk="1" hangingPunct="1">
                <a:spcBef>
                  <a:spcPct val="50000"/>
                </a:spcBef>
              </a:pPr>
              <a:r>
                <a:rPr lang="de-DE" altLang="de-DE" sz="1400"/>
                <a:t>Brustbein</a:t>
              </a:r>
            </a:p>
          </p:txBody>
        </p:sp>
        <p:sp>
          <p:nvSpPr>
            <p:cNvPr id="7189" name="Text Box 21">
              <a:extLst>
                <a:ext uri="{FF2B5EF4-FFF2-40B4-BE49-F238E27FC236}">
                  <a16:creationId xmlns:a16="http://schemas.microsoft.com/office/drawing/2014/main" id="{AF9DAD6C-603C-B26D-38A1-93376E0B5D9B}"/>
                </a:ext>
              </a:extLst>
            </p:cNvPr>
            <p:cNvSpPr txBox="1">
              <a:spLocks noChangeArrowheads="1"/>
            </p:cNvSpPr>
            <p:nvPr/>
          </p:nvSpPr>
          <p:spPr bwMode="auto">
            <a:xfrm>
              <a:off x="1996" y="2115"/>
              <a:ext cx="1156"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algn="ctr" eaLnBrk="1" hangingPunct="1">
                <a:spcBef>
                  <a:spcPct val="50000"/>
                </a:spcBef>
              </a:pPr>
              <a:r>
                <a:rPr lang="de-DE" altLang="de-DE" sz="1400"/>
                <a:t>Wirbelsäule</a:t>
              </a:r>
            </a:p>
          </p:txBody>
        </p:sp>
        <p:sp>
          <p:nvSpPr>
            <p:cNvPr id="7190" name="Text Box 22">
              <a:extLst>
                <a:ext uri="{FF2B5EF4-FFF2-40B4-BE49-F238E27FC236}">
                  <a16:creationId xmlns:a16="http://schemas.microsoft.com/office/drawing/2014/main" id="{C8159395-ED2B-D000-FED0-10949B907B62}"/>
                </a:ext>
              </a:extLst>
            </p:cNvPr>
            <p:cNvSpPr txBox="1">
              <a:spLocks noChangeArrowheads="1"/>
            </p:cNvSpPr>
            <p:nvPr/>
          </p:nvSpPr>
          <p:spPr bwMode="auto">
            <a:xfrm>
              <a:off x="1973" y="2432"/>
              <a:ext cx="1292"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algn="ctr" eaLnBrk="1" hangingPunct="1">
                <a:spcBef>
                  <a:spcPct val="50000"/>
                </a:spcBef>
              </a:pPr>
              <a:r>
                <a:rPr lang="de-DE" altLang="de-DE" sz="1400"/>
                <a:t>Becken</a:t>
              </a:r>
            </a:p>
          </p:txBody>
        </p:sp>
        <p:sp>
          <p:nvSpPr>
            <p:cNvPr id="7191" name="Text Box 23">
              <a:extLst>
                <a:ext uri="{FF2B5EF4-FFF2-40B4-BE49-F238E27FC236}">
                  <a16:creationId xmlns:a16="http://schemas.microsoft.com/office/drawing/2014/main" id="{EB610BE2-2E89-691A-8CE4-44377D028E1C}"/>
                </a:ext>
              </a:extLst>
            </p:cNvPr>
            <p:cNvSpPr txBox="1">
              <a:spLocks noChangeArrowheads="1"/>
            </p:cNvSpPr>
            <p:nvPr/>
          </p:nvSpPr>
          <p:spPr bwMode="auto">
            <a:xfrm>
              <a:off x="1973" y="3067"/>
              <a:ext cx="1292"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algn="ctr" eaLnBrk="1" hangingPunct="1">
                <a:spcBef>
                  <a:spcPct val="50000"/>
                </a:spcBef>
              </a:pPr>
              <a:r>
                <a:rPr lang="de-DE" altLang="de-DE" sz="1400"/>
                <a:t>Kniescheibe</a:t>
              </a:r>
            </a:p>
          </p:txBody>
        </p:sp>
        <p:sp>
          <p:nvSpPr>
            <p:cNvPr id="7192" name="Rectangle 24">
              <a:extLst>
                <a:ext uri="{FF2B5EF4-FFF2-40B4-BE49-F238E27FC236}">
                  <a16:creationId xmlns:a16="http://schemas.microsoft.com/office/drawing/2014/main" id="{4D2C944A-F9E1-0A00-90F1-FDFD2D6DC697}"/>
                </a:ext>
              </a:extLst>
            </p:cNvPr>
            <p:cNvSpPr>
              <a:spLocks noChangeArrowheads="1"/>
            </p:cNvSpPr>
            <p:nvPr/>
          </p:nvSpPr>
          <p:spPr bwMode="auto">
            <a:xfrm>
              <a:off x="2042" y="2749"/>
              <a:ext cx="1156"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193" name="Rectangle 25">
              <a:extLst>
                <a:ext uri="{FF2B5EF4-FFF2-40B4-BE49-F238E27FC236}">
                  <a16:creationId xmlns:a16="http://schemas.microsoft.com/office/drawing/2014/main" id="{31F17434-9FDD-4098-3466-4D4AB38E69AD}"/>
                </a:ext>
              </a:extLst>
            </p:cNvPr>
            <p:cNvSpPr>
              <a:spLocks noChangeArrowheads="1"/>
            </p:cNvSpPr>
            <p:nvPr/>
          </p:nvSpPr>
          <p:spPr bwMode="auto">
            <a:xfrm>
              <a:off x="2042" y="1797"/>
              <a:ext cx="1156"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194" name="Rectangle 26">
              <a:extLst>
                <a:ext uri="{FF2B5EF4-FFF2-40B4-BE49-F238E27FC236}">
                  <a16:creationId xmlns:a16="http://schemas.microsoft.com/office/drawing/2014/main" id="{54238A4D-2627-750C-AC5F-B6048381C692}"/>
                </a:ext>
              </a:extLst>
            </p:cNvPr>
            <p:cNvSpPr>
              <a:spLocks noChangeArrowheads="1"/>
            </p:cNvSpPr>
            <p:nvPr/>
          </p:nvSpPr>
          <p:spPr bwMode="auto">
            <a:xfrm>
              <a:off x="2042" y="845"/>
              <a:ext cx="1156"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195" name="Rectangle 27">
              <a:extLst>
                <a:ext uri="{FF2B5EF4-FFF2-40B4-BE49-F238E27FC236}">
                  <a16:creationId xmlns:a16="http://schemas.microsoft.com/office/drawing/2014/main" id="{04D77854-2014-5F7B-101B-A1CB3728494A}"/>
                </a:ext>
              </a:extLst>
            </p:cNvPr>
            <p:cNvSpPr>
              <a:spLocks noChangeArrowheads="1"/>
            </p:cNvSpPr>
            <p:nvPr/>
          </p:nvSpPr>
          <p:spPr bwMode="auto">
            <a:xfrm>
              <a:off x="2042" y="1480"/>
              <a:ext cx="1156"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196" name="Rectangle 28">
              <a:extLst>
                <a:ext uri="{FF2B5EF4-FFF2-40B4-BE49-F238E27FC236}">
                  <a16:creationId xmlns:a16="http://schemas.microsoft.com/office/drawing/2014/main" id="{89758D5F-51D5-14BB-5EFB-40F176C2BD26}"/>
                </a:ext>
              </a:extLst>
            </p:cNvPr>
            <p:cNvSpPr>
              <a:spLocks noChangeArrowheads="1"/>
            </p:cNvSpPr>
            <p:nvPr/>
          </p:nvSpPr>
          <p:spPr bwMode="auto">
            <a:xfrm>
              <a:off x="2042" y="618"/>
              <a:ext cx="1156"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197" name="Rectangle 29">
              <a:extLst>
                <a:ext uri="{FF2B5EF4-FFF2-40B4-BE49-F238E27FC236}">
                  <a16:creationId xmlns:a16="http://schemas.microsoft.com/office/drawing/2014/main" id="{261F2604-DE61-5012-A9E7-03AA374402E3}"/>
                </a:ext>
              </a:extLst>
            </p:cNvPr>
            <p:cNvSpPr>
              <a:spLocks noChangeArrowheads="1"/>
            </p:cNvSpPr>
            <p:nvPr/>
          </p:nvSpPr>
          <p:spPr bwMode="auto">
            <a:xfrm>
              <a:off x="2042" y="1162"/>
              <a:ext cx="1156"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198" name="Rectangle 30">
              <a:extLst>
                <a:ext uri="{FF2B5EF4-FFF2-40B4-BE49-F238E27FC236}">
                  <a16:creationId xmlns:a16="http://schemas.microsoft.com/office/drawing/2014/main" id="{49B9B131-FF74-E9E0-E23F-BAF71AD541B0}"/>
                </a:ext>
              </a:extLst>
            </p:cNvPr>
            <p:cNvSpPr>
              <a:spLocks noChangeArrowheads="1"/>
            </p:cNvSpPr>
            <p:nvPr/>
          </p:nvSpPr>
          <p:spPr bwMode="auto">
            <a:xfrm>
              <a:off x="2042" y="2115"/>
              <a:ext cx="1156"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199" name="Rectangle 31">
              <a:extLst>
                <a:ext uri="{FF2B5EF4-FFF2-40B4-BE49-F238E27FC236}">
                  <a16:creationId xmlns:a16="http://schemas.microsoft.com/office/drawing/2014/main" id="{1D2CC626-5A60-5834-82B6-F59B67AB4C15}"/>
                </a:ext>
              </a:extLst>
            </p:cNvPr>
            <p:cNvSpPr>
              <a:spLocks noChangeArrowheads="1"/>
            </p:cNvSpPr>
            <p:nvPr/>
          </p:nvSpPr>
          <p:spPr bwMode="auto">
            <a:xfrm>
              <a:off x="2042" y="2432"/>
              <a:ext cx="1156"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00" name="Rectangle 32">
              <a:extLst>
                <a:ext uri="{FF2B5EF4-FFF2-40B4-BE49-F238E27FC236}">
                  <a16:creationId xmlns:a16="http://schemas.microsoft.com/office/drawing/2014/main" id="{F519EEC2-C38A-F5F8-6641-9ADCC2157F1E}"/>
                </a:ext>
              </a:extLst>
            </p:cNvPr>
            <p:cNvSpPr>
              <a:spLocks noChangeArrowheads="1"/>
            </p:cNvSpPr>
            <p:nvPr/>
          </p:nvSpPr>
          <p:spPr bwMode="auto">
            <a:xfrm>
              <a:off x="2042" y="3067"/>
              <a:ext cx="1156"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pic>
          <p:nvPicPr>
            <p:cNvPr id="7201" name="Picture 33" descr="skelett">
              <a:extLst>
                <a:ext uri="{FF2B5EF4-FFF2-40B4-BE49-F238E27FC236}">
                  <a16:creationId xmlns:a16="http://schemas.microsoft.com/office/drawing/2014/main" id="{F999642D-BA8E-EFBB-21FD-EA55DC7341D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56" y="482"/>
              <a:ext cx="851" cy="34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202" name="Rectangle 34">
              <a:extLst>
                <a:ext uri="{FF2B5EF4-FFF2-40B4-BE49-F238E27FC236}">
                  <a16:creationId xmlns:a16="http://schemas.microsoft.com/office/drawing/2014/main" id="{D925615D-AC1E-C32D-74A4-ACFDD52A504F}"/>
                </a:ext>
              </a:extLst>
            </p:cNvPr>
            <p:cNvSpPr>
              <a:spLocks noChangeArrowheads="1"/>
            </p:cNvSpPr>
            <p:nvPr/>
          </p:nvSpPr>
          <p:spPr bwMode="auto">
            <a:xfrm>
              <a:off x="2042" y="3838"/>
              <a:ext cx="1156"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03" name="Rectangle 35">
              <a:extLst>
                <a:ext uri="{FF2B5EF4-FFF2-40B4-BE49-F238E27FC236}">
                  <a16:creationId xmlns:a16="http://schemas.microsoft.com/office/drawing/2014/main" id="{85421A29-E4B2-EAAA-16A1-DD0F047BE20F}"/>
                </a:ext>
              </a:extLst>
            </p:cNvPr>
            <p:cNvSpPr>
              <a:spLocks noChangeArrowheads="1"/>
            </p:cNvSpPr>
            <p:nvPr/>
          </p:nvSpPr>
          <p:spPr bwMode="auto">
            <a:xfrm>
              <a:off x="2042" y="3384"/>
              <a:ext cx="1156"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04" name="Rectangle 36">
              <a:extLst>
                <a:ext uri="{FF2B5EF4-FFF2-40B4-BE49-F238E27FC236}">
                  <a16:creationId xmlns:a16="http://schemas.microsoft.com/office/drawing/2014/main" id="{C30C133D-B0F2-2016-510A-92A97304050C}"/>
                </a:ext>
              </a:extLst>
            </p:cNvPr>
            <p:cNvSpPr>
              <a:spLocks noChangeArrowheads="1"/>
            </p:cNvSpPr>
            <p:nvPr/>
          </p:nvSpPr>
          <p:spPr bwMode="auto">
            <a:xfrm>
              <a:off x="2042" y="3611"/>
              <a:ext cx="1156"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05" name="Line 37">
              <a:extLst>
                <a:ext uri="{FF2B5EF4-FFF2-40B4-BE49-F238E27FC236}">
                  <a16:creationId xmlns:a16="http://schemas.microsoft.com/office/drawing/2014/main" id="{8512E04B-9919-2333-4238-949127EF59C7}"/>
                </a:ext>
              </a:extLst>
            </p:cNvPr>
            <p:cNvSpPr>
              <a:spLocks noChangeShapeType="1"/>
            </p:cNvSpPr>
            <p:nvPr/>
          </p:nvSpPr>
          <p:spPr bwMode="auto">
            <a:xfrm flipV="1">
              <a:off x="1178" y="1344"/>
              <a:ext cx="296"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206" name="Line 38">
              <a:extLst>
                <a:ext uri="{FF2B5EF4-FFF2-40B4-BE49-F238E27FC236}">
                  <a16:creationId xmlns:a16="http://schemas.microsoft.com/office/drawing/2014/main" id="{34D77819-2689-9F56-3C54-A6CFDB4156D3}"/>
                </a:ext>
              </a:extLst>
            </p:cNvPr>
            <p:cNvSpPr>
              <a:spLocks noChangeShapeType="1"/>
            </p:cNvSpPr>
            <p:nvPr/>
          </p:nvSpPr>
          <p:spPr bwMode="auto">
            <a:xfrm>
              <a:off x="1178" y="527"/>
              <a:ext cx="317"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207" name="Line 39">
              <a:extLst>
                <a:ext uri="{FF2B5EF4-FFF2-40B4-BE49-F238E27FC236}">
                  <a16:creationId xmlns:a16="http://schemas.microsoft.com/office/drawing/2014/main" id="{04CFBBF3-1422-7FE7-42CE-12395C90DE1B}"/>
                </a:ext>
              </a:extLst>
            </p:cNvPr>
            <p:cNvSpPr>
              <a:spLocks noChangeShapeType="1"/>
            </p:cNvSpPr>
            <p:nvPr/>
          </p:nvSpPr>
          <p:spPr bwMode="auto">
            <a:xfrm flipV="1">
              <a:off x="1178" y="618"/>
              <a:ext cx="340" cy="18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208" name="Line 40">
              <a:extLst>
                <a:ext uri="{FF2B5EF4-FFF2-40B4-BE49-F238E27FC236}">
                  <a16:creationId xmlns:a16="http://schemas.microsoft.com/office/drawing/2014/main" id="{AE7E3E16-E269-39BB-7262-7DFCCFFA83B1}"/>
                </a:ext>
              </a:extLst>
            </p:cNvPr>
            <p:cNvSpPr>
              <a:spLocks noChangeShapeType="1"/>
            </p:cNvSpPr>
            <p:nvPr/>
          </p:nvSpPr>
          <p:spPr bwMode="auto">
            <a:xfrm flipV="1">
              <a:off x="1178" y="709"/>
              <a:ext cx="385" cy="27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209" name="Line 41">
              <a:extLst>
                <a:ext uri="{FF2B5EF4-FFF2-40B4-BE49-F238E27FC236}">
                  <a16:creationId xmlns:a16="http://schemas.microsoft.com/office/drawing/2014/main" id="{EA1EFA6F-7454-2523-C73C-64AB12DF4EB4}"/>
                </a:ext>
              </a:extLst>
            </p:cNvPr>
            <p:cNvSpPr>
              <a:spLocks noChangeShapeType="1"/>
            </p:cNvSpPr>
            <p:nvPr/>
          </p:nvSpPr>
          <p:spPr bwMode="auto">
            <a:xfrm>
              <a:off x="1178" y="1706"/>
              <a:ext cx="29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210" name="Line 42">
              <a:extLst>
                <a:ext uri="{FF2B5EF4-FFF2-40B4-BE49-F238E27FC236}">
                  <a16:creationId xmlns:a16="http://schemas.microsoft.com/office/drawing/2014/main" id="{ED253A9A-BE2C-7778-01A1-EE76E27B1E4F}"/>
                </a:ext>
              </a:extLst>
            </p:cNvPr>
            <p:cNvSpPr>
              <a:spLocks noChangeShapeType="1"/>
            </p:cNvSpPr>
            <p:nvPr/>
          </p:nvSpPr>
          <p:spPr bwMode="auto">
            <a:xfrm flipV="1">
              <a:off x="1179" y="1842"/>
              <a:ext cx="476" cy="22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211" name="Line 43">
              <a:extLst>
                <a:ext uri="{FF2B5EF4-FFF2-40B4-BE49-F238E27FC236}">
                  <a16:creationId xmlns:a16="http://schemas.microsoft.com/office/drawing/2014/main" id="{0C9A4700-AE0D-12F2-A708-F2BA86D8412C}"/>
                </a:ext>
              </a:extLst>
            </p:cNvPr>
            <p:cNvSpPr>
              <a:spLocks noChangeShapeType="1"/>
            </p:cNvSpPr>
            <p:nvPr/>
          </p:nvSpPr>
          <p:spPr bwMode="auto">
            <a:xfrm>
              <a:off x="1180" y="3203"/>
              <a:ext cx="249" cy="9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212" name="Line 44">
              <a:extLst>
                <a:ext uri="{FF2B5EF4-FFF2-40B4-BE49-F238E27FC236}">
                  <a16:creationId xmlns:a16="http://schemas.microsoft.com/office/drawing/2014/main" id="{B78701DE-D00F-9FF8-7231-A31FDE44927A}"/>
                </a:ext>
              </a:extLst>
            </p:cNvPr>
            <p:cNvSpPr>
              <a:spLocks noChangeShapeType="1"/>
            </p:cNvSpPr>
            <p:nvPr/>
          </p:nvSpPr>
          <p:spPr bwMode="auto">
            <a:xfrm>
              <a:off x="1178" y="3022"/>
              <a:ext cx="204"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213" name="Line 45">
              <a:extLst>
                <a:ext uri="{FF2B5EF4-FFF2-40B4-BE49-F238E27FC236}">
                  <a16:creationId xmlns:a16="http://schemas.microsoft.com/office/drawing/2014/main" id="{83D4668A-F273-3751-24DB-DE82BC2D049B}"/>
                </a:ext>
              </a:extLst>
            </p:cNvPr>
            <p:cNvSpPr>
              <a:spLocks noChangeShapeType="1"/>
            </p:cNvSpPr>
            <p:nvPr/>
          </p:nvSpPr>
          <p:spPr bwMode="auto">
            <a:xfrm>
              <a:off x="1677" y="981"/>
              <a:ext cx="363"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214" name="Line 46">
              <a:extLst>
                <a:ext uri="{FF2B5EF4-FFF2-40B4-BE49-F238E27FC236}">
                  <a16:creationId xmlns:a16="http://schemas.microsoft.com/office/drawing/2014/main" id="{7A494B23-18E6-4F0C-9751-CDF86099D7F1}"/>
                </a:ext>
              </a:extLst>
            </p:cNvPr>
            <p:cNvSpPr>
              <a:spLocks noChangeShapeType="1"/>
            </p:cNvSpPr>
            <p:nvPr/>
          </p:nvSpPr>
          <p:spPr bwMode="auto">
            <a:xfrm flipV="1">
              <a:off x="1575" y="709"/>
              <a:ext cx="465" cy="9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215" name="Line 47">
              <a:extLst>
                <a:ext uri="{FF2B5EF4-FFF2-40B4-BE49-F238E27FC236}">
                  <a16:creationId xmlns:a16="http://schemas.microsoft.com/office/drawing/2014/main" id="{2FEFA9E0-FECD-3365-4A99-B4BF8B8BA063}"/>
                </a:ext>
              </a:extLst>
            </p:cNvPr>
            <p:cNvSpPr>
              <a:spLocks noChangeShapeType="1"/>
            </p:cNvSpPr>
            <p:nvPr/>
          </p:nvSpPr>
          <p:spPr bwMode="auto">
            <a:xfrm flipH="1">
              <a:off x="1747" y="1298"/>
              <a:ext cx="29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216" name="Line 48">
              <a:extLst>
                <a:ext uri="{FF2B5EF4-FFF2-40B4-BE49-F238E27FC236}">
                  <a16:creationId xmlns:a16="http://schemas.microsoft.com/office/drawing/2014/main" id="{37EB7B1F-998C-D2C3-9DF9-A9FFE3EEC58E}"/>
                </a:ext>
              </a:extLst>
            </p:cNvPr>
            <p:cNvSpPr>
              <a:spLocks noChangeShapeType="1"/>
            </p:cNvSpPr>
            <p:nvPr/>
          </p:nvSpPr>
          <p:spPr bwMode="auto">
            <a:xfrm flipH="1">
              <a:off x="1747" y="1570"/>
              <a:ext cx="295" cy="4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217" name="Line 49">
              <a:extLst>
                <a:ext uri="{FF2B5EF4-FFF2-40B4-BE49-F238E27FC236}">
                  <a16:creationId xmlns:a16="http://schemas.microsoft.com/office/drawing/2014/main" id="{E7426328-B37D-2CD3-6EC4-BE6005AAF828}"/>
                </a:ext>
              </a:extLst>
            </p:cNvPr>
            <p:cNvSpPr>
              <a:spLocks noChangeShapeType="1"/>
            </p:cNvSpPr>
            <p:nvPr/>
          </p:nvSpPr>
          <p:spPr bwMode="auto">
            <a:xfrm>
              <a:off x="1814" y="1797"/>
              <a:ext cx="227" cy="9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218" name="Line 50">
              <a:extLst>
                <a:ext uri="{FF2B5EF4-FFF2-40B4-BE49-F238E27FC236}">
                  <a16:creationId xmlns:a16="http://schemas.microsoft.com/office/drawing/2014/main" id="{BC0BEB5F-082E-C77A-DF8E-05C6DA603D14}"/>
                </a:ext>
              </a:extLst>
            </p:cNvPr>
            <p:cNvSpPr>
              <a:spLocks noChangeShapeType="1"/>
            </p:cNvSpPr>
            <p:nvPr/>
          </p:nvSpPr>
          <p:spPr bwMode="auto">
            <a:xfrm flipH="1" flipV="1">
              <a:off x="1746" y="2115"/>
              <a:ext cx="295" cy="9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219" name="Line 51">
              <a:extLst>
                <a:ext uri="{FF2B5EF4-FFF2-40B4-BE49-F238E27FC236}">
                  <a16:creationId xmlns:a16="http://schemas.microsoft.com/office/drawing/2014/main" id="{C85D84CE-5A2A-B68F-5F1A-AE20A600634D}"/>
                </a:ext>
              </a:extLst>
            </p:cNvPr>
            <p:cNvSpPr>
              <a:spLocks noChangeShapeType="1"/>
            </p:cNvSpPr>
            <p:nvPr/>
          </p:nvSpPr>
          <p:spPr bwMode="auto">
            <a:xfrm flipH="1" flipV="1">
              <a:off x="1837" y="2251"/>
              <a:ext cx="204" cy="31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220" name="Line 52">
              <a:extLst>
                <a:ext uri="{FF2B5EF4-FFF2-40B4-BE49-F238E27FC236}">
                  <a16:creationId xmlns:a16="http://schemas.microsoft.com/office/drawing/2014/main" id="{8E1030A0-24AA-3711-F78F-BCBBDAFE329B}"/>
                </a:ext>
              </a:extLst>
            </p:cNvPr>
            <p:cNvSpPr>
              <a:spLocks noChangeShapeType="1"/>
            </p:cNvSpPr>
            <p:nvPr/>
          </p:nvSpPr>
          <p:spPr bwMode="auto">
            <a:xfrm>
              <a:off x="1882" y="3022"/>
              <a:ext cx="159"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221" name="Line 53">
              <a:extLst>
                <a:ext uri="{FF2B5EF4-FFF2-40B4-BE49-F238E27FC236}">
                  <a16:creationId xmlns:a16="http://schemas.microsoft.com/office/drawing/2014/main" id="{49DCD2CC-E2E5-CDA0-4431-6C232E9AF640}"/>
                </a:ext>
              </a:extLst>
            </p:cNvPr>
            <p:cNvSpPr>
              <a:spLocks noChangeShapeType="1"/>
            </p:cNvSpPr>
            <p:nvPr/>
          </p:nvSpPr>
          <p:spPr bwMode="auto">
            <a:xfrm flipH="1">
              <a:off x="1519" y="3475"/>
              <a:ext cx="521" cy="22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222" name="Line 54">
              <a:extLst>
                <a:ext uri="{FF2B5EF4-FFF2-40B4-BE49-F238E27FC236}">
                  <a16:creationId xmlns:a16="http://schemas.microsoft.com/office/drawing/2014/main" id="{EB34C9F9-EADA-C835-4911-6153804E6E2C}"/>
                </a:ext>
              </a:extLst>
            </p:cNvPr>
            <p:cNvSpPr>
              <a:spLocks noChangeShapeType="1"/>
            </p:cNvSpPr>
            <p:nvPr/>
          </p:nvSpPr>
          <p:spPr bwMode="auto">
            <a:xfrm flipH="1">
              <a:off x="1565" y="3702"/>
              <a:ext cx="476" cy="9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223" name="Line 55">
              <a:extLst>
                <a:ext uri="{FF2B5EF4-FFF2-40B4-BE49-F238E27FC236}">
                  <a16:creationId xmlns:a16="http://schemas.microsoft.com/office/drawing/2014/main" id="{20A72673-41C5-62D3-D4B6-0B4AB441B434}"/>
                </a:ext>
              </a:extLst>
            </p:cNvPr>
            <p:cNvSpPr>
              <a:spLocks noChangeShapeType="1"/>
            </p:cNvSpPr>
            <p:nvPr/>
          </p:nvSpPr>
          <p:spPr bwMode="auto">
            <a:xfrm flipH="1" flipV="1">
              <a:off x="1565" y="3884"/>
              <a:ext cx="476" cy="9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224" name="Line 56">
              <a:extLst>
                <a:ext uri="{FF2B5EF4-FFF2-40B4-BE49-F238E27FC236}">
                  <a16:creationId xmlns:a16="http://schemas.microsoft.com/office/drawing/2014/main" id="{49BA1EA1-D185-92B6-2FCF-2E7EA5BEB4A8}"/>
                </a:ext>
              </a:extLst>
            </p:cNvPr>
            <p:cNvSpPr>
              <a:spLocks noChangeShapeType="1"/>
            </p:cNvSpPr>
            <p:nvPr/>
          </p:nvSpPr>
          <p:spPr bwMode="auto">
            <a:xfrm>
              <a:off x="1882" y="2795"/>
              <a:ext cx="159"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225" name="Rectangle 57">
              <a:extLst>
                <a:ext uri="{FF2B5EF4-FFF2-40B4-BE49-F238E27FC236}">
                  <a16:creationId xmlns:a16="http://schemas.microsoft.com/office/drawing/2014/main" id="{5254BB02-659E-7740-F25A-DE1ECDAE2477}"/>
                </a:ext>
              </a:extLst>
            </p:cNvPr>
            <p:cNvSpPr>
              <a:spLocks noChangeArrowheads="1"/>
            </p:cNvSpPr>
            <p:nvPr/>
          </p:nvSpPr>
          <p:spPr bwMode="auto">
            <a:xfrm>
              <a:off x="22" y="3113"/>
              <a:ext cx="1156"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26" name="Rectangle 58">
              <a:extLst>
                <a:ext uri="{FF2B5EF4-FFF2-40B4-BE49-F238E27FC236}">
                  <a16:creationId xmlns:a16="http://schemas.microsoft.com/office/drawing/2014/main" id="{533436AF-0A97-736B-8674-70A5B691DB6E}"/>
                </a:ext>
              </a:extLst>
            </p:cNvPr>
            <p:cNvSpPr>
              <a:spLocks noChangeArrowheads="1"/>
            </p:cNvSpPr>
            <p:nvPr/>
          </p:nvSpPr>
          <p:spPr bwMode="auto">
            <a:xfrm>
              <a:off x="22" y="2886"/>
              <a:ext cx="1156"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27" name="Rectangle 59">
              <a:extLst>
                <a:ext uri="{FF2B5EF4-FFF2-40B4-BE49-F238E27FC236}">
                  <a16:creationId xmlns:a16="http://schemas.microsoft.com/office/drawing/2014/main" id="{B43A459F-21D7-D9FF-E060-DE02C722700F}"/>
                </a:ext>
              </a:extLst>
            </p:cNvPr>
            <p:cNvSpPr>
              <a:spLocks noChangeArrowheads="1"/>
            </p:cNvSpPr>
            <p:nvPr/>
          </p:nvSpPr>
          <p:spPr bwMode="auto">
            <a:xfrm>
              <a:off x="22" y="1933"/>
              <a:ext cx="1156"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28" name="Rectangle 60">
              <a:extLst>
                <a:ext uri="{FF2B5EF4-FFF2-40B4-BE49-F238E27FC236}">
                  <a16:creationId xmlns:a16="http://schemas.microsoft.com/office/drawing/2014/main" id="{BA97E3C3-2C3E-C274-B593-561E7963EEAE}"/>
                </a:ext>
              </a:extLst>
            </p:cNvPr>
            <p:cNvSpPr>
              <a:spLocks noChangeArrowheads="1"/>
            </p:cNvSpPr>
            <p:nvPr/>
          </p:nvSpPr>
          <p:spPr bwMode="auto">
            <a:xfrm>
              <a:off x="22" y="1616"/>
              <a:ext cx="1156"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29" name="Rectangle 61">
              <a:extLst>
                <a:ext uri="{FF2B5EF4-FFF2-40B4-BE49-F238E27FC236}">
                  <a16:creationId xmlns:a16="http://schemas.microsoft.com/office/drawing/2014/main" id="{61391D4E-246A-0A68-56E4-61F1D4218D80}"/>
                </a:ext>
              </a:extLst>
            </p:cNvPr>
            <p:cNvSpPr>
              <a:spLocks noChangeArrowheads="1"/>
            </p:cNvSpPr>
            <p:nvPr/>
          </p:nvSpPr>
          <p:spPr bwMode="auto">
            <a:xfrm>
              <a:off x="22" y="1298"/>
              <a:ext cx="1156"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30" name="Rectangle 62">
              <a:extLst>
                <a:ext uri="{FF2B5EF4-FFF2-40B4-BE49-F238E27FC236}">
                  <a16:creationId xmlns:a16="http://schemas.microsoft.com/office/drawing/2014/main" id="{18106670-C2BC-B764-D0DD-8016D0DCBC73}"/>
                </a:ext>
              </a:extLst>
            </p:cNvPr>
            <p:cNvSpPr>
              <a:spLocks noChangeArrowheads="1"/>
            </p:cNvSpPr>
            <p:nvPr/>
          </p:nvSpPr>
          <p:spPr bwMode="auto">
            <a:xfrm>
              <a:off x="22" y="889"/>
              <a:ext cx="1156"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31" name="Rectangle 63">
              <a:extLst>
                <a:ext uri="{FF2B5EF4-FFF2-40B4-BE49-F238E27FC236}">
                  <a16:creationId xmlns:a16="http://schemas.microsoft.com/office/drawing/2014/main" id="{4DBAE3FB-F548-5AB9-24F5-9215C1FEE53B}"/>
                </a:ext>
              </a:extLst>
            </p:cNvPr>
            <p:cNvSpPr>
              <a:spLocks noChangeArrowheads="1"/>
            </p:cNvSpPr>
            <p:nvPr/>
          </p:nvSpPr>
          <p:spPr bwMode="auto">
            <a:xfrm>
              <a:off x="22" y="436"/>
              <a:ext cx="1156"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32" name="Rectangle 64">
              <a:extLst>
                <a:ext uri="{FF2B5EF4-FFF2-40B4-BE49-F238E27FC236}">
                  <a16:creationId xmlns:a16="http://schemas.microsoft.com/office/drawing/2014/main" id="{023A83F1-C3D0-6ECD-16B0-0C3444FECD14}"/>
                </a:ext>
              </a:extLst>
            </p:cNvPr>
            <p:cNvSpPr>
              <a:spLocks noChangeArrowheads="1"/>
            </p:cNvSpPr>
            <p:nvPr/>
          </p:nvSpPr>
          <p:spPr bwMode="auto">
            <a:xfrm>
              <a:off x="22" y="662"/>
              <a:ext cx="1156"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290AC5D3-2564-89F1-E240-B09C74F04A16}"/>
              </a:ext>
            </a:extLst>
          </p:cNvPr>
          <p:cNvSpPr>
            <a:spLocks noGrp="1" noChangeArrowheads="1"/>
          </p:cNvSpPr>
          <p:nvPr>
            <p:ph type="title"/>
          </p:nvPr>
        </p:nvSpPr>
        <p:spPr/>
        <p:txBody>
          <a:bodyPr/>
          <a:lstStyle/>
          <a:p>
            <a:r>
              <a:rPr lang="de-DE" altLang="de-DE"/>
              <a:t>Skelett des Menschen</a:t>
            </a:r>
          </a:p>
        </p:txBody>
      </p:sp>
      <p:grpSp>
        <p:nvGrpSpPr>
          <p:cNvPr id="8195" name="Group 65">
            <a:extLst>
              <a:ext uri="{FF2B5EF4-FFF2-40B4-BE49-F238E27FC236}">
                <a16:creationId xmlns:a16="http://schemas.microsoft.com/office/drawing/2014/main" id="{D1967A2F-67FC-3B5C-465A-15FC755F96A0}"/>
              </a:ext>
            </a:extLst>
          </p:cNvPr>
          <p:cNvGrpSpPr>
            <a:grpSpLocks/>
          </p:cNvGrpSpPr>
          <p:nvPr/>
        </p:nvGrpSpPr>
        <p:grpSpPr bwMode="auto">
          <a:xfrm>
            <a:off x="34925" y="692150"/>
            <a:ext cx="5041900" cy="5761038"/>
            <a:chOff x="22" y="436"/>
            <a:chExt cx="3176" cy="3629"/>
          </a:xfrm>
        </p:grpSpPr>
        <p:sp>
          <p:nvSpPr>
            <p:cNvPr id="8196" name="Rectangle 24">
              <a:extLst>
                <a:ext uri="{FF2B5EF4-FFF2-40B4-BE49-F238E27FC236}">
                  <a16:creationId xmlns:a16="http://schemas.microsoft.com/office/drawing/2014/main" id="{9238890C-3BF7-189D-24E9-6C066E7AB507}"/>
                </a:ext>
              </a:extLst>
            </p:cNvPr>
            <p:cNvSpPr>
              <a:spLocks noChangeArrowheads="1"/>
            </p:cNvSpPr>
            <p:nvPr/>
          </p:nvSpPr>
          <p:spPr bwMode="auto">
            <a:xfrm>
              <a:off x="2042" y="2749"/>
              <a:ext cx="1156"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8197" name="Rectangle 25">
              <a:extLst>
                <a:ext uri="{FF2B5EF4-FFF2-40B4-BE49-F238E27FC236}">
                  <a16:creationId xmlns:a16="http://schemas.microsoft.com/office/drawing/2014/main" id="{9456E1ED-6F65-800B-4659-8BD98139D886}"/>
                </a:ext>
              </a:extLst>
            </p:cNvPr>
            <p:cNvSpPr>
              <a:spLocks noChangeArrowheads="1"/>
            </p:cNvSpPr>
            <p:nvPr/>
          </p:nvSpPr>
          <p:spPr bwMode="auto">
            <a:xfrm>
              <a:off x="2042" y="1797"/>
              <a:ext cx="1156"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8198" name="Rectangle 26">
              <a:extLst>
                <a:ext uri="{FF2B5EF4-FFF2-40B4-BE49-F238E27FC236}">
                  <a16:creationId xmlns:a16="http://schemas.microsoft.com/office/drawing/2014/main" id="{C37BB0DD-E210-E32A-C126-601CB743C66D}"/>
                </a:ext>
              </a:extLst>
            </p:cNvPr>
            <p:cNvSpPr>
              <a:spLocks noChangeArrowheads="1"/>
            </p:cNvSpPr>
            <p:nvPr/>
          </p:nvSpPr>
          <p:spPr bwMode="auto">
            <a:xfrm>
              <a:off x="2042" y="845"/>
              <a:ext cx="1156"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8199" name="Rectangle 27">
              <a:extLst>
                <a:ext uri="{FF2B5EF4-FFF2-40B4-BE49-F238E27FC236}">
                  <a16:creationId xmlns:a16="http://schemas.microsoft.com/office/drawing/2014/main" id="{C760A37E-D18F-917A-E1D0-91C40C5E84E9}"/>
                </a:ext>
              </a:extLst>
            </p:cNvPr>
            <p:cNvSpPr>
              <a:spLocks noChangeArrowheads="1"/>
            </p:cNvSpPr>
            <p:nvPr/>
          </p:nvSpPr>
          <p:spPr bwMode="auto">
            <a:xfrm>
              <a:off x="2042" y="1480"/>
              <a:ext cx="1156"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8200" name="Rectangle 28">
              <a:extLst>
                <a:ext uri="{FF2B5EF4-FFF2-40B4-BE49-F238E27FC236}">
                  <a16:creationId xmlns:a16="http://schemas.microsoft.com/office/drawing/2014/main" id="{736A5532-14E3-45D6-A430-612B82D83CEE}"/>
                </a:ext>
              </a:extLst>
            </p:cNvPr>
            <p:cNvSpPr>
              <a:spLocks noChangeArrowheads="1"/>
            </p:cNvSpPr>
            <p:nvPr/>
          </p:nvSpPr>
          <p:spPr bwMode="auto">
            <a:xfrm>
              <a:off x="2042" y="618"/>
              <a:ext cx="1156"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8201" name="Rectangle 29">
              <a:extLst>
                <a:ext uri="{FF2B5EF4-FFF2-40B4-BE49-F238E27FC236}">
                  <a16:creationId xmlns:a16="http://schemas.microsoft.com/office/drawing/2014/main" id="{9B077B5C-7066-5647-C3C3-C4A4C6332582}"/>
                </a:ext>
              </a:extLst>
            </p:cNvPr>
            <p:cNvSpPr>
              <a:spLocks noChangeArrowheads="1"/>
            </p:cNvSpPr>
            <p:nvPr/>
          </p:nvSpPr>
          <p:spPr bwMode="auto">
            <a:xfrm>
              <a:off x="2042" y="1162"/>
              <a:ext cx="1156"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8202" name="Rectangle 30">
              <a:extLst>
                <a:ext uri="{FF2B5EF4-FFF2-40B4-BE49-F238E27FC236}">
                  <a16:creationId xmlns:a16="http://schemas.microsoft.com/office/drawing/2014/main" id="{979C3881-B269-28F6-929A-0716FEBAA374}"/>
                </a:ext>
              </a:extLst>
            </p:cNvPr>
            <p:cNvSpPr>
              <a:spLocks noChangeArrowheads="1"/>
            </p:cNvSpPr>
            <p:nvPr/>
          </p:nvSpPr>
          <p:spPr bwMode="auto">
            <a:xfrm>
              <a:off x="2042" y="2115"/>
              <a:ext cx="1156"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8203" name="Rectangle 31">
              <a:extLst>
                <a:ext uri="{FF2B5EF4-FFF2-40B4-BE49-F238E27FC236}">
                  <a16:creationId xmlns:a16="http://schemas.microsoft.com/office/drawing/2014/main" id="{31D845E0-FACA-67C2-2E38-CBA8F8994C38}"/>
                </a:ext>
              </a:extLst>
            </p:cNvPr>
            <p:cNvSpPr>
              <a:spLocks noChangeArrowheads="1"/>
            </p:cNvSpPr>
            <p:nvPr/>
          </p:nvSpPr>
          <p:spPr bwMode="auto">
            <a:xfrm>
              <a:off x="2042" y="2432"/>
              <a:ext cx="1156"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8204" name="Rectangle 32">
              <a:extLst>
                <a:ext uri="{FF2B5EF4-FFF2-40B4-BE49-F238E27FC236}">
                  <a16:creationId xmlns:a16="http://schemas.microsoft.com/office/drawing/2014/main" id="{9CAC7307-8CCC-B36C-4237-11F449DF6C2A}"/>
                </a:ext>
              </a:extLst>
            </p:cNvPr>
            <p:cNvSpPr>
              <a:spLocks noChangeArrowheads="1"/>
            </p:cNvSpPr>
            <p:nvPr/>
          </p:nvSpPr>
          <p:spPr bwMode="auto">
            <a:xfrm>
              <a:off x="2042" y="3067"/>
              <a:ext cx="1156"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pic>
          <p:nvPicPr>
            <p:cNvPr id="8205" name="Picture 33" descr="skelett">
              <a:extLst>
                <a:ext uri="{FF2B5EF4-FFF2-40B4-BE49-F238E27FC236}">
                  <a16:creationId xmlns:a16="http://schemas.microsoft.com/office/drawing/2014/main" id="{BFB57730-FDC4-ED3B-52CF-8EBD85BB46B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56" y="482"/>
              <a:ext cx="851" cy="34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206" name="Rectangle 34">
              <a:extLst>
                <a:ext uri="{FF2B5EF4-FFF2-40B4-BE49-F238E27FC236}">
                  <a16:creationId xmlns:a16="http://schemas.microsoft.com/office/drawing/2014/main" id="{4A490F80-8B63-2C79-B464-EFC34EBF22A7}"/>
                </a:ext>
              </a:extLst>
            </p:cNvPr>
            <p:cNvSpPr>
              <a:spLocks noChangeArrowheads="1"/>
            </p:cNvSpPr>
            <p:nvPr/>
          </p:nvSpPr>
          <p:spPr bwMode="auto">
            <a:xfrm>
              <a:off x="2042" y="3838"/>
              <a:ext cx="1156"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8207" name="Rectangle 35">
              <a:extLst>
                <a:ext uri="{FF2B5EF4-FFF2-40B4-BE49-F238E27FC236}">
                  <a16:creationId xmlns:a16="http://schemas.microsoft.com/office/drawing/2014/main" id="{C2F1874A-D779-EBFA-CDC0-71B7C71C7CA1}"/>
                </a:ext>
              </a:extLst>
            </p:cNvPr>
            <p:cNvSpPr>
              <a:spLocks noChangeArrowheads="1"/>
            </p:cNvSpPr>
            <p:nvPr/>
          </p:nvSpPr>
          <p:spPr bwMode="auto">
            <a:xfrm>
              <a:off x="2042" y="3384"/>
              <a:ext cx="1156"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8208" name="Rectangle 36">
              <a:extLst>
                <a:ext uri="{FF2B5EF4-FFF2-40B4-BE49-F238E27FC236}">
                  <a16:creationId xmlns:a16="http://schemas.microsoft.com/office/drawing/2014/main" id="{2017CEBA-1CFB-A9D9-2C67-F2EE942D54B2}"/>
                </a:ext>
              </a:extLst>
            </p:cNvPr>
            <p:cNvSpPr>
              <a:spLocks noChangeArrowheads="1"/>
            </p:cNvSpPr>
            <p:nvPr/>
          </p:nvSpPr>
          <p:spPr bwMode="auto">
            <a:xfrm>
              <a:off x="2042" y="3611"/>
              <a:ext cx="1156"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8209" name="Line 37">
              <a:extLst>
                <a:ext uri="{FF2B5EF4-FFF2-40B4-BE49-F238E27FC236}">
                  <a16:creationId xmlns:a16="http://schemas.microsoft.com/office/drawing/2014/main" id="{89A531A6-0B14-3060-B7C6-E7D590BFE326}"/>
                </a:ext>
              </a:extLst>
            </p:cNvPr>
            <p:cNvSpPr>
              <a:spLocks noChangeShapeType="1"/>
            </p:cNvSpPr>
            <p:nvPr/>
          </p:nvSpPr>
          <p:spPr bwMode="auto">
            <a:xfrm flipV="1">
              <a:off x="1178" y="1344"/>
              <a:ext cx="296"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10" name="Line 38">
              <a:extLst>
                <a:ext uri="{FF2B5EF4-FFF2-40B4-BE49-F238E27FC236}">
                  <a16:creationId xmlns:a16="http://schemas.microsoft.com/office/drawing/2014/main" id="{F147B011-7473-98ED-C269-29F587F09A5A}"/>
                </a:ext>
              </a:extLst>
            </p:cNvPr>
            <p:cNvSpPr>
              <a:spLocks noChangeShapeType="1"/>
            </p:cNvSpPr>
            <p:nvPr/>
          </p:nvSpPr>
          <p:spPr bwMode="auto">
            <a:xfrm>
              <a:off x="1178" y="527"/>
              <a:ext cx="317"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11" name="Line 39">
              <a:extLst>
                <a:ext uri="{FF2B5EF4-FFF2-40B4-BE49-F238E27FC236}">
                  <a16:creationId xmlns:a16="http://schemas.microsoft.com/office/drawing/2014/main" id="{8AC52C6A-A428-42CD-2D6A-30B2D4A6ACE4}"/>
                </a:ext>
              </a:extLst>
            </p:cNvPr>
            <p:cNvSpPr>
              <a:spLocks noChangeShapeType="1"/>
            </p:cNvSpPr>
            <p:nvPr/>
          </p:nvSpPr>
          <p:spPr bwMode="auto">
            <a:xfrm flipV="1">
              <a:off x="1178" y="618"/>
              <a:ext cx="340" cy="18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12" name="Line 40">
              <a:extLst>
                <a:ext uri="{FF2B5EF4-FFF2-40B4-BE49-F238E27FC236}">
                  <a16:creationId xmlns:a16="http://schemas.microsoft.com/office/drawing/2014/main" id="{62FCA670-FC67-AEFB-09E7-CD1D607A60D0}"/>
                </a:ext>
              </a:extLst>
            </p:cNvPr>
            <p:cNvSpPr>
              <a:spLocks noChangeShapeType="1"/>
            </p:cNvSpPr>
            <p:nvPr/>
          </p:nvSpPr>
          <p:spPr bwMode="auto">
            <a:xfrm flipV="1">
              <a:off x="1178" y="709"/>
              <a:ext cx="385" cy="27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13" name="Line 41">
              <a:extLst>
                <a:ext uri="{FF2B5EF4-FFF2-40B4-BE49-F238E27FC236}">
                  <a16:creationId xmlns:a16="http://schemas.microsoft.com/office/drawing/2014/main" id="{06780324-14A9-E5A2-656E-694AB8D7D47C}"/>
                </a:ext>
              </a:extLst>
            </p:cNvPr>
            <p:cNvSpPr>
              <a:spLocks noChangeShapeType="1"/>
            </p:cNvSpPr>
            <p:nvPr/>
          </p:nvSpPr>
          <p:spPr bwMode="auto">
            <a:xfrm>
              <a:off x="1178" y="1706"/>
              <a:ext cx="29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14" name="Line 42">
              <a:extLst>
                <a:ext uri="{FF2B5EF4-FFF2-40B4-BE49-F238E27FC236}">
                  <a16:creationId xmlns:a16="http://schemas.microsoft.com/office/drawing/2014/main" id="{7CF8EDC3-FB75-28A6-DC01-83628AA68C95}"/>
                </a:ext>
              </a:extLst>
            </p:cNvPr>
            <p:cNvSpPr>
              <a:spLocks noChangeShapeType="1"/>
            </p:cNvSpPr>
            <p:nvPr/>
          </p:nvSpPr>
          <p:spPr bwMode="auto">
            <a:xfrm flipV="1">
              <a:off x="1179" y="1842"/>
              <a:ext cx="476" cy="22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15" name="Line 43">
              <a:extLst>
                <a:ext uri="{FF2B5EF4-FFF2-40B4-BE49-F238E27FC236}">
                  <a16:creationId xmlns:a16="http://schemas.microsoft.com/office/drawing/2014/main" id="{D0D351B8-EC3D-5827-EC9C-EF77754A812F}"/>
                </a:ext>
              </a:extLst>
            </p:cNvPr>
            <p:cNvSpPr>
              <a:spLocks noChangeShapeType="1"/>
            </p:cNvSpPr>
            <p:nvPr/>
          </p:nvSpPr>
          <p:spPr bwMode="auto">
            <a:xfrm>
              <a:off x="1180" y="3203"/>
              <a:ext cx="249" cy="9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16" name="Line 44">
              <a:extLst>
                <a:ext uri="{FF2B5EF4-FFF2-40B4-BE49-F238E27FC236}">
                  <a16:creationId xmlns:a16="http://schemas.microsoft.com/office/drawing/2014/main" id="{E705003E-5585-5AD5-7685-7C331A4CA06B}"/>
                </a:ext>
              </a:extLst>
            </p:cNvPr>
            <p:cNvSpPr>
              <a:spLocks noChangeShapeType="1"/>
            </p:cNvSpPr>
            <p:nvPr/>
          </p:nvSpPr>
          <p:spPr bwMode="auto">
            <a:xfrm>
              <a:off x="1178" y="3022"/>
              <a:ext cx="204"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17" name="Line 45">
              <a:extLst>
                <a:ext uri="{FF2B5EF4-FFF2-40B4-BE49-F238E27FC236}">
                  <a16:creationId xmlns:a16="http://schemas.microsoft.com/office/drawing/2014/main" id="{D8C73618-FD60-219F-255E-C103CB12BCD9}"/>
                </a:ext>
              </a:extLst>
            </p:cNvPr>
            <p:cNvSpPr>
              <a:spLocks noChangeShapeType="1"/>
            </p:cNvSpPr>
            <p:nvPr/>
          </p:nvSpPr>
          <p:spPr bwMode="auto">
            <a:xfrm>
              <a:off x="1677" y="981"/>
              <a:ext cx="363"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18" name="Line 46">
              <a:extLst>
                <a:ext uri="{FF2B5EF4-FFF2-40B4-BE49-F238E27FC236}">
                  <a16:creationId xmlns:a16="http://schemas.microsoft.com/office/drawing/2014/main" id="{140AACC2-E702-D71C-BA6F-39451EF0F1CC}"/>
                </a:ext>
              </a:extLst>
            </p:cNvPr>
            <p:cNvSpPr>
              <a:spLocks noChangeShapeType="1"/>
            </p:cNvSpPr>
            <p:nvPr/>
          </p:nvSpPr>
          <p:spPr bwMode="auto">
            <a:xfrm flipV="1">
              <a:off x="1575" y="709"/>
              <a:ext cx="465" cy="9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19" name="Line 47">
              <a:extLst>
                <a:ext uri="{FF2B5EF4-FFF2-40B4-BE49-F238E27FC236}">
                  <a16:creationId xmlns:a16="http://schemas.microsoft.com/office/drawing/2014/main" id="{AB4B0DBD-DA45-69F8-AB68-A53D6017510F}"/>
                </a:ext>
              </a:extLst>
            </p:cNvPr>
            <p:cNvSpPr>
              <a:spLocks noChangeShapeType="1"/>
            </p:cNvSpPr>
            <p:nvPr/>
          </p:nvSpPr>
          <p:spPr bwMode="auto">
            <a:xfrm flipH="1">
              <a:off x="1747" y="1298"/>
              <a:ext cx="29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20" name="Line 48">
              <a:extLst>
                <a:ext uri="{FF2B5EF4-FFF2-40B4-BE49-F238E27FC236}">
                  <a16:creationId xmlns:a16="http://schemas.microsoft.com/office/drawing/2014/main" id="{2169E179-DA2A-5261-C329-479497B8565D}"/>
                </a:ext>
              </a:extLst>
            </p:cNvPr>
            <p:cNvSpPr>
              <a:spLocks noChangeShapeType="1"/>
            </p:cNvSpPr>
            <p:nvPr/>
          </p:nvSpPr>
          <p:spPr bwMode="auto">
            <a:xfrm flipH="1">
              <a:off x="1747" y="1570"/>
              <a:ext cx="295" cy="4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21" name="Line 49">
              <a:extLst>
                <a:ext uri="{FF2B5EF4-FFF2-40B4-BE49-F238E27FC236}">
                  <a16:creationId xmlns:a16="http://schemas.microsoft.com/office/drawing/2014/main" id="{BE21602F-732A-AFEC-F068-7C3C74B6CDBB}"/>
                </a:ext>
              </a:extLst>
            </p:cNvPr>
            <p:cNvSpPr>
              <a:spLocks noChangeShapeType="1"/>
            </p:cNvSpPr>
            <p:nvPr/>
          </p:nvSpPr>
          <p:spPr bwMode="auto">
            <a:xfrm>
              <a:off x="1814" y="1797"/>
              <a:ext cx="227" cy="9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22" name="Line 50">
              <a:extLst>
                <a:ext uri="{FF2B5EF4-FFF2-40B4-BE49-F238E27FC236}">
                  <a16:creationId xmlns:a16="http://schemas.microsoft.com/office/drawing/2014/main" id="{ADF0E6C6-F2DD-F35A-239C-2505C5C515C6}"/>
                </a:ext>
              </a:extLst>
            </p:cNvPr>
            <p:cNvSpPr>
              <a:spLocks noChangeShapeType="1"/>
            </p:cNvSpPr>
            <p:nvPr/>
          </p:nvSpPr>
          <p:spPr bwMode="auto">
            <a:xfrm flipH="1" flipV="1">
              <a:off x="1746" y="2115"/>
              <a:ext cx="295" cy="9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23" name="Line 51">
              <a:extLst>
                <a:ext uri="{FF2B5EF4-FFF2-40B4-BE49-F238E27FC236}">
                  <a16:creationId xmlns:a16="http://schemas.microsoft.com/office/drawing/2014/main" id="{27806CA9-E5CB-DD76-9703-809CBAFF0719}"/>
                </a:ext>
              </a:extLst>
            </p:cNvPr>
            <p:cNvSpPr>
              <a:spLocks noChangeShapeType="1"/>
            </p:cNvSpPr>
            <p:nvPr/>
          </p:nvSpPr>
          <p:spPr bwMode="auto">
            <a:xfrm flipH="1" flipV="1">
              <a:off x="1837" y="2251"/>
              <a:ext cx="204" cy="31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24" name="Line 52">
              <a:extLst>
                <a:ext uri="{FF2B5EF4-FFF2-40B4-BE49-F238E27FC236}">
                  <a16:creationId xmlns:a16="http://schemas.microsoft.com/office/drawing/2014/main" id="{44D99D6C-8607-88A6-66F9-87D45FD54400}"/>
                </a:ext>
              </a:extLst>
            </p:cNvPr>
            <p:cNvSpPr>
              <a:spLocks noChangeShapeType="1"/>
            </p:cNvSpPr>
            <p:nvPr/>
          </p:nvSpPr>
          <p:spPr bwMode="auto">
            <a:xfrm>
              <a:off x="1882" y="3022"/>
              <a:ext cx="159"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25" name="Line 53">
              <a:extLst>
                <a:ext uri="{FF2B5EF4-FFF2-40B4-BE49-F238E27FC236}">
                  <a16:creationId xmlns:a16="http://schemas.microsoft.com/office/drawing/2014/main" id="{78A4737A-A21E-BA47-26C7-01CD0A15B7D0}"/>
                </a:ext>
              </a:extLst>
            </p:cNvPr>
            <p:cNvSpPr>
              <a:spLocks noChangeShapeType="1"/>
            </p:cNvSpPr>
            <p:nvPr/>
          </p:nvSpPr>
          <p:spPr bwMode="auto">
            <a:xfrm flipH="1">
              <a:off x="1519" y="3475"/>
              <a:ext cx="521" cy="22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26" name="Line 54">
              <a:extLst>
                <a:ext uri="{FF2B5EF4-FFF2-40B4-BE49-F238E27FC236}">
                  <a16:creationId xmlns:a16="http://schemas.microsoft.com/office/drawing/2014/main" id="{F94CCB95-6732-B2DD-2DD5-EE124CDF165A}"/>
                </a:ext>
              </a:extLst>
            </p:cNvPr>
            <p:cNvSpPr>
              <a:spLocks noChangeShapeType="1"/>
            </p:cNvSpPr>
            <p:nvPr/>
          </p:nvSpPr>
          <p:spPr bwMode="auto">
            <a:xfrm flipH="1">
              <a:off x="1565" y="3702"/>
              <a:ext cx="476" cy="9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27" name="Line 55">
              <a:extLst>
                <a:ext uri="{FF2B5EF4-FFF2-40B4-BE49-F238E27FC236}">
                  <a16:creationId xmlns:a16="http://schemas.microsoft.com/office/drawing/2014/main" id="{700629FC-DDF4-5225-8E87-AD4FC86DDC59}"/>
                </a:ext>
              </a:extLst>
            </p:cNvPr>
            <p:cNvSpPr>
              <a:spLocks noChangeShapeType="1"/>
            </p:cNvSpPr>
            <p:nvPr/>
          </p:nvSpPr>
          <p:spPr bwMode="auto">
            <a:xfrm flipH="1" flipV="1">
              <a:off x="1565" y="3884"/>
              <a:ext cx="476" cy="9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28" name="Line 56">
              <a:extLst>
                <a:ext uri="{FF2B5EF4-FFF2-40B4-BE49-F238E27FC236}">
                  <a16:creationId xmlns:a16="http://schemas.microsoft.com/office/drawing/2014/main" id="{C11CEB47-F8BE-B312-67D9-13ADE94CF54A}"/>
                </a:ext>
              </a:extLst>
            </p:cNvPr>
            <p:cNvSpPr>
              <a:spLocks noChangeShapeType="1"/>
            </p:cNvSpPr>
            <p:nvPr/>
          </p:nvSpPr>
          <p:spPr bwMode="auto">
            <a:xfrm>
              <a:off x="1882" y="2795"/>
              <a:ext cx="159"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29" name="Rectangle 57">
              <a:extLst>
                <a:ext uri="{FF2B5EF4-FFF2-40B4-BE49-F238E27FC236}">
                  <a16:creationId xmlns:a16="http://schemas.microsoft.com/office/drawing/2014/main" id="{46E51574-B58F-2A04-4BC3-A793A57C1CDD}"/>
                </a:ext>
              </a:extLst>
            </p:cNvPr>
            <p:cNvSpPr>
              <a:spLocks noChangeArrowheads="1"/>
            </p:cNvSpPr>
            <p:nvPr/>
          </p:nvSpPr>
          <p:spPr bwMode="auto">
            <a:xfrm>
              <a:off x="22" y="3113"/>
              <a:ext cx="1156"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8230" name="Rectangle 58">
              <a:extLst>
                <a:ext uri="{FF2B5EF4-FFF2-40B4-BE49-F238E27FC236}">
                  <a16:creationId xmlns:a16="http://schemas.microsoft.com/office/drawing/2014/main" id="{A7706911-BED3-561F-2382-2E020767A054}"/>
                </a:ext>
              </a:extLst>
            </p:cNvPr>
            <p:cNvSpPr>
              <a:spLocks noChangeArrowheads="1"/>
            </p:cNvSpPr>
            <p:nvPr/>
          </p:nvSpPr>
          <p:spPr bwMode="auto">
            <a:xfrm>
              <a:off x="22" y="2886"/>
              <a:ext cx="1156"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8231" name="Rectangle 59">
              <a:extLst>
                <a:ext uri="{FF2B5EF4-FFF2-40B4-BE49-F238E27FC236}">
                  <a16:creationId xmlns:a16="http://schemas.microsoft.com/office/drawing/2014/main" id="{BC24F131-ECEB-5E3B-1B21-C165EACCE7DE}"/>
                </a:ext>
              </a:extLst>
            </p:cNvPr>
            <p:cNvSpPr>
              <a:spLocks noChangeArrowheads="1"/>
            </p:cNvSpPr>
            <p:nvPr/>
          </p:nvSpPr>
          <p:spPr bwMode="auto">
            <a:xfrm>
              <a:off x="22" y="1933"/>
              <a:ext cx="1156"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8232" name="Rectangle 60">
              <a:extLst>
                <a:ext uri="{FF2B5EF4-FFF2-40B4-BE49-F238E27FC236}">
                  <a16:creationId xmlns:a16="http://schemas.microsoft.com/office/drawing/2014/main" id="{B9FB9BD5-BF2B-EA9A-2D36-EBEE78833C11}"/>
                </a:ext>
              </a:extLst>
            </p:cNvPr>
            <p:cNvSpPr>
              <a:spLocks noChangeArrowheads="1"/>
            </p:cNvSpPr>
            <p:nvPr/>
          </p:nvSpPr>
          <p:spPr bwMode="auto">
            <a:xfrm>
              <a:off x="22" y="1616"/>
              <a:ext cx="1156"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8233" name="Rectangle 61">
              <a:extLst>
                <a:ext uri="{FF2B5EF4-FFF2-40B4-BE49-F238E27FC236}">
                  <a16:creationId xmlns:a16="http://schemas.microsoft.com/office/drawing/2014/main" id="{188B7EA1-3653-0DD8-7BAB-7BD253D291C2}"/>
                </a:ext>
              </a:extLst>
            </p:cNvPr>
            <p:cNvSpPr>
              <a:spLocks noChangeArrowheads="1"/>
            </p:cNvSpPr>
            <p:nvPr/>
          </p:nvSpPr>
          <p:spPr bwMode="auto">
            <a:xfrm>
              <a:off x="22" y="1298"/>
              <a:ext cx="1156"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8234" name="Rectangle 62">
              <a:extLst>
                <a:ext uri="{FF2B5EF4-FFF2-40B4-BE49-F238E27FC236}">
                  <a16:creationId xmlns:a16="http://schemas.microsoft.com/office/drawing/2014/main" id="{D401FC57-EC3F-32B9-358A-D15CD7417C86}"/>
                </a:ext>
              </a:extLst>
            </p:cNvPr>
            <p:cNvSpPr>
              <a:spLocks noChangeArrowheads="1"/>
            </p:cNvSpPr>
            <p:nvPr/>
          </p:nvSpPr>
          <p:spPr bwMode="auto">
            <a:xfrm>
              <a:off x="22" y="889"/>
              <a:ext cx="1156"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8235" name="Rectangle 63">
              <a:extLst>
                <a:ext uri="{FF2B5EF4-FFF2-40B4-BE49-F238E27FC236}">
                  <a16:creationId xmlns:a16="http://schemas.microsoft.com/office/drawing/2014/main" id="{3BEE8529-D345-DCC0-E09D-5419FC06AC89}"/>
                </a:ext>
              </a:extLst>
            </p:cNvPr>
            <p:cNvSpPr>
              <a:spLocks noChangeArrowheads="1"/>
            </p:cNvSpPr>
            <p:nvPr/>
          </p:nvSpPr>
          <p:spPr bwMode="auto">
            <a:xfrm>
              <a:off x="22" y="436"/>
              <a:ext cx="1156"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8236" name="Rectangle 64">
              <a:extLst>
                <a:ext uri="{FF2B5EF4-FFF2-40B4-BE49-F238E27FC236}">
                  <a16:creationId xmlns:a16="http://schemas.microsoft.com/office/drawing/2014/main" id="{AB8D41E3-5FCA-6232-89F3-4F4D3E9CA914}"/>
                </a:ext>
              </a:extLst>
            </p:cNvPr>
            <p:cNvSpPr>
              <a:spLocks noChangeArrowheads="1"/>
            </p:cNvSpPr>
            <p:nvPr/>
          </p:nvSpPr>
          <p:spPr bwMode="auto">
            <a:xfrm>
              <a:off x="22" y="662"/>
              <a:ext cx="1156"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BC2B18D1-D073-53FA-E9B3-3BE6100BC127}"/>
              </a:ext>
            </a:extLst>
          </p:cNvPr>
          <p:cNvSpPr>
            <a:spLocks noGrp="1" noChangeArrowheads="1"/>
          </p:cNvSpPr>
          <p:nvPr>
            <p:ph type="title"/>
          </p:nvPr>
        </p:nvSpPr>
        <p:spPr/>
        <p:txBody>
          <a:bodyPr/>
          <a:lstStyle/>
          <a:p>
            <a:r>
              <a:rPr lang="de-DE" altLang="de-DE"/>
              <a:t>Muskulatur des Menschen</a:t>
            </a:r>
          </a:p>
        </p:txBody>
      </p:sp>
      <p:sp>
        <p:nvSpPr>
          <p:cNvPr id="9219" name="Rectangle 55">
            <a:extLst>
              <a:ext uri="{FF2B5EF4-FFF2-40B4-BE49-F238E27FC236}">
                <a16:creationId xmlns:a16="http://schemas.microsoft.com/office/drawing/2014/main" id="{BB42E925-D9AE-7CE2-2052-A7609EEA95B3}"/>
              </a:ext>
            </a:extLst>
          </p:cNvPr>
          <p:cNvSpPr>
            <a:spLocks noChangeArrowheads="1"/>
          </p:cNvSpPr>
          <p:nvPr/>
        </p:nvSpPr>
        <p:spPr bwMode="auto">
          <a:xfrm>
            <a:off x="1187450" y="5805488"/>
            <a:ext cx="1603375" cy="290512"/>
          </a:xfrm>
          <a:prstGeom prst="rect">
            <a:avLst/>
          </a:prstGeom>
          <a:solidFill>
            <a:srgbClr val="CFF1A1">
              <a:alpha val="39999"/>
            </a:srgbClr>
          </a:solidFill>
          <a:ln w="15875">
            <a:solidFill>
              <a:schemeClr val="tx1"/>
            </a:solidFill>
            <a:prstDash val="sysDot"/>
            <a:miter lim="800000"/>
            <a:headEnd/>
            <a:tailEnd/>
          </a:ln>
        </p:spPr>
        <p:txBody>
          <a:bodyPr wrap="none">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r>
              <a:rPr lang="de-DE" altLang="de-DE" sz="1200">
                <a:hlinkClick r:id="rId2" action="ppaction://hlinksldjump"/>
              </a:rPr>
              <a:t>Zurück zur Übersicht</a:t>
            </a:r>
            <a:endParaRPr lang="de-DE" altLang="de-DE" sz="1200"/>
          </a:p>
        </p:txBody>
      </p:sp>
      <p:sp>
        <p:nvSpPr>
          <p:cNvPr id="120888" name="Rectangle 56">
            <a:extLst>
              <a:ext uri="{FF2B5EF4-FFF2-40B4-BE49-F238E27FC236}">
                <a16:creationId xmlns:a16="http://schemas.microsoft.com/office/drawing/2014/main" id="{960C74B5-4A43-0247-7640-2335E823B00F}"/>
              </a:ext>
            </a:extLst>
          </p:cNvPr>
          <p:cNvSpPr>
            <a:spLocks noChangeArrowheads="1"/>
          </p:cNvSpPr>
          <p:nvPr/>
        </p:nvSpPr>
        <p:spPr bwMode="auto">
          <a:xfrm>
            <a:off x="4140200" y="2349500"/>
            <a:ext cx="1835150" cy="360363"/>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120889" name="Rectangle 57">
            <a:extLst>
              <a:ext uri="{FF2B5EF4-FFF2-40B4-BE49-F238E27FC236}">
                <a16:creationId xmlns:a16="http://schemas.microsoft.com/office/drawing/2014/main" id="{E52C09F3-D525-1F97-4FCC-26820C39DE5B}"/>
              </a:ext>
            </a:extLst>
          </p:cNvPr>
          <p:cNvSpPr>
            <a:spLocks noChangeArrowheads="1"/>
          </p:cNvSpPr>
          <p:nvPr/>
        </p:nvSpPr>
        <p:spPr bwMode="auto">
          <a:xfrm>
            <a:off x="4140200" y="1700213"/>
            <a:ext cx="1835150" cy="360362"/>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120890" name="Rectangle 58">
            <a:extLst>
              <a:ext uri="{FF2B5EF4-FFF2-40B4-BE49-F238E27FC236}">
                <a16:creationId xmlns:a16="http://schemas.microsoft.com/office/drawing/2014/main" id="{ED387E17-D6D2-27B6-1727-2EFA6BFF2200}"/>
              </a:ext>
            </a:extLst>
          </p:cNvPr>
          <p:cNvSpPr>
            <a:spLocks noChangeArrowheads="1"/>
          </p:cNvSpPr>
          <p:nvPr/>
        </p:nvSpPr>
        <p:spPr bwMode="auto">
          <a:xfrm>
            <a:off x="4140200" y="1341438"/>
            <a:ext cx="1835150" cy="360362"/>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120891" name="Rectangle 59">
            <a:extLst>
              <a:ext uri="{FF2B5EF4-FFF2-40B4-BE49-F238E27FC236}">
                <a16:creationId xmlns:a16="http://schemas.microsoft.com/office/drawing/2014/main" id="{EAEB051F-A48D-828F-3935-E046B57C0C41}"/>
              </a:ext>
            </a:extLst>
          </p:cNvPr>
          <p:cNvSpPr>
            <a:spLocks noChangeArrowheads="1"/>
          </p:cNvSpPr>
          <p:nvPr/>
        </p:nvSpPr>
        <p:spPr bwMode="auto">
          <a:xfrm>
            <a:off x="4140200" y="3141663"/>
            <a:ext cx="1835150" cy="360362"/>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120892" name="Rectangle 60">
            <a:extLst>
              <a:ext uri="{FF2B5EF4-FFF2-40B4-BE49-F238E27FC236}">
                <a16:creationId xmlns:a16="http://schemas.microsoft.com/office/drawing/2014/main" id="{F458B002-9F89-6297-57A5-F4EE5EB42136}"/>
              </a:ext>
            </a:extLst>
          </p:cNvPr>
          <p:cNvSpPr>
            <a:spLocks noChangeArrowheads="1"/>
          </p:cNvSpPr>
          <p:nvPr/>
        </p:nvSpPr>
        <p:spPr bwMode="auto">
          <a:xfrm>
            <a:off x="4140200" y="4005263"/>
            <a:ext cx="1835150" cy="360362"/>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120893" name="Rectangle 61">
            <a:extLst>
              <a:ext uri="{FF2B5EF4-FFF2-40B4-BE49-F238E27FC236}">
                <a16:creationId xmlns:a16="http://schemas.microsoft.com/office/drawing/2014/main" id="{198AFF4B-7319-A84E-9786-1834754AE707}"/>
              </a:ext>
            </a:extLst>
          </p:cNvPr>
          <p:cNvSpPr>
            <a:spLocks noChangeArrowheads="1"/>
          </p:cNvSpPr>
          <p:nvPr/>
        </p:nvSpPr>
        <p:spPr bwMode="auto">
          <a:xfrm>
            <a:off x="4140200" y="5588000"/>
            <a:ext cx="1835150" cy="360363"/>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120894" name="Rectangle 62">
            <a:extLst>
              <a:ext uri="{FF2B5EF4-FFF2-40B4-BE49-F238E27FC236}">
                <a16:creationId xmlns:a16="http://schemas.microsoft.com/office/drawing/2014/main" id="{59C38D59-8BEE-B1A1-4F13-54AB87C1703A}"/>
              </a:ext>
            </a:extLst>
          </p:cNvPr>
          <p:cNvSpPr>
            <a:spLocks noChangeArrowheads="1"/>
          </p:cNvSpPr>
          <p:nvPr/>
        </p:nvSpPr>
        <p:spPr bwMode="auto">
          <a:xfrm>
            <a:off x="4140200" y="5229225"/>
            <a:ext cx="1835150" cy="360363"/>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120895" name="Text Box 63">
            <a:extLst>
              <a:ext uri="{FF2B5EF4-FFF2-40B4-BE49-F238E27FC236}">
                <a16:creationId xmlns:a16="http://schemas.microsoft.com/office/drawing/2014/main" id="{3C3A563E-A68D-F25A-5BDD-C71527E05AFF}"/>
              </a:ext>
            </a:extLst>
          </p:cNvPr>
          <p:cNvSpPr txBox="1">
            <a:spLocks noChangeArrowheads="1"/>
          </p:cNvSpPr>
          <p:nvPr/>
        </p:nvSpPr>
        <p:spPr bwMode="auto">
          <a:xfrm>
            <a:off x="4105275" y="1341438"/>
            <a:ext cx="183515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algn="ctr" eaLnBrk="1" hangingPunct="1">
              <a:spcBef>
                <a:spcPct val="50000"/>
              </a:spcBef>
            </a:pPr>
            <a:r>
              <a:rPr lang="de-DE" altLang="de-DE" sz="1400"/>
              <a:t>Bizeps</a:t>
            </a:r>
          </a:p>
        </p:txBody>
      </p:sp>
      <p:sp>
        <p:nvSpPr>
          <p:cNvPr id="120896" name="Text Box 64">
            <a:extLst>
              <a:ext uri="{FF2B5EF4-FFF2-40B4-BE49-F238E27FC236}">
                <a16:creationId xmlns:a16="http://schemas.microsoft.com/office/drawing/2014/main" id="{BEE05AE5-9E06-9FD8-EAB3-A24F35DC80BB}"/>
              </a:ext>
            </a:extLst>
          </p:cNvPr>
          <p:cNvSpPr txBox="1">
            <a:spLocks noChangeArrowheads="1"/>
          </p:cNvSpPr>
          <p:nvPr/>
        </p:nvSpPr>
        <p:spPr bwMode="auto">
          <a:xfrm>
            <a:off x="4140200" y="1700213"/>
            <a:ext cx="183515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algn="ctr" eaLnBrk="1" hangingPunct="1">
              <a:spcBef>
                <a:spcPct val="50000"/>
              </a:spcBef>
            </a:pPr>
            <a:r>
              <a:rPr lang="de-DE" altLang="de-DE" sz="1400"/>
              <a:t>Trizeps</a:t>
            </a:r>
          </a:p>
        </p:txBody>
      </p:sp>
      <p:sp>
        <p:nvSpPr>
          <p:cNvPr id="120897" name="Text Box 65">
            <a:extLst>
              <a:ext uri="{FF2B5EF4-FFF2-40B4-BE49-F238E27FC236}">
                <a16:creationId xmlns:a16="http://schemas.microsoft.com/office/drawing/2014/main" id="{7198092E-988D-7834-2FDE-25D4A49BA59E}"/>
              </a:ext>
            </a:extLst>
          </p:cNvPr>
          <p:cNvSpPr txBox="1">
            <a:spLocks noChangeArrowheads="1"/>
          </p:cNvSpPr>
          <p:nvPr/>
        </p:nvSpPr>
        <p:spPr bwMode="auto">
          <a:xfrm>
            <a:off x="4140200" y="2349500"/>
            <a:ext cx="183515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algn="ctr" eaLnBrk="1" hangingPunct="1">
              <a:spcBef>
                <a:spcPct val="50000"/>
              </a:spcBef>
            </a:pPr>
            <a:r>
              <a:rPr lang="de-DE" altLang="de-DE" sz="1400"/>
              <a:t>Brustmuskel</a:t>
            </a:r>
          </a:p>
        </p:txBody>
      </p:sp>
      <p:sp>
        <p:nvSpPr>
          <p:cNvPr id="120898" name="Text Box 66">
            <a:extLst>
              <a:ext uri="{FF2B5EF4-FFF2-40B4-BE49-F238E27FC236}">
                <a16:creationId xmlns:a16="http://schemas.microsoft.com/office/drawing/2014/main" id="{9B1AC1BC-2642-D5F4-5C02-427A27EE77BD}"/>
              </a:ext>
            </a:extLst>
          </p:cNvPr>
          <p:cNvSpPr txBox="1">
            <a:spLocks noChangeArrowheads="1"/>
          </p:cNvSpPr>
          <p:nvPr/>
        </p:nvSpPr>
        <p:spPr bwMode="auto">
          <a:xfrm>
            <a:off x="4140200" y="3141663"/>
            <a:ext cx="183515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algn="ctr" eaLnBrk="1" hangingPunct="1">
              <a:spcBef>
                <a:spcPct val="50000"/>
              </a:spcBef>
            </a:pPr>
            <a:r>
              <a:rPr lang="de-DE" altLang="de-DE" sz="1400"/>
              <a:t>Bauchmuskeln</a:t>
            </a:r>
          </a:p>
        </p:txBody>
      </p:sp>
      <p:sp>
        <p:nvSpPr>
          <p:cNvPr id="120899" name="Text Box 67">
            <a:extLst>
              <a:ext uri="{FF2B5EF4-FFF2-40B4-BE49-F238E27FC236}">
                <a16:creationId xmlns:a16="http://schemas.microsoft.com/office/drawing/2014/main" id="{174C712A-D049-2BFB-9EFF-611F090FE189}"/>
              </a:ext>
            </a:extLst>
          </p:cNvPr>
          <p:cNvSpPr txBox="1">
            <a:spLocks noChangeArrowheads="1"/>
          </p:cNvSpPr>
          <p:nvPr/>
        </p:nvSpPr>
        <p:spPr bwMode="auto">
          <a:xfrm>
            <a:off x="4067175" y="4005263"/>
            <a:ext cx="2017713"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algn="ctr" eaLnBrk="1" hangingPunct="1">
              <a:spcBef>
                <a:spcPct val="50000"/>
              </a:spcBef>
            </a:pPr>
            <a:r>
              <a:rPr lang="de-DE" altLang="de-DE" sz="1400"/>
              <a:t>Oberschenkelmuskeln</a:t>
            </a:r>
          </a:p>
        </p:txBody>
      </p:sp>
      <p:sp>
        <p:nvSpPr>
          <p:cNvPr id="120900" name="Text Box 68">
            <a:extLst>
              <a:ext uri="{FF2B5EF4-FFF2-40B4-BE49-F238E27FC236}">
                <a16:creationId xmlns:a16="http://schemas.microsoft.com/office/drawing/2014/main" id="{D576CA0C-609E-0155-9DB7-515FD76829E0}"/>
              </a:ext>
            </a:extLst>
          </p:cNvPr>
          <p:cNvSpPr txBox="1">
            <a:spLocks noChangeArrowheads="1"/>
          </p:cNvSpPr>
          <p:nvPr/>
        </p:nvSpPr>
        <p:spPr bwMode="auto">
          <a:xfrm>
            <a:off x="4140200" y="5229225"/>
            <a:ext cx="183515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algn="ctr" eaLnBrk="1" hangingPunct="1">
              <a:spcBef>
                <a:spcPct val="50000"/>
              </a:spcBef>
            </a:pPr>
            <a:r>
              <a:rPr lang="de-DE" altLang="de-DE" sz="1400"/>
              <a:t>Wadenmuskel</a:t>
            </a:r>
          </a:p>
        </p:txBody>
      </p:sp>
      <p:sp>
        <p:nvSpPr>
          <p:cNvPr id="120901" name="Text Box 69">
            <a:extLst>
              <a:ext uri="{FF2B5EF4-FFF2-40B4-BE49-F238E27FC236}">
                <a16:creationId xmlns:a16="http://schemas.microsoft.com/office/drawing/2014/main" id="{F7E59080-68BA-7980-1C0E-3E0DBA4BDADD}"/>
              </a:ext>
            </a:extLst>
          </p:cNvPr>
          <p:cNvSpPr txBox="1">
            <a:spLocks noChangeArrowheads="1"/>
          </p:cNvSpPr>
          <p:nvPr/>
        </p:nvSpPr>
        <p:spPr bwMode="auto">
          <a:xfrm>
            <a:off x="4140200" y="5589588"/>
            <a:ext cx="183515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algn="ctr" eaLnBrk="1" hangingPunct="1">
              <a:spcBef>
                <a:spcPct val="50000"/>
              </a:spcBef>
            </a:pPr>
            <a:r>
              <a:rPr lang="de-DE" altLang="de-DE" sz="1400"/>
              <a:t>Schienbeinmuskel</a:t>
            </a:r>
          </a:p>
        </p:txBody>
      </p:sp>
      <p:pic>
        <p:nvPicPr>
          <p:cNvPr id="9234" name="Picture 89" descr="muskel_a">
            <a:extLst>
              <a:ext uri="{FF2B5EF4-FFF2-40B4-BE49-F238E27FC236}">
                <a16:creationId xmlns:a16="http://schemas.microsoft.com/office/drawing/2014/main" id="{B2744097-C45C-1C5D-E8FB-8F0102B8EFA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49988" y="908050"/>
            <a:ext cx="1346200" cy="555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0922" name="Line 90">
            <a:extLst>
              <a:ext uri="{FF2B5EF4-FFF2-40B4-BE49-F238E27FC236}">
                <a16:creationId xmlns:a16="http://schemas.microsoft.com/office/drawing/2014/main" id="{ACA7ED91-1AB6-6C2E-DAA4-B4241259E43E}"/>
              </a:ext>
            </a:extLst>
          </p:cNvPr>
          <p:cNvSpPr>
            <a:spLocks noChangeShapeType="1"/>
          </p:cNvSpPr>
          <p:nvPr/>
        </p:nvSpPr>
        <p:spPr bwMode="auto">
          <a:xfrm>
            <a:off x="5976938" y="1484313"/>
            <a:ext cx="755650" cy="64928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20923" name="Line 91">
            <a:extLst>
              <a:ext uri="{FF2B5EF4-FFF2-40B4-BE49-F238E27FC236}">
                <a16:creationId xmlns:a16="http://schemas.microsoft.com/office/drawing/2014/main" id="{C636E651-360E-0CC1-A95A-98588AEA589A}"/>
              </a:ext>
            </a:extLst>
          </p:cNvPr>
          <p:cNvSpPr>
            <a:spLocks noChangeShapeType="1"/>
          </p:cNvSpPr>
          <p:nvPr/>
        </p:nvSpPr>
        <p:spPr bwMode="auto">
          <a:xfrm>
            <a:off x="5976938" y="1844675"/>
            <a:ext cx="611187"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20924" name="Line 92">
            <a:extLst>
              <a:ext uri="{FF2B5EF4-FFF2-40B4-BE49-F238E27FC236}">
                <a16:creationId xmlns:a16="http://schemas.microsoft.com/office/drawing/2014/main" id="{0BE0DD31-632F-FCB4-AFDD-BF0BBEE2AE2D}"/>
              </a:ext>
            </a:extLst>
          </p:cNvPr>
          <p:cNvSpPr>
            <a:spLocks noChangeShapeType="1"/>
          </p:cNvSpPr>
          <p:nvPr/>
        </p:nvSpPr>
        <p:spPr bwMode="auto">
          <a:xfrm>
            <a:off x="5976938" y="2492375"/>
            <a:ext cx="682625" cy="2889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20925" name="Line 93">
            <a:extLst>
              <a:ext uri="{FF2B5EF4-FFF2-40B4-BE49-F238E27FC236}">
                <a16:creationId xmlns:a16="http://schemas.microsoft.com/office/drawing/2014/main" id="{E1DF75E6-8684-17E7-502A-42BF89F131CF}"/>
              </a:ext>
            </a:extLst>
          </p:cNvPr>
          <p:cNvSpPr>
            <a:spLocks noChangeShapeType="1"/>
          </p:cNvSpPr>
          <p:nvPr/>
        </p:nvSpPr>
        <p:spPr bwMode="auto">
          <a:xfrm>
            <a:off x="5976938" y="3284538"/>
            <a:ext cx="539750" cy="144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20926" name="Line 94">
            <a:extLst>
              <a:ext uri="{FF2B5EF4-FFF2-40B4-BE49-F238E27FC236}">
                <a16:creationId xmlns:a16="http://schemas.microsoft.com/office/drawing/2014/main" id="{C6AC3F46-2E4A-3ABF-7860-32202743F6F4}"/>
              </a:ext>
            </a:extLst>
          </p:cNvPr>
          <p:cNvSpPr>
            <a:spLocks noChangeShapeType="1"/>
          </p:cNvSpPr>
          <p:nvPr/>
        </p:nvSpPr>
        <p:spPr bwMode="auto">
          <a:xfrm>
            <a:off x="5973763" y="4149725"/>
            <a:ext cx="542925"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20927" name="Line 95">
            <a:extLst>
              <a:ext uri="{FF2B5EF4-FFF2-40B4-BE49-F238E27FC236}">
                <a16:creationId xmlns:a16="http://schemas.microsoft.com/office/drawing/2014/main" id="{93DF49A0-CD4E-21C3-4C08-8A85E8D24745}"/>
              </a:ext>
            </a:extLst>
          </p:cNvPr>
          <p:cNvSpPr>
            <a:spLocks noChangeShapeType="1"/>
          </p:cNvSpPr>
          <p:nvPr/>
        </p:nvSpPr>
        <p:spPr bwMode="auto">
          <a:xfrm>
            <a:off x="5973763" y="4149725"/>
            <a:ext cx="1046162"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20928" name="Line 96">
            <a:extLst>
              <a:ext uri="{FF2B5EF4-FFF2-40B4-BE49-F238E27FC236}">
                <a16:creationId xmlns:a16="http://schemas.microsoft.com/office/drawing/2014/main" id="{3AE1FD00-3032-CCFA-5491-B8B520E99946}"/>
              </a:ext>
            </a:extLst>
          </p:cNvPr>
          <p:cNvSpPr>
            <a:spLocks noChangeShapeType="1"/>
          </p:cNvSpPr>
          <p:nvPr/>
        </p:nvSpPr>
        <p:spPr bwMode="auto">
          <a:xfrm flipV="1">
            <a:off x="5976938" y="5157788"/>
            <a:ext cx="682625"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20929" name="Line 97">
            <a:extLst>
              <a:ext uri="{FF2B5EF4-FFF2-40B4-BE49-F238E27FC236}">
                <a16:creationId xmlns:a16="http://schemas.microsoft.com/office/drawing/2014/main" id="{709D5D0C-D209-0AC3-388F-9568FF2A0816}"/>
              </a:ext>
            </a:extLst>
          </p:cNvPr>
          <p:cNvSpPr>
            <a:spLocks noChangeShapeType="1"/>
          </p:cNvSpPr>
          <p:nvPr/>
        </p:nvSpPr>
        <p:spPr bwMode="auto">
          <a:xfrm flipV="1">
            <a:off x="5976938" y="5445125"/>
            <a:ext cx="611187" cy="2889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20890"/>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20896"/>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20889"/>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20923"/>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20922"/>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20895"/>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nodeType="clickEffect">
                                  <p:stCondLst>
                                    <p:cond delay="0"/>
                                  </p:stCondLst>
                                  <p:childTnLst>
                                    <p:set>
                                      <p:cBhvr>
                                        <p:cTn id="20" dur="1" fill="hold">
                                          <p:stCondLst>
                                            <p:cond delay="0"/>
                                          </p:stCondLst>
                                        </p:cTn>
                                        <p:tgtEl>
                                          <p:spTgt spid="120897"/>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20888"/>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20924"/>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nodeType="clickEffect">
                                  <p:stCondLst>
                                    <p:cond delay="0"/>
                                  </p:stCondLst>
                                  <p:childTnLst>
                                    <p:set>
                                      <p:cBhvr>
                                        <p:cTn id="28" dur="1" fill="hold">
                                          <p:stCondLst>
                                            <p:cond delay="0"/>
                                          </p:stCondLst>
                                        </p:cTn>
                                        <p:tgtEl>
                                          <p:spTgt spid="120898"/>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20925"/>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20891"/>
                                        </p:tgtEl>
                                        <p:attrNameLst>
                                          <p:attrName>style.visibility</p:attrName>
                                        </p:attrNameLst>
                                      </p:cBhvr>
                                      <p:to>
                                        <p:strVal val="visible"/>
                                      </p:to>
                                    </p:set>
                                  </p:childTnLst>
                                </p:cTn>
                              </p:par>
                            </p:childTnLst>
                          </p:cTn>
                        </p:par>
                      </p:childTnLst>
                    </p:cTn>
                  </p:par>
                  <p:par>
                    <p:cTn id="33" fill="hold" nodeType="clickPar">
                      <p:stCondLst>
                        <p:cond delay="indefinite"/>
                      </p:stCondLst>
                      <p:childTnLst>
                        <p:par>
                          <p:cTn id="34" fill="hold" nodeType="withGroup">
                            <p:stCondLst>
                              <p:cond delay="0"/>
                            </p:stCondLst>
                            <p:childTnLst>
                              <p:par>
                                <p:cTn id="35" presetID="1" presetClass="entr" presetSubtype="0" fill="hold" nodeType="clickEffect">
                                  <p:stCondLst>
                                    <p:cond delay="0"/>
                                  </p:stCondLst>
                                  <p:childTnLst>
                                    <p:set>
                                      <p:cBhvr>
                                        <p:cTn id="36" dur="1" fill="hold">
                                          <p:stCondLst>
                                            <p:cond delay="0"/>
                                          </p:stCondLst>
                                        </p:cTn>
                                        <p:tgtEl>
                                          <p:spTgt spid="120926"/>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120927"/>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20892"/>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120899"/>
                                        </p:tgtEl>
                                        <p:attrNameLst>
                                          <p:attrName>style.visibility</p:attrName>
                                        </p:attrNameLst>
                                      </p:cBhvr>
                                      <p:to>
                                        <p:strVal val="visible"/>
                                      </p:to>
                                    </p:set>
                                  </p:childTnLst>
                                </p:cTn>
                              </p:par>
                            </p:childTnLst>
                          </p:cTn>
                        </p:par>
                      </p:childTnLst>
                    </p:cTn>
                  </p:par>
                  <p:par>
                    <p:cTn id="43" fill="hold" nodeType="clickPar">
                      <p:stCondLst>
                        <p:cond delay="indefinite"/>
                      </p:stCondLst>
                      <p:childTnLst>
                        <p:par>
                          <p:cTn id="44" fill="hold" nodeType="withGroup">
                            <p:stCondLst>
                              <p:cond delay="0"/>
                            </p:stCondLst>
                            <p:childTnLst>
                              <p:par>
                                <p:cTn id="45" presetID="1" presetClass="entr" presetSubtype="0" fill="hold" nodeType="clickEffect">
                                  <p:stCondLst>
                                    <p:cond delay="0"/>
                                  </p:stCondLst>
                                  <p:childTnLst>
                                    <p:set>
                                      <p:cBhvr>
                                        <p:cTn id="46" dur="1" fill="hold">
                                          <p:stCondLst>
                                            <p:cond delay="0"/>
                                          </p:stCondLst>
                                        </p:cTn>
                                        <p:tgtEl>
                                          <p:spTgt spid="120893"/>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120901"/>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120900"/>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120928"/>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120894"/>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1209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0888" grpId="0" animBg="1"/>
      <p:bldP spid="120889" grpId="0" animBg="1"/>
      <p:bldP spid="120890" grpId="0" animBg="1"/>
      <p:bldP spid="120891" grpId="0" animBg="1"/>
      <p:bldP spid="120892" grpId="0" animBg="1"/>
      <p:bldP spid="120893" grpId="0" animBg="1"/>
      <p:bldP spid="120894" grpId="0" animBg="1"/>
      <p:bldP spid="120895" grpId="0"/>
      <p:bldP spid="120896" grpId="0"/>
      <p:bldP spid="120897" grpId="0"/>
      <p:bldP spid="120898" grpId="0"/>
      <p:bldP spid="120899" grpId="0"/>
      <p:bldP spid="120900" grpId="0"/>
      <p:bldP spid="120901" grpId="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2FCBCCC3-A8F1-A7E6-CEF2-F1F5ADCC8BE2}"/>
              </a:ext>
            </a:extLst>
          </p:cNvPr>
          <p:cNvSpPr>
            <a:spLocks noGrp="1" noChangeArrowheads="1"/>
          </p:cNvSpPr>
          <p:nvPr>
            <p:ph type="title"/>
          </p:nvPr>
        </p:nvSpPr>
        <p:spPr/>
        <p:txBody>
          <a:bodyPr/>
          <a:lstStyle/>
          <a:p>
            <a:r>
              <a:rPr lang="de-DE" altLang="de-DE"/>
              <a:t>Muskulatur des Menschen</a:t>
            </a:r>
          </a:p>
        </p:txBody>
      </p:sp>
      <p:grpSp>
        <p:nvGrpSpPr>
          <p:cNvPr id="10243" name="Group 28">
            <a:extLst>
              <a:ext uri="{FF2B5EF4-FFF2-40B4-BE49-F238E27FC236}">
                <a16:creationId xmlns:a16="http://schemas.microsoft.com/office/drawing/2014/main" id="{A5817AF1-0A3B-5417-107B-02AD0E020AC8}"/>
              </a:ext>
            </a:extLst>
          </p:cNvPr>
          <p:cNvGrpSpPr>
            <a:grpSpLocks/>
          </p:cNvGrpSpPr>
          <p:nvPr/>
        </p:nvGrpSpPr>
        <p:grpSpPr bwMode="auto">
          <a:xfrm>
            <a:off x="4067175" y="908050"/>
            <a:ext cx="3529013" cy="5553075"/>
            <a:chOff x="2562" y="572"/>
            <a:chExt cx="2223" cy="3498"/>
          </a:xfrm>
        </p:grpSpPr>
        <p:sp>
          <p:nvSpPr>
            <p:cNvPr id="10244" name="Rectangle 4">
              <a:extLst>
                <a:ext uri="{FF2B5EF4-FFF2-40B4-BE49-F238E27FC236}">
                  <a16:creationId xmlns:a16="http://schemas.microsoft.com/office/drawing/2014/main" id="{02B7B757-04D8-3AB1-A949-14A1335A605C}"/>
                </a:ext>
              </a:extLst>
            </p:cNvPr>
            <p:cNvSpPr>
              <a:spLocks noChangeArrowheads="1"/>
            </p:cNvSpPr>
            <p:nvPr/>
          </p:nvSpPr>
          <p:spPr bwMode="auto">
            <a:xfrm>
              <a:off x="2608" y="1480"/>
              <a:ext cx="1156"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10245" name="Rectangle 5">
              <a:extLst>
                <a:ext uri="{FF2B5EF4-FFF2-40B4-BE49-F238E27FC236}">
                  <a16:creationId xmlns:a16="http://schemas.microsoft.com/office/drawing/2014/main" id="{62C67494-81AE-70C9-225B-9C800056EE8A}"/>
                </a:ext>
              </a:extLst>
            </p:cNvPr>
            <p:cNvSpPr>
              <a:spLocks noChangeArrowheads="1"/>
            </p:cNvSpPr>
            <p:nvPr/>
          </p:nvSpPr>
          <p:spPr bwMode="auto">
            <a:xfrm>
              <a:off x="2608" y="1071"/>
              <a:ext cx="1156"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10246" name="Rectangle 6">
              <a:extLst>
                <a:ext uri="{FF2B5EF4-FFF2-40B4-BE49-F238E27FC236}">
                  <a16:creationId xmlns:a16="http://schemas.microsoft.com/office/drawing/2014/main" id="{B9447DCB-A696-7EC2-A471-B6AE7019F2C3}"/>
                </a:ext>
              </a:extLst>
            </p:cNvPr>
            <p:cNvSpPr>
              <a:spLocks noChangeArrowheads="1"/>
            </p:cNvSpPr>
            <p:nvPr/>
          </p:nvSpPr>
          <p:spPr bwMode="auto">
            <a:xfrm>
              <a:off x="2608" y="845"/>
              <a:ext cx="1156"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10247" name="Rectangle 7">
              <a:extLst>
                <a:ext uri="{FF2B5EF4-FFF2-40B4-BE49-F238E27FC236}">
                  <a16:creationId xmlns:a16="http://schemas.microsoft.com/office/drawing/2014/main" id="{8BCC7D29-7CC8-88EA-14A3-0D2EED82FCEB}"/>
                </a:ext>
              </a:extLst>
            </p:cNvPr>
            <p:cNvSpPr>
              <a:spLocks noChangeArrowheads="1"/>
            </p:cNvSpPr>
            <p:nvPr/>
          </p:nvSpPr>
          <p:spPr bwMode="auto">
            <a:xfrm>
              <a:off x="2608" y="1979"/>
              <a:ext cx="1156"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10248" name="Rectangle 8">
              <a:extLst>
                <a:ext uri="{FF2B5EF4-FFF2-40B4-BE49-F238E27FC236}">
                  <a16:creationId xmlns:a16="http://schemas.microsoft.com/office/drawing/2014/main" id="{8CA6BEF4-ED82-43BB-F4FA-3759C2E22A7A}"/>
                </a:ext>
              </a:extLst>
            </p:cNvPr>
            <p:cNvSpPr>
              <a:spLocks noChangeArrowheads="1"/>
            </p:cNvSpPr>
            <p:nvPr/>
          </p:nvSpPr>
          <p:spPr bwMode="auto">
            <a:xfrm>
              <a:off x="2608" y="2523"/>
              <a:ext cx="1156"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10249" name="Rectangle 9">
              <a:extLst>
                <a:ext uri="{FF2B5EF4-FFF2-40B4-BE49-F238E27FC236}">
                  <a16:creationId xmlns:a16="http://schemas.microsoft.com/office/drawing/2014/main" id="{15808325-A846-44C9-99FD-899A85AF67E6}"/>
                </a:ext>
              </a:extLst>
            </p:cNvPr>
            <p:cNvSpPr>
              <a:spLocks noChangeArrowheads="1"/>
            </p:cNvSpPr>
            <p:nvPr/>
          </p:nvSpPr>
          <p:spPr bwMode="auto">
            <a:xfrm>
              <a:off x="2608" y="3520"/>
              <a:ext cx="1156"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10250" name="Rectangle 10">
              <a:extLst>
                <a:ext uri="{FF2B5EF4-FFF2-40B4-BE49-F238E27FC236}">
                  <a16:creationId xmlns:a16="http://schemas.microsoft.com/office/drawing/2014/main" id="{3674791B-E9C1-7B52-0DBC-002CEF9EB042}"/>
                </a:ext>
              </a:extLst>
            </p:cNvPr>
            <p:cNvSpPr>
              <a:spLocks noChangeArrowheads="1"/>
            </p:cNvSpPr>
            <p:nvPr/>
          </p:nvSpPr>
          <p:spPr bwMode="auto">
            <a:xfrm>
              <a:off x="2608" y="3294"/>
              <a:ext cx="1156"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10251" name="Text Box 11">
              <a:extLst>
                <a:ext uri="{FF2B5EF4-FFF2-40B4-BE49-F238E27FC236}">
                  <a16:creationId xmlns:a16="http://schemas.microsoft.com/office/drawing/2014/main" id="{E63C1E3A-7A03-CEF7-C60B-111817B92D71}"/>
                </a:ext>
              </a:extLst>
            </p:cNvPr>
            <p:cNvSpPr txBox="1">
              <a:spLocks noChangeArrowheads="1"/>
            </p:cNvSpPr>
            <p:nvPr/>
          </p:nvSpPr>
          <p:spPr bwMode="auto">
            <a:xfrm>
              <a:off x="2653" y="845"/>
              <a:ext cx="1043"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algn="ctr" eaLnBrk="1" hangingPunct="1">
                <a:spcBef>
                  <a:spcPct val="50000"/>
                </a:spcBef>
              </a:pPr>
              <a:r>
                <a:rPr lang="de-DE" altLang="de-DE" sz="1400"/>
                <a:t>Bizeps</a:t>
              </a:r>
            </a:p>
          </p:txBody>
        </p:sp>
        <p:sp>
          <p:nvSpPr>
            <p:cNvPr id="10252" name="Text Box 12">
              <a:extLst>
                <a:ext uri="{FF2B5EF4-FFF2-40B4-BE49-F238E27FC236}">
                  <a16:creationId xmlns:a16="http://schemas.microsoft.com/office/drawing/2014/main" id="{7E529121-C3D4-69C0-465D-B10F25D18BF2}"/>
                </a:ext>
              </a:extLst>
            </p:cNvPr>
            <p:cNvSpPr txBox="1">
              <a:spLocks noChangeArrowheads="1"/>
            </p:cNvSpPr>
            <p:nvPr/>
          </p:nvSpPr>
          <p:spPr bwMode="auto">
            <a:xfrm>
              <a:off x="2653" y="1071"/>
              <a:ext cx="1065"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algn="ctr" eaLnBrk="1" hangingPunct="1">
                <a:spcBef>
                  <a:spcPct val="50000"/>
                </a:spcBef>
              </a:pPr>
              <a:r>
                <a:rPr lang="de-DE" altLang="de-DE" sz="1400"/>
                <a:t>Trizeps</a:t>
              </a:r>
            </a:p>
          </p:txBody>
        </p:sp>
        <p:sp>
          <p:nvSpPr>
            <p:cNvPr id="10253" name="Text Box 13">
              <a:extLst>
                <a:ext uri="{FF2B5EF4-FFF2-40B4-BE49-F238E27FC236}">
                  <a16:creationId xmlns:a16="http://schemas.microsoft.com/office/drawing/2014/main" id="{2391C783-0630-369E-3F8D-8F999C5A7C67}"/>
                </a:ext>
              </a:extLst>
            </p:cNvPr>
            <p:cNvSpPr txBox="1">
              <a:spLocks noChangeArrowheads="1"/>
            </p:cNvSpPr>
            <p:nvPr/>
          </p:nvSpPr>
          <p:spPr bwMode="auto">
            <a:xfrm>
              <a:off x="2653" y="1480"/>
              <a:ext cx="1020"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algn="ctr" eaLnBrk="1" hangingPunct="1">
                <a:spcBef>
                  <a:spcPct val="50000"/>
                </a:spcBef>
              </a:pPr>
              <a:r>
                <a:rPr lang="de-DE" altLang="de-DE" sz="1400"/>
                <a:t>Brustmuskel</a:t>
              </a:r>
            </a:p>
          </p:txBody>
        </p:sp>
        <p:sp>
          <p:nvSpPr>
            <p:cNvPr id="10254" name="Text Box 14">
              <a:extLst>
                <a:ext uri="{FF2B5EF4-FFF2-40B4-BE49-F238E27FC236}">
                  <a16:creationId xmlns:a16="http://schemas.microsoft.com/office/drawing/2014/main" id="{74F2F0C3-C9B2-8E94-DB74-15C8C5F1E077}"/>
                </a:ext>
              </a:extLst>
            </p:cNvPr>
            <p:cNvSpPr txBox="1">
              <a:spLocks noChangeArrowheads="1"/>
            </p:cNvSpPr>
            <p:nvPr/>
          </p:nvSpPr>
          <p:spPr bwMode="auto">
            <a:xfrm>
              <a:off x="2699" y="1979"/>
              <a:ext cx="1020"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algn="ctr" eaLnBrk="1" hangingPunct="1">
                <a:spcBef>
                  <a:spcPct val="50000"/>
                </a:spcBef>
              </a:pPr>
              <a:r>
                <a:rPr lang="de-DE" altLang="de-DE" sz="1400"/>
                <a:t>Bauchmuskeln</a:t>
              </a:r>
            </a:p>
          </p:txBody>
        </p:sp>
        <p:sp>
          <p:nvSpPr>
            <p:cNvPr id="10255" name="Text Box 15">
              <a:extLst>
                <a:ext uri="{FF2B5EF4-FFF2-40B4-BE49-F238E27FC236}">
                  <a16:creationId xmlns:a16="http://schemas.microsoft.com/office/drawing/2014/main" id="{4EF09D61-AF25-0914-E958-CF38628F8A83}"/>
                </a:ext>
              </a:extLst>
            </p:cNvPr>
            <p:cNvSpPr txBox="1">
              <a:spLocks noChangeArrowheads="1"/>
            </p:cNvSpPr>
            <p:nvPr/>
          </p:nvSpPr>
          <p:spPr bwMode="auto">
            <a:xfrm>
              <a:off x="2562" y="2523"/>
              <a:ext cx="1271"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algn="ctr" eaLnBrk="1" hangingPunct="1">
                <a:spcBef>
                  <a:spcPct val="50000"/>
                </a:spcBef>
              </a:pPr>
              <a:r>
                <a:rPr lang="de-DE" altLang="de-DE" sz="1400"/>
                <a:t>Oberschenkelmuskeln</a:t>
              </a:r>
            </a:p>
          </p:txBody>
        </p:sp>
        <p:sp>
          <p:nvSpPr>
            <p:cNvPr id="10256" name="Text Box 16">
              <a:extLst>
                <a:ext uri="{FF2B5EF4-FFF2-40B4-BE49-F238E27FC236}">
                  <a16:creationId xmlns:a16="http://schemas.microsoft.com/office/drawing/2014/main" id="{766830AC-3541-147E-3DF3-7A1725AF7089}"/>
                </a:ext>
              </a:extLst>
            </p:cNvPr>
            <p:cNvSpPr txBox="1">
              <a:spLocks noChangeArrowheads="1"/>
            </p:cNvSpPr>
            <p:nvPr/>
          </p:nvSpPr>
          <p:spPr bwMode="auto">
            <a:xfrm>
              <a:off x="2653" y="3294"/>
              <a:ext cx="1065"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algn="ctr" eaLnBrk="1" hangingPunct="1">
                <a:spcBef>
                  <a:spcPct val="50000"/>
                </a:spcBef>
              </a:pPr>
              <a:r>
                <a:rPr lang="de-DE" altLang="de-DE" sz="1400"/>
                <a:t>Wadenmuskel</a:t>
              </a:r>
            </a:p>
          </p:txBody>
        </p:sp>
        <p:sp>
          <p:nvSpPr>
            <p:cNvPr id="10257" name="Text Box 17">
              <a:extLst>
                <a:ext uri="{FF2B5EF4-FFF2-40B4-BE49-F238E27FC236}">
                  <a16:creationId xmlns:a16="http://schemas.microsoft.com/office/drawing/2014/main" id="{8F3B7CD9-6105-50B4-D823-5E70E0D23C66}"/>
                </a:ext>
              </a:extLst>
            </p:cNvPr>
            <p:cNvSpPr txBox="1">
              <a:spLocks noChangeArrowheads="1"/>
            </p:cNvSpPr>
            <p:nvPr/>
          </p:nvSpPr>
          <p:spPr bwMode="auto">
            <a:xfrm>
              <a:off x="2654" y="3521"/>
              <a:ext cx="1088"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algn="ctr" eaLnBrk="1" hangingPunct="1">
                <a:spcBef>
                  <a:spcPct val="50000"/>
                </a:spcBef>
              </a:pPr>
              <a:r>
                <a:rPr lang="de-DE" altLang="de-DE" sz="1400"/>
                <a:t>Schienbeinmuskel</a:t>
              </a:r>
            </a:p>
          </p:txBody>
        </p:sp>
        <p:pic>
          <p:nvPicPr>
            <p:cNvPr id="10258" name="Picture 18" descr="muskel_a">
              <a:extLst>
                <a:ext uri="{FF2B5EF4-FFF2-40B4-BE49-F238E27FC236}">
                  <a16:creationId xmlns:a16="http://schemas.microsoft.com/office/drawing/2014/main" id="{F1576E2D-E5FD-2F6E-E66F-1FF945B41FD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37" y="572"/>
              <a:ext cx="848" cy="3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59" name="Line 19">
              <a:extLst>
                <a:ext uri="{FF2B5EF4-FFF2-40B4-BE49-F238E27FC236}">
                  <a16:creationId xmlns:a16="http://schemas.microsoft.com/office/drawing/2014/main" id="{44B0D036-3C23-41CE-4B83-26C88BC9625E}"/>
                </a:ext>
              </a:extLst>
            </p:cNvPr>
            <p:cNvSpPr>
              <a:spLocks noChangeShapeType="1"/>
            </p:cNvSpPr>
            <p:nvPr/>
          </p:nvSpPr>
          <p:spPr bwMode="auto">
            <a:xfrm>
              <a:off x="3765" y="935"/>
              <a:ext cx="476" cy="409"/>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0260" name="Line 20">
              <a:extLst>
                <a:ext uri="{FF2B5EF4-FFF2-40B4-BE49-F238E27FC236}">
                  <a16:creationId xmlns:a16="http://schemas.microsoft.com/office/drawing/2014/main" id="{7219AF69-935E-1BFB-560E-D4A98C553F32}"/>
                </a:ext>
              </a:extLst>
            </p:cNvPr>
            <p:cNvSpPr>
              <a:spLocks noChangeShapeType="1"/>
            </p:cNvSpPr>
            <p:nvPr/>
          </p:nvSpPr>
          <p:spPr bwMode="auto">
            <a:xfrm>
              <a:off x="3765" y="1162"/>
              <a:ext cx="385" cy="27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0261" name="Line 21">
              <a:extLst>
                <a:ext uri="{FF2B5EF4-FFF2-40B4-BE49-F238E27FC236}">
                  <a16:creationId xmlns:a16="http://schemas.microsoft.com/office/drawing/2014/main" id="{668C621A-8B39-CEE2-4D90-51D03B0E5AB5}"/>
                </a:ext>
              </a:extLst>
            </p:cNvPr>
            <p:cNvSpPr>
              <a:spLocks noChangeShapeType="1"/>
            </p:cNvSpPr>
            <p:nvPr/>
          </p:nvSpPr>
          <p:spPr bwMode="auto">
            <a:xfrm>
              <a:off x="3765" y="1570"/>
              <a:ext cx="430" cy="18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0262" name="Line 22">
              <a:extLst>
                <a:ext uri="{FF2B5EF4-FFF2-40B4-BE49-F238E27FC236}">
                  <a16:creationId xmlns:a16="http://schemas.microsoft.com/office/drawing/2014/main" id="{8BF70540-8210-7BFF-1BD8-147DED93DB1A}"/>
                </a:ext>
              </a:extLst>
            </p:cNvPr>
            <p:cNvSpPr>
              <a:spLocks noChangeShapeType="1"/>
            </p:cNvSpPr>
            <p:nvPr/>
          </p:nvSpPr>
          <p:spPr bwMode="auto">
            <a:xfrm>
              <a:off x="3765" y="2069"/>
              <a:ext cx="340" cy="9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0263" name="Line 23">
              <a:extLst>
                <a:ext uri="{FF2B5EF4-FFF2-40B4-BE49-F238E27FC236}">
                  <a16:creationId xmlns:a16="http://schemas.microsoft.com/office/drawing/2014/main" id="{AB780CDE-A808-67F2-A1C8-57AB0B898BC5}"/>
                </a:ext>
              </a:extLst>
            </p:cNvPr>
            <p:cNvSpPr>
              <a:spLocks noChangeShapeType="1"/>
            </p:cNvSpPr>
            <p:nvPr/>
          </p:nvSpPr>
          <p:spPr bwMode="auto">
            <a:xfrm>
              <a:off x="3763" y="2614"/>
              <a:ext cx="342"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0264" name="Line 24">
              <a:extLst>
                <a:ext uri="{FF2B5EF4-FFF2-40B4-BE49-F238E27FC236}">
                  <a16:creationId xmlns:a16="http://schemas.microsoft.com/office/drawing/2014/main" id="{F22DCAA6-F207-78F8-C52F-CB2965063126}"/>
                </a:ext>
              </a:extLst>
            </p:cNvPr>
            <p:cNvSpPr>
              <a:spLocks noChangeShapeType="1"/>
            </p:cNvSpPr>
            <p:nvPr/>
          </p:nvSpPr>
          <p:spPr bwMode="auto">
            <a:xfrm>
              <a:off x="3763" y="2614"/>
              <a:ext cx="659"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0265" name="Line 25">
              <a:extLst>
                <a:ext uri="{FF2B5EF4-FFF2-40B4-BE49-F238E27FC236}">
                  <a16:creationId xmlns:a16="http://schemas.microsoft.com/office/drawing/2014/main" id="{DD15FCFE-C4A6-7DDD-B46D-B175CA1EC31B}"/>
                </a:ext>
              </a:extLst>
            </p:cNvPr>
            <p:cNvSpPr>
              <a:spLocks noChangeShapeType="1"/>
            </p:cNvSpPr>
            <p:nvPr/>
          </p:nvSpPr>
          <p:spPr bwMode="auto">
            <a:xfrm flipV="1">
              <a:off x="3765" y="3249"/>
              <a:ext cx="430"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0266" name="Line 26">
              <a:extLst>
                <a:ext uri="{FF2B5EF4-FFF2-40B4-BE49-F238E27FC236}">
                  <a16:creationId xmlns:a16="http://schemas.microsoft.com/office/drawing/2014/main" id="{91694259-B011-FFDD-1AF0-1D127B02FBB4}"/>
                </a:ext>
              </a:extLst>
            </p:cNvPr>
            <p:cNvSpPr>
              <a:spLocks noChangeShapeType="1"/>
            </p:cNvSpPr>
            <p:nvPr/>
          </p:nvSpPr>
          <p:spPr bwMode="auto">
            <a:xfrm flipV="1">
              <a:off x="3765" y="3430"/>
              <a:ext cx="385" cy="18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D9C10E4D-DBEC-AA51-A289-242A16CD313C}"/>
              </a:ext>
            </a:extLst>
          </p:cNvPr>
          <p:cNvSpPr>
            <a:spLocks noGrp="1" noChangeArrowheads="1"/>
          </p:cNvSpPr>
          <p:nvPr>
            <p:ph type="title"/>
          </p:nvPr>
        </p:nvSpPr>
        <p:spPr/>
        <p:txBody>
          <a:bodyPr/>
          <a:lstStyle/>
          <a:p>
            <a:r>
              <a:rPr lang="de-DE" altLang="de-DE"/>
              <a:t>Muskulatur des Menschen</a:t>
            </a:r>
          </a:p>
        </p:txBody>
      </p:sp>
      <p:grpSp>
        <p:nvGrpSpPr>
          <p:cNvPr id="11267" name="Group 28">
            <a:extLst>
              <a:ext uri="{FF2B5EF4-FFF2-40B4-BE49-F238E27FC236}">
                <a16:creationId xmlns:a16="http://schemas.microsoft.com/office/drawing/2014/main" id="{6A14C53A-1C7A-0086-856E-2DB5102B16D7}"/>
              </a:ext>
            </a:extLst>
          </p:cNvPr>
          <p:cNvGrpSpPr>
            <a:grpSpLocks/>
          </p:cNvGrpSpPr>
          <p:nvPr/>
        </p:nvGrpSpPr>
        <p:grpSpPr bwMode="auto">
          <a:xfrm>
            <a:off x="4140200" y="908050"/>
            <a:ext cx="3455988" cy="5553075"/>
            <a:chOff x="2608" y="572"/>
            <a:chExt cx="2177" cy="3498"/>
          </a:xfrm>
        </p:grpSpPr>
        <p:sp>
          <p:nvSpPr>
            <p:cNvPr id="11268" name="Rectangle 4">
              <a:extLst>
                <a:ext uri="{FF2B5EF4-FFF2-40B4-BE49-F238E27FC236}">
                  <a16:creationId xmlns:a16="http://schemas.microsoft.com/office/drawing/2014/main" id="{028B4F22-9AC8-7ACE-41E9-74C821C5078F}"/>
                </a:ext>
              </a:extLst>
            </p:cNvPr>
            <p:cNvSpPr>
              <a:spLocks noChangeArrowheads="1"/>
            </p:cNvSpPr>
            <p:nvPr/>
          </p:nvSpPr>
          <p:spPr bwMode="auto">
            <a:xfrm>
              <a:off x="2608" y="1480"/>
              <a:ext cx="1156"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11269" name="Rectangle 5">
              <a:extLst>
                <a:ext uri="{FF2B5EF4-FFF2-40B4-BE49-F238E27FC236}">
                  <a16:creationId xmlns:a16="http://schemas.microsoft.com/office/drawing/2014/main" id="{093B7EEC-2CD1-8814-0B8E-944431E4E8BB}"/>
                </a:ext>
              </a:extLst>
            </p:cNvPr>
            <p:cNvSpPr>
              <a:spLocks noChangeArrowheads="1"/>
            </p:cNvSpPr>
            <p:nvPr/>
          </p:nvSpPr>
          <p:spPr bwMode="auto">
            <a:xfrm>
              <a:off x="2608" y="1071"/>
              <a:ext cx="1156"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11270" name="Rectangle 6">
              <a:extLst>
                <a:ext uri="{FF2B5EF4-FFF2-40B4-BE49-F238E27FC236}">
                  <a16:creationId xmlns:a16="http://schemas.microsoft.com/office/drawing/2014/main" id="{DF552141-0509-6625-13B7-D4883DEF1CD4}"/>
                </a:ext>
              </a:extLst>
            </p:cNvPr>
            <p:cNvSpPr>
              <a:spLocks noChangeArrowheads="1"/>
            </p:cNvSpPr>
            <p:nvPr/>
          </p:nvSpPr>
          <p:spPr bwMode="auto">
            <a:xfrm>
              <a:off x="2608" y="845"/>
              <a:ext cx="1156"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11271" name="Rectangle 7">
              <a:extLst>
                <a:ext uri="{FF2B5EF4-FFF2-40B4-BE49-F238E27FC236}">
                  <a16:creationId xmlns:a16="http://schemas.microsoft.com/office/drawing/2014/main" id="{66D01EAD-78C3-F0DE-D357-96660D412EF1}"/>
                </a:ext>
              </a:extLst>
            </p:cNvPr>
            <p:cNvSpPr>
              <a:spLocks noChangeArrowheads="1"/>
            </p:cNvSpPr>
            <p:nvPr/>
          </p:nvSpPr>
          <p:spPr bwMode="auto">
            <a:xfrm>
              <a:off x="2608" y="1979"/>
              <a:ext cx="1156"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11272" name="Rectangle 8">
              <a:extLst>
                <a:ext uri="{FF2B5EF4-FFF2-40B4-BE49-F238E27FC236}">
                  <a16:creationId xmlns:a16="http://schemas.microsoft.com/office/drawing/2014/main" id="{8C112315-E374-ADF8-5749-EC5B4721A6BA}"/>
                </a:ext>
              </a:extLst>
            </p:cNvPr>
            <p:cNvSpPr>
              <a:spLocks noChangeArrowheads="1"/>
            </p:cNvSpPr>
            <p:nvPr/>
          </p:nvSpPr>
          <p:spPr bwMode="auto">
            <a:xfrm>
              <a:off x="2608" y="2523"/>
              <a:ext cx="1156"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11273" name="Rectangle 9">
              <a:extLst>
                <a:ext uri="{FF2B5EF4-FFF2-40B4-BE49-F238E27FC236}">
                  <a16:creationId xmlns:a16="http://schemas.microsoft.com/office/drawing/2014/main" id="{E179A793-0EC9-AD8D-ABD6-044EB61CD4AB}"/>
                </a:ext>
              </a:extLst>
            </p:cNvPr>
            <p:cNvSpPr>
              <a:spLocks noChangeArrowheads="1"/>
            </p:cNvSpPr>
            <p:nvPr/>
          </p:nvSpPr>
          <p:spPr bwMode="auto">
            <a:xfrm>
              <a:off x="2608" y="3520"/>
              <a:ext cx="1156"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11274" name="Rectangle 10">
              <a:extLst>
                <a:ext uri="{FF2B5EF4-FFF2-40B4-BE49-F238E27FC236}">
                  <a16:creationId xmlns:a16="http://schemas.microsoft.com/office/drawing/2014/main" id="{A019D1DE-AA95-B8AE-EE6D-6DC8F00B4DC8}"/>
                </a:ext>
              </a:extLst>
            </p:cNvPr>
            <p:cNvSpPr>
              <a:spLocks noChangeArrowheads="1"/>
            </p:cNvSpPr>
            <p:nvPr/>
          </p:nvSpPr>
          <p:spPr bwMode="auto">
            <a:xfrm>
              <a:off x="2608" y="3294"/>
              <a:ext cx="1156"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pic>
          <p:nvPicPr>
            <p:cNvPr id="11275" name="Picture 18" descr="muskel_a">
              <a:extLst>
                <a:ext uri="{FF2B5EF4-FFF2-40B4-BE49-F238E27FC236}">
                  <a16:creationId xmlns:a16="http://schemas.microsoft.com/office/drawing/2014/main" id="{A3F6D531-7665-2860-1505-04EDFB9651F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37" y="572"/>
              <a:ext cx="848" cy="3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276" name="Line 19">
              <a:extLst>
                <a:ext uri="{FF2B5EF4-FFF2-40B4-BE49-F238E27FC236}">
                  <a16:creationId xmlns:a16="http://schemas.microsoft.com/office/drawing/2014/main" id="{5358A0F6-E201-2A25-30C4-0E72FCC3F553}"/>
                </a:ext>
              </a:extLst>
            </p:cNvPr>
            <p:cNvSpPr>
              <a:spLocks noChangeShapeType="1"/>
            </p:cNvSpPr>
            <p:nvPr/>
          </p:nvSpPr>
          <p:spPr bwMode="auto">
            <a:xfrm>
              <a:off x="3765" y="935"/>
              <a:ext cx="476" cy="409"/>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1277" name="Line 20">
              <a:extLst>
                <a:ext uri="{FF2B5EF4-FFF2-40B4-BE49-F238E27FC236}">
                  <a16:creationId xmlns:a16="http://schemas.microsoft.com/office/drawing/2014/main" id="{71AC14F9-5DC6-6A5B-4E87-53D0618D47DD}"/>
                </a:ext>
              </a:extLst>
            </p:cNvPr>
            <p:cNvSpPr>
              <a:spLocks noChangeShapeType="1"/>
            </p:cNvSpPr>
            <p:nvPr/>
          </p:nvSpPr>
          <p:spPr bwMode="auto">
            <a:xfrm>
              <a:off x="3765" y="1162"/>
              <a:ext cx="385" cy="27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1278" name="Line 21">
              <a:extLst>
                <a:ext uri="{FF2B5EF4-FFF2-40B4-BE49-F238E27FC236}">
                  <a16:creationId xmlns:a16="http://schemas.microsoft.com/office/drawing/2014/main" id="{C9292931-D8D6-3137-F302-AB3D9AABDCB3}"/>
                </a:ext>
              </a:extLst>
            </p:cNvPr>
            <p:cNvSpPr>
              <a:spLocks noChangeShapeType="1"/>
            </p:cNvSpPr>
            <p:nvPr/>
          </p:nvSpPr>
          <p:spPr bwMode="auto">
            <a:xfrm>
              <a:off x="3765" y="1570"/>
              <a:ext cx="430" cy="18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1279" name="Line 22">
              <a:extLst>
                <a:ext uri="{FF2B5EF4-FFF2-40B4-BE49-F238E27FC236}">
                  <a16:creationId xmlns:a16="http://schemas.microsoft.com/office/drawing/2014/main" id="{2B16DD1E-A1AA-6731-A9CB-291285D67C2F}"/>
                </a:ext>
              </a:extLst>
            </p:cNvPr>
            <p:cNvSpPr>
              <a:spLocks noChangeShapeType="1"/>
            </p:cNvSpPr>
            <p:nvPr/>
          </p:nvSpPr>
          <p:spPr bwMode="auto">
            <a:xfrm>
              <a:off x="3765" y="2069"/>
              <a:ext cx="340" cy="9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1280" name="Line 23">
              <a:extLst>
                <a:ext uri="{FF2B5EF4-FFF2-40B4-BE49-F238E27FC236}">
                  <a16:creationId xmlns:a16="http://schemas.microsoft.com/office/drawing/2014/main" id="{5246E831-38F6-4A57-2E7B-5F99E9D55BA2}"/>
                </a:ext>
              </a:extLst>
            </p:cNvPr>
            <p:cNvSpPr>
              <a:spLocks noChangeShapeType="1"/>
            </p:cNvSpPr>
            <p:nvPr/>
          </p:nvSpPr>
          <p:spPr bwMode="auto">
            <a:xfrm>
              <a:off x="3763" y="2614"/>
              <a:ext cx="342"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1281" name="Line 24">
              <a:extLst>
                <a:ext uri="{FF2B5EF4-FFF2-40B4-BE49-F238E27FC236}">
                  <a16:creationId xmlns:a16="http://schemas.microsoft.com/office/drawing/2014/main" id="{B07B5945-C360-70E1-AB4A-BE5F7708AE90}"/>
                </a:ext>
              </a:extLst>
            </p:cNvPr>
            <p:cNvSpPr>
              <a:spLocks noChangeShapeType="1"/>
            </p:cNvSpPr>
            <p:nvPr/>
          </p:nvSpPr>
          <p:spPr bwMode="auto">
            <a:xfrm>
              <a:off x="3763" y="2614"/>
              <a:ext cx="659"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1282" name="Line 25">
              <a:extLst>
                <a:ext uri="{FF2B5EF4-FFF2-40B4-BE49-F238E27FC236}">
                  <a16:creationId xmlns:a16="http://schemas.microsoft.com/office/drawing/2014/main" id="{712AB1F5-2B0B-47D1-D529-78967456298A}"/>
                </a:ext>
              </a:extLst>
            </p:cNvPr>
            <p:cNvSpPr>
              <a:spLocks noChangeShapeType="1"/>
            </p:cNvSpPr>
            <p:nvPr/>
          </p:nvSpPr>
          <p:spPr bwMode="auto">
            <a:xfrm flipV="1">
              <a:off x="3765" y="3249"/>
              <a:ext cx="430"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1283" name="Line 26">
              <a:extLst>
                <a:ext uri="{FF2B5EF4-FFF2-40B4-BE49-F238E27FC236}">
                  <a16:creationId xmlns:a16="http://schemas.microsoft.com/office/drawing/2014/main" id="{247E6452-47CB-318B-4013-5666F32C5188}"/>
                </a:ext>
              </a:extLst>
            </p:cNvPr>
            <p:cNvSpPr>
              <a:spLocks noChangeShapeType="1"/>
            </p:cNvSpPr>
            <p:nvPr/>
          </p:nvSpPr>
          <p:spPr bwMode="auto">
            <a:xfrm flipV="1">
              <a:off x="3765" y="3430"/>
              <a:ext cx="385" cy="18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86479448-9B5F-975B-D7E0-E36A50B1FC99}"/>
              </a:ext>
            </a:extLst>
          </p:cNvPr>
          <p:cNvSpPr>
            <a:spLocks noGrp="1" noChangeArrowheads="1"/>
          </p:cNvSpPr>
          <p:nvPr>
            <p:ph type="title" idx="4294967295"/>
          </p:nvPr>
        </p:nvSpPr>
        <p:spPr/>
        <p:txBody>
          <a:bodyPr/>
          <a:lstStyle/>
          <a:p>
            <a:pPr eaLnBrk="1" hangingPunct="1"/>
            <a:r>
              <a:rPr lang="de-DE" altLang="de-DE"/>
              <a:t>Tafelbildinfo</a:t>
            </a:r>
          </a:p>
        </p:txBody>
      </p:sp>
      <p:sp>
        <p:nvSpPr>
          <p:cNvPr id="12291" name="Rectangle 5">
            <a:extLst>
              <a:ext uri="{FF2B5EF4-FFF2-40B4-BE49-F238E27FC236}">
                <a16:creationId xmlns:a16="http://schemas.microsoft.com/office/drawing/2014/main" id="{76619930-1A1D-3018-C104-87719362DA13}"/>
              </a:ext>
            </a:extLst>
          </p:cNvPr>
          <p:cNvSpPr>
            <a:spLocks noChangeArrowheads="1"/>
          </p:cNvSpPr>
          <p:nvPr/>
        </p:nvSpPr>
        <p:spPr bwMode="auto">
          <a:xfrm>
            <a:off x="0" y="6237288"/>
            <a:ext cx="9144000" cy="620712"/>
          </a:xfrm>
          <a:prstGeom prst="rect">
            <a:avLst/>
          </a:prstGeom>
          <a:solidFill>
            <a:srgbClr val="7BC21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endParaRPr lang="de-DE" altLang="de-DE" sz="3800">
              <a:latin typeface="Arial" panose="020B0604020202020204" pitchFamily="34" charset="0"/>
            </a:endParaRPr>
          </a:p>
        </p:txBody>
      </p:sp>
      <p:sp>
        <p:nvSpPr>
          <p:cNvPr id="12292" name="Rectangle 6">
            <a:extLst>
              <a:ext uri="{FF2B5EF4-FFF2-40B4-BE49-F238E27FC236}">
                <a16:creationId xmlns:a16="http://schemas.microsoft.com/office/drawing/2014/main" id="{47A15DF5-6D23-EDBA-C2B1-BC1587541022}"/>
              </a:ext>
            </a:extLst>
          </p:cNvPr>
          <p:cNvSpPr>
            <a:spLocks noChangeArrowheads="1"/>
          </p:cNvSpPr>
          <p:nvPr/>
        </p:nvSpPr>
        <p:spPr bwMode="auto">
          <a:xfrm>
            <a:off x="4427538" y="692150"/>
            <a:ext cx="4465637" cy="525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lnSpc>
                <a:spcPct val="80000"/>
              </a:lnSpc>
            </a:pPr>
            <a:r>
              <a:rPr lang="de-DE" altLang="de-DE" sz="1200" dirty="0">
                <a:latin typeface="Arial" panose="020B0604020202020204" pitchFamily="34" charset="0"/>
              </a:rPr>
              <a:t> </a:t>
            </a:r>
            <a:endParaRPr lang="de-DE" altLang="de-DE" sz="1200" b="1" dirty="0">
              <a:latin typeface="Arial" panose="020B0604020202020204" pitchFamily="34" charset="0"/>
            </a:endParaRPr>
          </a:p>
          <a:p>
            <a:pPr eaLnBrk="1" hangingPunct="1">
              <a:spcBef>
                <a:spcPct val="0"/>
              </a:spcBef>
              <a:buClrTx/>
              <a:buFontTx/>
              <a:buNone/>
            </a:pPr>
            <a:r>
              <a:rPr lang="de-DE" altLang="de-DE" sz="1200" b="1" dirty="0">
                <a:latin typeface="Arial" panose="020B0604020202020204" pitchFamily="34" charset="0"/>
              </a:rPr>
              <a:t>Impressum</a:t>
            </a:r>
          </a:p>
          <a:p>
            <a:pPr eaLnBrk="1" hangingPunct="1">
              <a:spcBef>
                <a:spcPct val="0"/>
              </a:spcBef>
              <a:buClrTx/>
              <a:buFontTx/>
              <a:buNone/>
            </a:pPr>
            <a:r>
              <a:rPr lang="de-DE" altLang="de-DE" sz="1200" dirty="0">
                <a:latin typeface="Arial" panose="020B0604020202020204" pitchFamily="34" charset="0"/>
                <a:cs typeface="Arial" panose="020B0604020202020204" pitchFamily="34" charset="0"/>
              </a:rPr>
              <a:t>© Österreichischer Bundesverlag Schulbuch GmbH &amp; Co. </a:t>
            </a:r>
            <a:r>
              <a:rPr lang="de-DE" altLang="de-DE" sz="1200">
                <a:latin typeface="Arial" panose="020B0604020202020204" pitchFamily="34" charset="0"/>
                <a:cs typeface="Arial" panose="020B0604020202020204" pitchFamily="34" charset="0"/>
              </a:rPr>
              <a:t>KG, Wien 2023</a:t>
            </a:r>
            <a:br>
              <a:rPr lang="de-DE" altLang="de-DE" sz="1200">
                <a:latin typeface="Arial" panose="020B0604020202020204" pitchFamily="34" charset="0"/>
                <a:cs typeface="Arial" panose="020B0604020202020204" pitchFamily="34" charset="0"/>
              </a:rPr>
            </a:br>
            <a:r>
              <a:rPr lang="de-DE" altLang="de-DE" sz="1200">
                <a:latin typeface="Arial" panose="020B0604020202020204" pitchFamily="34" charset="0"/>
                <a:cs typeface="Arial" panose="020B0604020202020204" pitchFamily="34" charset="0"/>
              </a:rPr>
              <a:t>Redaktion und Herstellung: Dr. </a:t>
            </a:r>
            <a:r>
              <a:rPr lang="de-DE" altLang="de-DE" sz="1200" dirty="0">
                <a:latin typeface="Arial" panose="020B0604020202020204" pitchFamily="34" charset="0"/>
                <a:cs typeface="Arial" panose="020B0604020202020204" pitchFamily="34" charset="0"/>
              </a:rPr>
              <a:t>Marion Reich, Wien</a:t>
            </a:r>
            <a:br>
              <a:rPr lang="de-DE" altLang="de-DE" sz="1200" dirty="0">
                <a:latin typeface="Arial" panose="020B0604020202020204" pitchFamily="34" charset="0"/>
                <a:cs typeface="Arial" panose="020B0604020202020204" pitchFamily="34" charset="0"/>
              </a:rPr>
            </a:br>
            <a:r>
              <a:rPr lang="de-DE" altLang="de-DE" sz="1200" dirty="0">
                <a:latin typeface="Arial" panose="020B0604020202020204" pitchFamily="34" charset="0"/>
              </a:rPr>
              <a:t>Grafiknachweis: Dr. Michel Fleck, Wien</a:t>
            </a:r>
          </a:p>
          <a:p>
            <a:pPr eaLnBrk="1" hangingPunct="1">
              <a:spcBef>
                <a:spcPct val="0"/>
              </a:spcBef>
              <a:buClrTx/>
              <a:buFontTx/>
              <a:buNone/>
            </a:pPr>
            <a:endParaRPr lang="de-DE" altLang="de-DE" sz="1200" dirty="0">
              <a:latin typeface="Arial" panose="020B0604020202020204" pitchFamily="34" charset="0"/>
              <a:cs typeface="Arial" panose="020B0604020202020204" pitchFamily="34" charset="0"/>
            </a:endParaRPr>
          </a:p>
          <a:p>
            <a:pPr eaLnBrk="1" hangingPunct="1">
              <a:spcBef>
                <a:spcPct val="0"/>
              </a:spcBef>
              <a:buClrTx/>
              <a:buFontTx/>
              <a:buNone/>
            </a:pPr>
            <a:r>
              <a:rPr lang="de-DE" altLang="de-DE" sz="1200" dirty="0">
                <a:latin typeface="Arial" panose="020B0604020202020204" pitchFamily="34" charset="0"/>
                <a:cs typeface="Arial" panose="020B0604020202020204" pitchFamily="34" charset="0"/>
              </a:rPr>
              <a:t>Alle Rechte vorbehalten.</a:t>
            </a:r>
          </a:p>
          <a:p>
            <a:pPr eaLnBrk="1" hangingPunct="1">
              <a:spcBef>
                <a:spcPct val="0"/>
              </a:spcBef>
              <a:buClrTx/>
              <a:buFontTx/>
              <a:buNone/>
            </a:pPr>
            <a:r>
              <a:rPr lang="de-DE" altLang="de-DE" sz="1200" dirty="0">
                <a:latin typeface="Arial" panose="020B0604020202020204" pitchFamily="34" charset="0"/>
              </a:rPr>
              <a:t>www.oebv.at</a:t>
            </a: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r>
              <a:rPr lang="de-DE" altLang="de-DE" sz="1200" dirty="0">
                <a:latin typeface="Arial" panose="020B0604020202020204" pitchFamily="34" charset="0"/>
              </a:rPr>
              <a:t>Das Werk und seine Teile sind urheberrechtlich geschützt. Der Verlag gewährt das Recht des Downloads und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r>
              <a:rPr lang="de-DE" altLang="de-DE" sz="1200" dirty="0">
                <a:latin typeface="Arial" panose="020B0604020202020204" pitchFamily="34" charset="0"/>
              </a:rPr>
              <a:t>Jede Nutzung in anderen als den genannten Fällen bedarf der vorherigen schriftlichen Einwilligung des Verlages.</a:t>
            </a:r>
          </a:p>
        </p:txBody>
      </p:sp>
      <p:sp>
        <p:nvSpPr>
          <p:cNvPr id="12293" name="AutoShape 5">
            <a:hlinkClick r:id="" action="ppaction://hlinkshowjump?jump=lastslideviewed" highlightClick="1"/>
            <a:extLst>
              <a:ext uri="{FF2B5EF4-FFF2-40B4-BE49-F238E27FC236}">
                <a16:creationId xmlns:a16="http://schemas.microsoft.com/office/drawing/2014/main" id="{F1286D17-8214-12E9-FADD-26D00984621A}"/>
              </a:ext>
            </a:extLst>
          </p:cNvPr>
          <p:cNvSpPr>
            <a:spLocks noChangeArrowheads="1"/>
          </p:cNvSpPr>
          <p:nvPr/>
        </p:nvSpPr>
        <p:spPr bwMode="auto">
          <a:xfrm>
            <a:off x="539750" y="5876925"/>
            <a:ext cx="287338" cy="287338"/>
          </a:xfrm>
          <a:prstGeom prst="actionButtonReturn">
            <a:avLst/>
          </a:prstGeom>
          <a:solidFill>
            <a:srgbClr val="7BC21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12294" name="Rectangle 6">
            <a:extLst>
              <a:ext uri="{FF2B5EF4-FFF2-40B4-BE49-F238E27FC236}">
                <a16:creationId xmlns:a16="http://schemas.microsoft.com/office/drawing/2014/main" id="{6568CA1A-8DAF-B6FA-F7B6-F8D0B586B9B2}"/>
              </a:ext>
            </a:extLst>
          </p:cNvPr>
          <p:cNvSpPr>
            <a:spLocks noChangeArrowheads="1"/>
          </p:cNvSpPr>
          <p:nvPr/>
        </p:nvSpPr>
        <p:spPr bwMode="auto">
          <a:xfrm>
            <a:off x="466725" y="692150"/>
            <a:ext cx="3744913" cy="475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lnSpc>
                <a:spcPct val="80000"/>
              </a:lnSpc>
            </a:pPr>
            <a:r>
              <a:rPr lang="de-DE" altLang="de-DE" sz="1100"/>
              <a:t> </a:t>
            </a:r>
            <a:endParaRPr lang="de-DE" altLang="de-DE" sz="1100" b="1"/>
          </a:p>
          <a:p>
            <a:pPr eaLnBrk="1" hangingPunct="1">
              <a:spcBef>
                <a:spcPct val="0"/>
              </a:spcBef>
              <a:buClrTx/>
              <a:buFontTx/>
              <a:buNone/>
            </a:pPr>
            <a:r>
              <a:rPr lang="de-DE" altLang="de-DE" sz="1200" b="1">
                <a:latin typeface="Arial" panose="020B0604020202020204" pitchFamily="34" charset="0"/>
              </a:rPr>
              <a:t>Hinweise zum Einsatz</a:t>
            </a:r>
          </a:p>
          <a:p>
            <a:pPr eaLnBrk="1" hangingPunct="1">
              <a:lnSpc>
                <a:spcPct val="80000"/>
              </a:lnSpc>
              <a:buClr>
                <a:schemeClr val="tx1"/>
              </a:buClr>
              <a:buFontTx/>
              <a:buChar char="•"/>
            </a:pPr>
            <a:r>
              <a:rPr lang="de-DE" altLang="de-DE" sz="1200">
                <a:latin typeface="Arial" panose="020B0604020202020204" pitchFamily="34" charset="0"/>
              </a:rPr>
              <a:t> Die Folien „Schrittweiser Aufbau des Tafelbildes“ ermöglichen ein Vorgehen in Schritten mit der Maustaste, die Folie werden entwickelnd nach Klick aufgebaut.</a:t>
            </a:r>
          </a:p>
          <a:p>
            <a:pPr eaLnBrk="1" hangingPunct="1">
              <a:lnSpc>
                <a:spcPct val="80000"/>
              </a:lnSpc>
              <a:buClr>
                <a:schemeClr val="tx1"/>
              </a:buClr>
              <a:buFontTx/>
              <a:buChar char="•"/>
            </a:pPr>
            <a:r>
              <a:rPr lang="de-DE" altLang="de-DE" sz="1200">
                <a:latin typeface="Arial" panose="020B0604020202020204" pitchFamily="34" charset="0"/>
              </a:rPr>
              <a:t> Die Folien „Vollständige Ansicht“ erscheinen sofort als Vollbild.</a:t>
            </a:r>
          </a:p>
          <a:p>
            <a:pPr eaLnBrk="1" hangingPunct="1">
              <a:lnSpc>
                <a:spcPct val="80000"/>
              </a:lnSpc>
              <a:buClr>
                <a:schemeClr val="tx1"/>
              </a:buClr>
              <a:buFontTx/>
              <a:buChar char="•"/>
            </a:pPr>
            <a:r>
              <a:rPr lang="de-DE" altLang="de-DE" sz="1200">
                <a:latin typeface="Arial" panose="020B0604020202020204" pitchFamily="34" charset="0"/>
              </a:rPr>
              <a:t> Die Folien „Zum Ausfüllen“ geben nur ein Gerüst vor, das Sie ausfüllen können: entweder auf eine OHP-Folie kopiert oder mit Hilfe des Whiteboards und der Stiftfunktion in Powerpoint. Oder Sie drucken die Folien einfach aus und beschriften sie dann.</a:t>
            </a:r>
          </a:p>
          <a:p>
            <a:pPr eaLnBrk="1" hangingPunct="1">
              <a:lnSpc>
                <a:spcPct val="80000"/>
              </a:lnSpc>
              <a:buFontTx/>
              <a:buChar char="-"/>
            </a:pPr>
            <a:endParaRPr lang="de-DE" altLang="de-DE" sz="1200">
              <a:latin typeface="Arial" panose="020B0604020202020204" pitchFamily="34" charset="0"/>
            </a:endParaRPr>
          </a:p>
          <a:p>
            <a:pPr eaLnBrk="1" hangingPunct="1">
              <a:lnSpc>
                <a:spcPct val="80000"/>
              </a:lnSpc>
              <a:buFontTx/>
              <a:buNone/>
            </a:pPr>
            <a:r>
              <a:rPr lang="de-DE" altLang="de-DE" sz="1200">
                <a:latin typeface="Arial" panose="020B0604020202020204" pitchFamily="34" charset="0"/>
              </a:rPr>
              <a:t>Wir wünschen Ihnen einen erfolgreichen Unterricht!</a:t>
            </a:r>
          </a:p>
          <a:p>
            <a:pPr eaLnBrk="1" hangingPunct="1">
              <a:lnSpc>
                <a:spcPct val="80000"/>
              </a:lnSpc>
            </a:pPr>
            <a:endParaRPr lang="de-DE" altLang="de-DE" sz="1200">
              <a:latin typeface="Arial" panose="020B0604020202020204" pitchFamily="34" charset="0"/>
            </a:endParaRPr>
          </a:p>
          <a:p>
            <a:pPr eaLnBrk="1" hangingPunct="1">
              <a:lnSpc>
                <a:spcPct val="80000"/>
              </a:lnSpc>
            </a:pPr>
            <a:endParaRPr lang="de-DE" altLang="de-DE" sz="1200">
              <a:latin typeface="Arial" panose="020B0604020202020204" pitchFamily="34" charset="0"/>
            </a:endParaRPr>
          </a:p>
          <a:p>
            <a:pPr eaLnBrk="1" hangingPunct="1">
              <a:lnSpc>
                <a:spcPct val="80000"/>
              </a:lnSpc>
            </a:pPr>
            <a:endParaRPr lang="de-DE" altLang="de-DE" sz="1200">
              <a:latin typeface="Arial" panose="020B0604020202020204" pitchFamily="34" charset="0"/>
            </a:endParaRPr>
          </a:p>
        </p:txBody>
      </p:sp>
      <p:pic>
        <p:nvPicPr>
          <p:cNvPr id="12295" name="Picture 2">
            <a:extLst>
              <a:ext uri="{FF2B5EF4-FFF2-40B4-BE49-F238E27FC236}">
                <a16:creationId xmlns:a16="http://schemas.microsoft.com/office/drawing/2014/main" id="{CBFC7651-A498-757D-E37E-F438E1B5D68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56550" y="5332413"/>
            <a:ext cx="1028700" cy="904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ransition/>
</p:sld>
</file>

<file path=ppt/theme/theme1.xml><?xml version="1.0" encoding="utf-8"?>
<a:theme xmlns:a="http://schemas.openxmlformats.org/drawingml/2006/main" name="BioTOP  1">
  <a:themeElements>
    <a:clrScheme name="Benutzerdefiniert 4">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fontScheme name="Wettbewerb">
      <a:majorFont>
        <a:latin typeface="Arial"/>
        <a:ea typeface=""/>
        <a:cs typeface=""/>
      </a:majorFont>
      <a:minorFont>
        <a:latin typeface="PoloST11KBuch"/>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spDef>
    <a:ln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lnDef>
  </a:objectDefaults>
  <a:extraClrSchemeLst>
    <a:extraClrScheme>
      <a:clrScheme name="Wettbewerb 1">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Wettbewerb 2">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333399"/>
        </a:hlink>
        <a:folHlink>
          <a:srgbClr val="FFCC00"/>
        </a:folHlink>
      </a:clrScheme>
      <a:clrMap bg1="dk2" tx1="lt1" bg2="dk1" tx2="lt2" accent1="accent1" accent2="accent2" accent3="accent3" accent4="accent4" accent5="accent5" accent6="accent6" hlink="hlink" folHlink="folHlink"/>
    </a:extraClrScheme>
    <a:extraClrScheme>
      <a:clrScheme name="Wettbewerb 3">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9900"/>
        </a:hlink>
        <a:folHlink>
          <a:srgbClr val="FF9900"/>
        </a:folHlink>
      </a:clrScheme>
      <a:clrMap bg1="dk2" tx1="lt1" bg2="dk1" tx2="lt2" accent1="accent1" accent2="accent2" accent3="accent3" accent4="accent4" accent5="accent5" accent6="accent6" hlink="hlink" folHlink="folHlink"/>
    </a:extraClrScheme>
    <a:extraClrScheme>
      <a:clrScheme name="Wettbewerb 4">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000000"/>
        </a:hlink>
        <a:folHlink>
          <a:srgbClr val="FF9900"/>
        </a:folHlink>
      </a:clrScheme>
      <a:clrMap bg1="dk2" tx1="lt1" bg2="dk1" tx2="lt2" accent1="accent1" accent2="accent2" accent3="accent3" accent4="accent4" accent5="accent5" accent6="accent6" hlink="hlink" folHlink="folHlink"/>
    </a:extraClrScheme>
    <a:extraClrScheme>
      <a:clrScheme name="Wettbewerb 5">
        <a:dk1>
          <a:srgbClr val="000000"/>
        </a:dk1>
        <a:lt1>
          <a:srgbClr val="FF9900"/>
        </a:lt1>
        <a:dk2>
          <a:srgbClr val="FFFF99"/>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
      <a:clrScheme name="Wettbewerb 6">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FFFFFF"/>
        </a:hlink>
        <a:folHlink>
          <a:srgbClr val="FFFFF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Benutzerdefiniertes Design">
  <a:themeElements>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enutzerdefiniertes Design">
      <a:majorFont>
        <a:latin typeface="PoloST11KLeicht"/>
        <a:ea typeface=""/>
        <a:cs typeface=""/>
      </a:majorFont>
      <a:minorFont>
        <a:latin typeface="PoloST11KBuch"/>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spDef>
    <a:ln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lnDef>
  </a:objectDefaults>
  <a:extraClrSchemeLst>
    <a:extraClrScheme>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enutzerdefiniertes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enutzerdefiniertes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enutzerdefiniertes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enutzerdefiniertes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enutzerdefiniertes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enutzerdefiniertes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enutzerdefiniertes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enutzerdefiniertes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enutzerdefiniertes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enutzerdefiniertes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enutzerdefiniertes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enutzerdefiniertes Design 13">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333399"/>
        </a:hlink>
        <a:folHlink>
          <a:srgbClr val="FFCC00"/>
        </a:folHlink>
      </a:clrScheme>
      <a:clrMap bg1="dk2" tx1="lt1" bg2="dk1" tx2="lt2" accent1="accent1" accent2="accent2" accent3="accent3" accent4="accent4" accent5="accent5" accent6="accent6" hlink="hlink" folHlink="folHlink"/>
    </a:extraClrScheme>
    <a:extraClrScheme>
      <a:clrScheme name="Benutzerdefiniertes Design 14">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9900"/>
        </a:hlink>
        <a:folHlink>
          <a:srgbClr val="FF9900"/>
        </a:folHlink>
      </a:clrScheme>
      <a:clrMap bg1="dk2" tx1="lt1" bg2="dk1" tx2="lt2" accent1="accent1" accent2="accent2" accent3="accent3" accent4="accent4" accent5="accent5" accent6="accent6" hlink="hlink" folHlink="folHlink"/>
    </a:extraClrScheme>
    <a:extraClrScheme>
      <a:clrScheme name="Benutzerdefiniertes Design 15">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000000"/>
        </a:hlink>
        <a:folHlink>
          <a:srgbClr val="FF9900"/>
        </a:folHlink>
      </a:clrScheme>
      <a:clrMap bg1="dk2" tx1="lt1" bg2="dk1" tx2="lt2" accent1="accent1" accent2="accent2" accent3="accent3" accent4="accent4" accent5="accent5" accent6="accent6" hlink="hlink" folHlink="folHlink"/>
    </a:extraClrScheme>
    <a:extraClrScheme>
      <a:clrScheme name="Benutzerdefiniertes Design 16">
        <a:dk1>
          <a:srgbClr val="000000"/>
        </a:dk1>
        <a:lt1>
          <a:srgbClr val="FF9900"/>
        </a:lt1>
        <a:dk2>
          <a:srgbClr val="FFFF99"/>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070327_EMFR</Template>
  <TotalTime>0</TotalTime>
  <Words>391</Words>
  <Application>Microsoft Office PowerPoint</Application>
  <PresentationFormat>Bildschirmpräsentation (4:3)</PresentationFormat>
  <Paragraphs>108</Paragraphs>
  <Slides>9</Slides>
  <Notes>1</Notes>
  <HiddenSlides>0</HiddenSlides>
  <MMClips>0</MMClips>
  <ScaleCrop>false</ScaleCrop>
  <HeadingPairs>
    <vt:vector size="6" baseType="variant">
      <vt:variant>
        <vt:lpstr>Verwendete Schriftarten</vt:lpstr>
      </vt:variant>
      <vt:variant>
        <vt:i4>4</vt:i4>
      </vt:variant>
      <vt:variant>
        <vt:lpstr>Design</vt:lpstr>
      </vt:variant>
      <vt:variant>
        <vt:i4>2</vt:i4>
      </vt:variant>
      <vt:variant>
        <vt:lpstr>Folientitel</vt:lpstr>
      </vt:variant>
      <vt:variant>
        <vt:i4>9</vt:i4>
      </vt:variant>
    </vt:vector>
  </HeadingPairs>
  <TitlesOfParts>
    <vt:vector size="15" baseType="lpstr">
      <vt:lpstr>Arial</vt:lpstr>
      <vt:lpstr>PoloST11KBuch</vt:lpstr>
      <vt:lpstr>Wingdings</vt:lpstr>
      <vt:lpstr>PoloST11KLeicht</vt:lpstr>
      <vt:lpstr>BioTOP  1</vt:lpstr>
      <vt:lpstr>Benutzerdefiniertes Design</vt:lpstr>
      <vt:lpstr>Skelett und Muskulatur des Menschen</vt:lpstr>
      <vt:lpstr>Skelett und Muskulatur des Menschen</vt:lpstr>
      <vt:lpstr>Skelett des Menschen</vt:lpstr>
      <vt:lpstr>Skelett des Menschen</vt:lpstr>
      <vt:lpstr>Skelett des Menschen</vt:lpstr>
      <vt:lpstr>Muskulatur des Menschen</vt:lpstr>
      <vt:lpstr>Muskulatur des Menschen</vt:lpstr>
      <vt:lpstr>Muskulatur des Menschen</vt:lpstr>
      <vt:lpstr>Tafelbildinfo</vt:lpstr>
    </vt:vector>
  </TitlesOfParts>
  <Company>Österreichischer Bundesverlag Schulbuch GmbH, Wien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Skelett und Muskulatur des Menschen</dc:title>
  <dc:creator>Sabrina</dc:creator>
  <cp:lastModifiedBy>Sabrina</cp:lastModifiedBy>
  <cp:revision>221</cp:revision>
  <dcterms:created xsi:type="dcterms:W3CDTF">2008-04-29T08:40:23Z</dcterms:created>
  <dcterms:modified xsi:type="dcterms:W3CDTF">2023-05-21T14:58:11Z</dcterms:modified>
</cp:coreProperties>
</file>