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15DD-74C6-42A9-B8F6-56C4D09706BD}" type="datetimeFigureOut">
              <a:rPr lang="de-DE" smtClean="0"/>
              <a:t>28.05.2017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737F-62FA-4333-B901-E87833BF2F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29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115DD-74C6-42A9-B8F6-56C4D09706BD}" type="datetimeFigureOut">
              <a:rPr lang="de-DE" smtClean="0"/>
              <a:t>28.05.2017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4737F-62FA-4333-B901-E87833BF2F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292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40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01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4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90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67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97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31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48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69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36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9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29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99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22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80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23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9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9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94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51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43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05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18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325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NOE-LKSCCM2012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lk01.lk02</dc:creator>
  <cp:lastModifiedBy>lk01.lk02</cp:lastModifiedBy>
  <cp:revision>1</cp:revision>
  <dcterms:created xsi:type="dcterms:W3CDTF">2017-05-28T04:31:55Z</dcterms:created>
  <dcterms:modified xsi:type="dcterms:W3CDTF">2017-05-28T04:31:56Z</dcterms:modified>
</cp:coreProperties>
</file>