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3" r:id="rId2"/>
    <p:sldId id="294" r:id="rId3"/>
    <p:sldId id="295" r:id="rId4"/>
    <p:sldId id="292" r:id="rId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62" d="100"/>
          <a:sy n="62" d="100"/>
        </p:scale>
        <p:origin x="66" y="1122"/>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2C48FD-42E6-12A8-8C9E-63EB2A65266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18AF96DA-E5CA-4265-70D3-D436888614B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B518FF0-D6B1-4377-AA5A-7D3A1640FC5F}" type="datetimeFigureOut">
              <a:rPr lang="de-AT"/>
              <a:pPr>
                <a:defRPr/>
              </a:pPr>
              <a:t>04.09.2023</a:t>
            </a:fld>
            <a:endParaRPr lang="de-AT"/>
          </a:p>
        </p:txBody>
      </p:sp>
      <p:sp>
        <p:nvSpPr>
          <p:cNvPr id="4" name="Fußzeilenplatzhalter 3">
            <a:extLst>
              <a:ext uri="{FF2B5EF4-FFF2-40B4-BE49-F238E27FC236}">
                <a16:creationId xmlns:a16="http://schemas.microsoft.com/office/drawing/2014/main" id="{1BBDAED7-FA9B-1F5E-BCF0-C6083336D37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4E48EBDD-733A-B1EB-3FB7-C92CE8958F7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F4A010-CD49-456F-8E14-D9207E655326}"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D35409A-3632-4F57-DD5B-7DF04CC0AF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9093CE30-413C-CB67-F85C-2167D7531C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1CBAD17-8A6F-44FF-9B29-254FE3A1607F}" type="datetimeFigureOut">
              <a:rPr lang="de-AT"/>
              <a:pPr>
                <a:defRPr/>
              </a:pPr>
              <a:t>04.09.2023</a:t>
            </a:fld>
            <a:endParaRPr lang="de-AT"/>
          </a:p>
        </p:txBody>
      </p:sp>
      <p:sp>
        <p:nvSpPr>
          <p:cNvPr id="4" name="Folienbildplatzhalter 3">
            <a:extLst>
              <a:ext uri="{FF2B5EF4-FFF2-40B4-BE49-F238E27FC236}">
                <a16:creationId xmlns:a16="http://schemas.microsoft.com/office/drawing/2014/main" id="{2BF24628-1AD9-F08A-8351-1A02E7C37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92D16BF0-7CAD-D286-11EA-AE7638D2BC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860F0E9E-3595-0E1C-ECC1-FA7998AC4A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4299B13D-C818-5DDD-6A75-47322CBDFC0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BD8EAE-E94B-42B5-940F-7EE0AF998880}"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87195988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CD4AF85-99C9-E2CD-03D0-6EC2A82BFB1F}"/>
              </a:ext>
            </a:extLst>
          </p:cNvPr>
          <p:cNvSpPr>
            <a:spLocks noGrp="1"/>
          </p:cNvSpPr>
          <p:nvPr>
            <p:ph type="dt" sz="half" idx="10"/>
          </p:nvPr>
        </p:nvSpPr>
        <p:spPr/>
        <p:txBody>
          <a:bodyPr/>
          <a:lstStyle>
            <a:lvl1pPr>
              <a:defRPr/>
            </a:lvl1pPr>
          </a:lstStyle>
          <a:p>
            <a:pPr>
              <a:defRPr/>
            </a:pPr>
            <a:fld id="{34DD7B65-178C-48B8-B842-6A72C7A2D8E2}" type="datetimeFigureOut">
              <a:rPr lang="de-AT"/>
              <a:pPr>
                <a:defRPr/>
              </a:pPr>
              <a:t>04.09.2023</a:t>
            </a:fld>
            <a:endParaRPr lang="de-AT"/>
          </a:p>
        </p:txBody>
      </p:sp>
      <p:sp>
        <p:nvSpPr>
          <p:cNvPr id="5" name="Fußzeilenplatzhalter 4">
            <a:extLst>
              <a:ext uri="{FF2B5EF4-FFF2-40B4-BE49-F238E27FC236}">
                <a16:creationId xmlns:a16="http://schemas.microsoft.com/office/drawing/2014/main" id="{AF2BCEE3-B789-9273-A876-FD565D04CC4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FF659894-097B-FDBD-E6BA-922315DDD91A}"/>
              </a:ext>
            </a:extLst>
          </p:cNvPr>
          <p:cNvSpPr>
            <a:spLocks noGrp="1"/>
          </p:cNvSpPr>
          <p:nvPr>
            <p:ph type="sldNum" sz="quarter" idx="12"/>
          </p:nvPr>
        </p:nvSpPr>
        <p:spPr/>
        <p:txBody>
          <a:bodyPr/>
          <a:lstStyle>
            <a:lvl1pPr>
              <a:defRPr/>
            </a:lvl1pPr>
          </a:lstStyle>
          <a:p>
            <a:pPr>
              <a:defRPr/>
            </a:pPr>
            <a:fld id="{3A8C129F-4EA7-452C-BD9C-7F134E83BDE9}" type="slidenum">
              <a:rPr lang="de-AT" altLang="de-DE"/>
              <a:pPr>
                <a:defRPr/>
              </a:pPr>
              <a:t>‹Nr.›</a:t>
            </a:fld>
            <a:endParaRPr lang="de-AT" altLang="de-DE"/>
          </a:p>
        </p:txBody>
      </p:sp>
    </p:spTree>
    <p:extLst>
      <p:ext uri="{BB962C8B-B14F-4D97-AF65-F5344CB8AC3E}">
        <p14:creationId xmlns:p14="http://schemas.microsoft.com/office/powerpoint/2010/main" val="253609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A5E2362-AAD8-206C-E374-D36D56F0D9D2}"/>
              </a:ext>
            </a:extLst>
          </p:cNvPr>
          <p:cNvSpPr>
            <a:spLocks noGrp="1"/>
          </p:cNvSpPr>
          <p:nvPr>
            <p:ph type="dt" sz="half" idx="10"/>
          </p:nvPr>
        </p:nvSpPr>
        <p:spPr/>
        <p:txBody>
          <a:bodyPr/>
          <a:lstStyle>
            <a:lvl1pPr>
              <a:defRPr/>
            </a:lvl1pPr>
          </a:lstStyle>
          <a:p>
            <a:pPr>
              <a:defRPr/>
            </a:pPr>
            <a:fld id="{FF3EBABE-DFC4-406A-8E2C-854F96615358}" type="datetimeFigureOut">
              <a:rPr lang="de-AT"/>
              <a:pPr>
                <a:defRPr/>
              </a:pPr>
              <a:t>04.09.2023</a:t>
            </a:fld>
            <a:endParaRPr lang="de-AT"/>
          </a:p>
        </p:txBody>
      </p:sp>
      <p:sp>
        <p:nvSpPr>
          <p:cNvPr id="5" name="Fußzeilenplatzhalter 4">
            <a:extLst>
              <a:ext uri="{FF2B5EF4-FFF2-40B4-BE49-F238E27FC236}">
                <a16:creationId xmlns:a16="http://schemas.microsoft.com/office/drawing/2014/main" id="{231A43DD-2699-6E84-6052-215DDB7302B8}"/>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D724EE90-40B1-0B03-160F-355B2BCBFEE1}"/>
              </a:ext>
            </a:extLst>
          </p:cNvPr>
          <p:cNvSpPr>
            <a:spLocks noGrp="1"/>
          </p:cNvSpPr>
          <p:nvPr>
            <p:ph type="sldNum" sz="quarter" idx="12"/>
          </p:nvPr>
        </p:nvSpPr>
        <p:spPr/>
        <p:txBody>
          <a:bodyPr/>
          <a:lstStyle>
            <a:lvl1pPr>
              <a:defRPr/>
            </a:lvl1pPr>
          </a:lstStyle>
          <a:p>
            <a:pPr>
              <a:defRPr/>
            </a:pPr>
            <a:fld id="{02F4A8A5-9CB2-49CA-85D1-16CC59B0116B}" type="slidenum">
              <a:rPr lang="de-AT" altLang="de-DE"/>
              <a:pPr>
                <a:defRPr/>
              </a:pPr>
              <a:t>‹Nr.›</a:t>
            </a:fld>
            <a:endParaRPr lang="de-AT" altLang="de-DE"/>
          </a:p>
        </p:txBody>
      </p:sp>
    </p:spTree>
    <p:extLst>
      <p:ext uri="{BB962C8B-B14F-4D97-AF65-F5344CB8AC3E}">
        <p14:creationId xmlns:p14="http://schemas.microsoft.com/office/powerpoint/2010/main" val="37418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D354D107-CC7E-206F-2173-BB5347F85B8A}"/>
              </a:ext>
            </a:extLst>
          </p:cNvPr>
          <p:cNvSpPr>
            <a:spLocks noGrp="1"/>
          </p:cNvSpPr>
          <p:nvPr>
            <p:ph type="dt" sz="half" idx="10"/>
          </p:nvPr>
        </p:nvSpPr>
        <p:spPr/>
        <p:txBody>
          <a:bodyPr/>
          <a:lstStyle>
            <a:lvl1pPr>
              <a:defRPr/>
            </a:lvl1pPr>
          </a:lstStyle>
          <a:p>
            <a:pPr>
              <a:defRPr/>
            </a:pPr>
            <a:fld id="{5F765AE5-74E8-405B-907A-12AC1EF8E8EB}" type="datetimeFigureOut">
              <a:rPr lang="de-AT"/>
              <a:pPr>
                <a:defRPr/>
              </a:pPr>
              <a:t>04.09.2023</a:t>
            </a:fld>
            <a:endParaRPr lang="de-AT"/>
          </a:p>
        </p:txBody>
      </p:sp>
      <p:sp>
        <p:nvSpPr>
          <p:cNvPr id="5" name="Fußzeilenplatzhalter 4">
            <a:extLst>
              <a:ext uri="{FF2B5EF4-FFF2-40B4-BE49-F238E27FC236}">
                <a16:creationId xmlns:a16="http://schemas.microsoft.com/office/drawing/2014/main" id="{AD9C7E9D-4C0F-60B9-F85E-84C2D93F2CC7}"/>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1865FB2-90F4-149C-962E-67B35944E5BF}"/>
              </a:ext>
            </a:extLst>
          </p:cNvPr>
          <p:cNvSpPr>
            <a:spLocks noGrp="1"/>
          </p:cNvSpPr>
          <p:nvPr>
            <p:ph type="sldNum" sz="quarter" idx="12"/>
          </p:nvPr>
        </p:nvSpPr>
        <p:spPr/>
        <p:txBody>
          <a:bodyPr/>
          <a:lstStyle>
            <a:lvl1pPr>
              <a:defRPr/>
            </a:lvl1pPr>
          </a:lstStyle>
          <a:p>
            <a:pPr>
              <a:defRPr/>
            </a:pPr>
            <a:fld id="{CD652F9D-DE03-4379-9C10-39B4EB5DCE14}" type="slidenum">
              <a:rPr lang="de-AT" altLang="de-DE"/>
              <a:pPr>
                <a:defRPr/>
              </a:pPr>
              <a:t>‹Nr.›</a:t>
            </a:fld>
            <a:endParaRPr lang="de-AT" altLang="de-DE"/>
          </a:p>
        </p:txBody>
      </p:sp>
    </p:spTree>
    <p:extLst>
      <p:ext uri="{BB962C8B-B14F-4D97-AF65-F5344CB8AC3E}">
        <p14:creationId xmlns:p14="http://schemas.microsoft.com/office/powerpoint/2010/main" val="277597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12756617-6798-CB52-8878-9196C75B7DA0}"/>
              </a:ext>
            </a:extLst>
          </p:cNvPr>
          <p:cNvSpPr>
            <a:spLocks noGrp="1"/>
          </p:cNvSpPr>
          <p:nvPr>
            <p:ph type="dt" sz="half" idx="10"/>
          </p:nvPr>
        </p:nvSpPr>
        <p:spPr/>
        <p:txBody>
          <a:bodyPr/>
          <a:lstStyle>
            <a:lvl1pPr>
              <a:defRPr/>
            </a:lvl1pPr>
          </a:lstStyle>
          <a:p>
            <a:pPr>
              <a:defRPr/>
            </a:pPr>
            <a:fld id="{7F74700E-2234-48E0-B61F-D736D459C9C9}" type="datetimeFigureOut">
              <a:rPr lang="de-AT"/>
              <a:pPr>
                <a:defRPr/>
              </a:pPr>
              <a:t>04.09.2023</a:t>
            </a:fld>
            <a:endParaRPr lang="de-AT"/>
          </a:p>
        </p:txBody>
      </p:sp>
      <p:sp>
        <p:nvSpPr>
          <p:cNvPr id="5" name="Fußzeilenplatzhalter 4">
            <a:extLst>
              <a:ext uri="{FF2B5EF4-FFF2-40B4-BE49-F238E27FC236}">
                <a16:creationId xmlns:a16="http://schemas.microsoft.com/office/drawing/2014/main" id="{4550C9CF-8D99-BBFF-9C43-148AFD719E2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BFB58C3-735F-7DC8-EBCC-FD9323CCAD08}"/>
              </a:ext>
            </a:extLst>
          </p:cNvPr>
          <p:cNvSpPr>
            <a:spLocks noGrp="1"/>
          </p:cNvSpPr>
          <p:nvPr>
            <p:ph type="sldNum" sz="quarter" idx="12"/>
          </p:nvPr>
        </p:nvSpPr>
        <p:spPr/>
        <p:txBody>
          <a:bodyPr/>
          <a:lstStyle>
            <a:lvl1pPr>
              <a:defRPr/>
            </a:lvl1pPr>
          </a:lstStyle>
          <a:p>
            <a:pPr>
              <a:defRPr/>
            </a:pPr>
            <a:fld id="{67097249-14C6-403A-B84D-06BB17111207}" type="slidenum">
              <a:rPr lang="de-AT" altLang="de-DE"/>
              <a:pPr>
                <a:defRPr/>
              </a:pPr>
              <a:t>‹Nr.›</a:t>
            </a:fld>
            <a:endParaRPr lang="de-AT" altLang="de-DE"/>
          </a:p>
        </p:txBody>
      </p:sp>
    </p:spTree>
    <p:extLst>
      <p:ext uri="{BB962C8B-B14F-4D97-AF65-F5344CB8AC3E}">
        <p14:creationId xmlns:p14="http://schemas.microsoft.com/office/powerpoint/2010/main" val="20581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9B1244CD-0617-7081-8489-7E0F9D048A1F}"/>
              </a:ext>
            </a:extLst>
          </p:cNvPr>
          <p:cNvSpPr>
            <a:spLocks noGrp="1"/>
          </p:cNvSpPr>
          <p:nvPr>
            <p:ph type="dt" sz="half" idx="10"/>
          </p:nvPr>
        </p:nvSpPr>
        <p:spPr/>
        <p:txBody>
          <a:bodyPr/>
          <a:lstStyle>
            <a:lvl1pPr>
              <a:defRPr/>
            </a:lvl1pPr>
          </a:lstStyle>
          <a:p>
            <a:pPr>
              <a:defRPr/>
            </a:pPr>
            <a:fld id="{CD2D4058-D577-443B-AA22-3C2F8A0AE6C6}" type="datetimeFigureOut">
              <a:rPr lang="de-AT"/>
              <a:pPr>
                <a:defRPr/>
              </a:pPr>
              <a:t>04.09.2023</a:t>
            </a:fld>
            <a:endParaRPr lang="de-AT"/>
          </a:p>
        </p:txBody>
      </p:sp>
      <p:sp>
        <p:nvSpPr>
          <p:cNvPr id="6" name="Fußzeilenplatzhalter 4">
            <a:extLst>
              <a:ext uri="{FF2B5EF4-FFF2-40B4-BE49-F238E27FC236}">
                <a16:creationId xmlns:a16="http://schemas.microsoft.com/office/drawing/2014/main" id="{8266C983-A2BA-E10E-AD85-F25AFA177308}"/>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D40CF60-ACD0-B4A7-9484-E52479334BF9}"/>
              </a:ext>
            </a:extLst>
          </p:cNvPr>
          <p:cNvSpPr>
            <a:spLocks noGrp="1"/>
          </p:cNvSpPr>
          <p:nvPr>
            <p:ph type="sldNum" sz="quarter" idx="12"/>
          </p:nvPr>
        </p:nvSpPr>
        <p:spPr/>
        <p:txBody>
          <a:bodyPr/>
          <a:lstStyle>
            <a:lvl1pPr>
              <a:defRPr/>
            </a:lvl1pPr>
          </a:lstStyle>
          <a:p>
            <a:pPr>
              <a:defRPr/>
            </a:pPr>
            <a:fld id="{85B1F470-03E1-45E0-B321-8EAC961F6F23}" type="slidenum">
              <a:rPr lang="de-AT" altLang="de-DE"/>
              <a:pPr>
                <a:defRPr/>
              </a:pPr>
              <a:t>‹Nr.›</a:t>
            </a:fld>
            <a:endParaRPr lang="de-AT" altLang="de-DE"/>
          </a:p>
        </p:txBody>
      </p:sp>
    </p:spTree>
    <p:extLst>
      <p:ext uri="{BB962C8B-B14F-4D97-AF65-F5344CB8AC3E}">
        <p14:creationId xmlns:p14="http://schemas.microsoft.com/office/powerpoint/2010/main" val="56436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8210F70F-67B5-A433-59B5-1A9DB8ECE348}"/>
              </a:ext>
            </a:extLst>
          </p:cNvPr>
          <p:cNvSpPr>
            <a:spLocks noGrp="1"/>
          </p:cNvSpPr>
          <p:nvPr>
            <p:ph type="dt" sz="half" idx="10"/>
          </p:nvPr>
        </p:nvSpPr>
        <p:spPr/>
        <p:txBody>
          <a:bodyPr/>
          <a:lstStyle>
            <a:lvl1pPr>
              <a:defRPr/>
            </a:lvl1pPr>
          </a:lstStyle>
          <a:p>
            <a:pPr>
              <a:defRPr/>
            </a:pPr>
            <a:fld id="{551C9A08-A117-4A4D-9DE6-A59311540DFD}" type="datetimeFigureOut">
              <a:rPr lang="de-AT"/>
              <a:pPr>
                <a:defRPr/>
              </a:pPr>
              <a:t>04.09.2023</a:t>
            </a:fld>
            <a:endParaRPr lang="de-AT"/>
          </a:p>
        </p:txBody>
      </p:sp>
      <p:sp>
        <p:nvSpPr>
          <p:cNvPr id="8" name="Fußzeilenplatzhalter 4">
            <a:extLst>
              <a:ext uri="{FF2B5EF4-FFF2-40B4-BE49-F238E27FC236}">
                <a16:creationId xmlns:a16="http://schemas.microsoft.com/office/drawing/2014/main" id="{6612F3C0-4931-9731-55BD-71164881E1C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B9A47814-06C8-597E-4D48-76B310F2F184}"/>
              </a:ext>
            </a:extLst>
          </p:cNvPr>
          <p:cNvSpPr>
            <a:spLocks noGrp="1"/>
          </p:cNvSpPr>
          <p:nvPr>
            <p:ph type="sldNum" sz="quarter" idx="12"/>
          </p:nvPr>
        </p:nvSpPr>
        <p:spPr/>
        <p:txBody>
          <a:bodyPr/>
          <a:lstStyle>
            <a:lvl1pPr>
              <a:defRPr/>
            </a:lvl1pPr>
          </a:lstStyle>
          <a:p>
            <a:pPr>
              <a:defRPr/>
            </a:pPr>
            <a:fld id="{5CE06AE4-E1AC-4772-AAC8-C47301FF1FEA}" type="slidenum">
              <a:rPr lang="de-AT" altLang="de-DE"/>
              <a:pPr>
                <a:defRPr/>
              </a:pPr>
              <a:t>‹Nr.›</a:t>
            </a:fld>
            <a:endParaRPr lang="de-AT" altLang="de-DE"/>
          </a:p>
        </p:txBody>
      </p:sp>
    </p:spTree>
    <p:extLst>
      <p:ext uri="{BB962C8B-B14F-4D97-AF65-F5344CB8AC3E}">
        <p14:creationId xmlns:p14="http://schemas.microsoft.com/office/powerpoint/2010/main" val="120608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EF937D3F-3DED-D895-0DAF-34AEDC5CD3D2}"/>
              </a:ext>
            </a:extLst>
          </p:cNvPr>
          <p:cNvSpPr>
            <a:spLocks noGrp="1"/>
          </p:cNvSpPr>
          <p:nvPr>
            <p:ph type="dt" sz="half" idx="10"/>
          </p:nvPr>
        </p:nvSpPr>
        <p:spPr/>
        <p:txBody>
          <a:bodyPr/>
          <a:lstStyle>
            <a:lvl1pPr>
              <a:defRPr/>
            </a:lvl1pPr>
          </a:lstStyle>
          <a:p>
            <a:pPr>
              <a:defRPr/>
            </a:pPr>
            <a:fld id="{08D2F1E5-7109-4EDB-8AEE-7022B31A5F5A}" type="datetimeFigureOut">
              <a:rPr lang="de-AT"/>
              <a:pPr>
                <a:defRPr/>
              </a:pPr>
              <a:t>04.09.2023</a:t>
            </a:fld>
            <a:endParaRPr lang="de-AT"/>
          </a:p>
        </p:txBody>
      </p:sp>
      <p:sp>
        <p:nvSpPr>
          <p:cNvPr id="4" name="Fußzeilenplatzhalter 4">
            <a:extLst>
              <a:ext uri="{FF2B5EF4-FFF2-40B4-BE49-F238E27FC236}">
                <a16:creationId xmlns:a16="http://schemas.microsoft.com/office/drawing/2014/main" id="{D7696F85-86B2-3994-B23D-7C178EBD8221}"/>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2C9E4A48-E7D3-DE90-00C7-DDF6846F98F9}"/>
              </a:ext>
            </a:extLst>
          </p:cNvPr>
          <p:cNvSpPr>
            <a:spLocks noGrp="1"/>
          </p:cNvSpPr>
          <p:nvPr>
            <p:ph type="sldNum" sz="quarter" idx="12"/>
          </p:nvPr>
        </p:nvSpPr>
        <p:spPr/>
        <p:txBody>
          <a:bodyPr/>
          <a:lstStyle>
            <a:lvl1pPr>
              <a:defRPr/>
            </a:lvl1pPr>
          </a:lstStyle>
          <a:p>
            <a:pPr>
              <a:defRPr/>
            </a:pPr>
            <a:fld id="{EE9571C5-ED6B-46F9-A10E-C67C62BC2590}" type="slidenum">
              <a:rPr lang="de-AT" altLang="de-DE"/>
              <a:pPr>
                <a:defRPr/>
              </a:pPr>
              <a:t>‹Nr.›</a:t>
            </a:fld>
            <a:endParaRPr lang="de-AT" altLang="de-DE"/>
          </a:p>
        </p:txBody>
      </p:sp>
    </p:spTree>
    <p:extLst>
      <p:ext uri="{BB962C8B-B14F-4D97-AF65-F5344CB8AC3E}">
        <p14:creationId xmlns:p14="http://schemas.microsoft.com/office/powerpoint/2010/main" val="300031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B1F54F9-DC6B-F550-31EA-ADFC9AF3570B}"/>
              </a:ext>
            </a:extLst>
          </p:cNvPr>
          <p:cNvSpPr>
            <a:spLocks noGrp="1"/>
          </p:cNvSpPr>
          <p:nvPr>
            <p:ph type="dt" sz="half" idx="10"/>
          </p:nvPr>
        </p:nvSpPr>
        <p:spPr/>
        <p:txBody>
          <a:bodyPr/>
          <a:lstStyle>
            <a:lvl1pPr>
              <a:defRPr/>
            </a:lvl1pPr>
          </a:lstStyle>
          <a:p>
            <a:pPr>
              <a:defRPr/>
            </a:pPr>
            <a:fld id="{DA45E4F1-BDA5-475D-9020-F9513D19C1D1}" type="datetimeFigureOut">
              <a:rPr lang="de-AT"/>
              <a:pPr>
                <a:defRPr/>
              </a:pPr>
              <a:t>04.09.2023</a:t>
            </a:fld>
            <a:endParaRPr lang="de-AT"/>
          </a:p>
        </p:txBody>
      </p:sp>
      <p:sp>
        <p:nvSpPr>
          <p:cNvPr id="3" name="Fußzeilenplatzhalter 4">
            <a:extLst>
              <a:ext uri="{FF2B5EF4-FFF2-40B4-BE49-F238E27FC236}">
                <a16:creationId xmlns:a16="http://schemas.microsoft.com/office/drawing/2014/main" id="{33FA2EB8-93EB-484E-03C9-A1BFA438CAAE}"/>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2C064192-1DE2-C166-968A-C9660D539EED}"/>
              </a:ext>
            </a:extLst>
          </p:cNvPr>
          <p:cNvSpPr>
            <a:spLocks noGrp="1"/>
          </p:cNvSpPr>
          <p:nvPr>
            <p:ph type="sldNum" sz="quarter" idx="12"/>
          </p:nvPr>
        </p:nvSpPr>
        <p:spPr/>
        <p:txBody>
          <a:bodyPr/>
          <a:lstStyle>
            <a:lvl1pPr>
              <a:defRPr/>
            </a:lvl1pPr>
          </a:lstStyle>
          <a:p>
            <a:pPr>
              <a:defRPr/>
            </a:pPr>
            <a:fld id="{0D43B91E-07AF-4C17-B500-757E3F103DE6}" type="slidenum">
              <a:rPr lang="de-AT" altLang="de-DE"/>
              <a:pPr>
                <a:defRPr/>
              </a:pPr>
              <a:t>‹Nr.›</a:t>
            </a:fld>
            <a:endParaRPr lang="de-AT" altLang="de-DE"/>
          </a:p>
        </p:txBody>
      </p:sp>
    </p:spTree>
    <p:extLst>
      <p:ext uri="{BB962C8B-B14F-4D97-AF65-F5344CB8AC3E}">
        <p14:creationId xmlns:p14="http://schemas.microsoft.com/office/powerpoint/2010/main" val="401507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4B2369E-64D5-089F-020D-76F64D41A24C}"/>
              </a:ext>
            </a:extLst>
          </p:cNvPr>
          <p:cNvSpPr>
            <a:spLocks noGrp="1"/>
          </p:cNvSpPr>
          <p:nvPr>
            <p:ph type="dt" sz="half" idx="10"/>
          </p:nvPr>
        </p:nvSpPr>
        <p:spPr/>
        <p:txBody>
          <a:bodyPr/>
          <a:lstStyle>
            <a:lvl1pPr>
              <a:defRPr/>
            </a:lvl1pPr>
          </a:lstStyle>
          <a:p>
            <a:pPr>
              <a:defRPr/>
            </a:pPr>
            <a:fld id="{0A68B030-EDE7-452E-8BEF-72D612754585}" type="datetimeFigureOut">
              <a:rPr lang="de-AT"/>
              <a:pPr>
                <a:defRPr/>
              </a:pPr>
              <a:t>04.09.2023</a:t>
            </a:fld>
            <a:endParaRPr lang="de-AT"/>
          </a:p>
        </p:txBody>
      </p:sp>
      <p:sp>
        <p:nvSpPr>
          <p:cNvPr id="6" name="Fußzeilenplatzhalter 4">
            <a:extLst>
              <a:ext uri="{FF2B5EF4-FFF2-40B4-BE49-F238E27FC236}">
                <a16:creationId xmlns:a16="http://schemas.microsoft.com/office/drawing/2014/main" id="{83BB785D-8D20-92C9-4C61-4BEEAE5E1D0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74C40021-A76B-A605-B460-19994FB45D4F}"/>
              </a:ext>
            </a:extLst>
          </p:cNvPr>
          <p:cNvSpPr>
            <a:spLocks noGrp="1"/>
          </p:cNvSpPr>
          <p:nvPr>
            <p:ph type="sldNum" sz="quarter" idx="12"/>
          </p:nvPr>
        </p:nvSpPr>
        <p:spPr/>
        <p:txBody>
          <a:bodyPr/>
          <a:lstStyle>
            <a:lvl1pPr>
              <a:defRPr/>
            </a:lvl1pPr>
          </a:lstStyle>
          <a:p>
            <a:pPr>
              <a:defRPr/>
            </a:pPr>
            <a:fld id="{F4E38664-B32B-4103-BED1-BF86CB13FEAC}" type="slidenum">
              <a:rPr lang="de-AT" altLang="de-DE"/>
              <a:pPr>
                <a:defRPr/>
              </a:pPr>
              <a:t>‹Nr.›</a:t>
            </a:fld>
            <a:endParaRPr lang="de-AT" altLang="de-DE"/>
          </a:p>
        </p:txBody>
      </p:sp>
    </p:spTree>
    <p:extLst>
      <p:ext uri="{BB962C8B-B14F-4D97-AF65-F5344CB8AC3E}">
        <p14:creationId xmlns:p14="http://schemas.microsoft.com/office/powerpoint/2010/main" val="385617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4000233-0B34-6B47-704D-55EBA72A7EA7}"/>
              </a:ext>
            </a:extLst>
          </p:cNvPr>
          <p:cNvSpPr>
            <a:spLocks noGrp="1"/>
          </p:cNvSpPr>
          <p:nvPr>
            <p:ph type="dt" sz="half" idx="10"/>
          </p:nvPr>
        </p:nvSpPr>
        <p:spPr/>
        <p:txBody>
          <a:bodyPr/>
          <a:lstStyle>
            <a:lvl1pPr>
              <a:defRPr/>
            </a:lvl1pPr>
          </a:lstStyle>
          <a:p>
            <a:pPr>
              <a:defRPr/>
            </a:pPr>
            <a:fld id="{DCCCD565-3C5E-4C89-9B40-97A985ADF8BE}" type="datetimeFigureOut">
              <a:rPr lang="de-AT"/>
              <a:pPr>
                <a:defRPr/>
              </a:pPr>
              <a:t>04.09.2023</a:t>
            </a:fld>
            <a:endParaRPr lang="de-AT"/>
          </a:p>
        </p:txBody>
      </p:sp>
      <p:sp>
        <p:nvSpPr>
          <p:cNvPr id="6" name="Fußzeilenplatzhalter 4">
            <a:extLst>
              <a:ext uri="{FF2B5EF4-FFF2-40B4-BE49-F238E27FC236}">
                <a16:creationId xmlns:a16="http://schemas.microsoft.com/office/drawing/2014/main" id="{D2523516-3613-419D-B6EB-FE00D8EF4B67}"/>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965B1C8-D23A-CB0B-5D40-5AE6D8F49CC6}"/>
              </a:ext>
            </a:extLst>
          </p:cNvPr>
          <p:cNvSpPr>
            <a:spLocks noGrp="1"/>
          </p:cNvSpPr>
          <p:nvPr>
            <p:ph type="sldNum" sz="quarter" idx="12"/>
          </p:nvPr>
        </p:nvSpPr>
        <p:spPr/>
        <p:txBody>
          <a:bodyPr/>
          <a:lstStyle>
            <a:lvl1pPr>
              <a:defRPr/>
            </a:lvl1pPr>
          </a:lstStyle>
          <a:p>
            <a:pPr>
              <a:defRPr/>
            </a:pPr>
            <a:fld id="{93F7509F-7A76-4263-A08F-914018BCADBD}" type="slidenum">
              <a:rPr lang="de-AT" altLang="de-DE"/>
              <a:pPr>
                <a:defRPr/>
              </a:pPr>
              <a:t>‹Nr.›</a:t>
            </a:fld>
            <a:endParaRPr lang="de-AT" altLang="de-DE"/>
          </a:p>
        </p:txBody>
      </p:sp>
    </p:spTree>
    <p:extLst>
      <p:ext uri="{BB962C8B-B14F-4D97-AF65-F5344CB8AC3E}">
        <p14:creationId xmlns:p14="http://schemas.microsoft.com/office/powerpoint/2010/main" val="4289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1B6E0D72-E843-6D51-5F14-C617A6DDE1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F9198789-20D7-A38C-BFDD-73D0002DF1AA}"/>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1664D21A-CB4B-B74B-736B-23CF6DCFDA0C}"/>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F3CB6251-5CCC-5790-9712-641A3CA8D7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CF8E199-0BB3-44CE-B7BC-058469B29664}" type="datetimeFigureOut">
              <a:rPr lang="de-AT"/>
              <a:pPr>
                <a:defRPr/>
              </a:pPr>
              <a:t>04.09.2023</a:t>
            </a:fld>
            <a:endParaRPr lang="de-AT"/>
          </a:p>
        </p:txBody>
      </p:sp>
      <p:sp>
        <p:nvSpPr>
          <p:cNvPr id="5" name="Fußzeilenplatzhalter 4">
            <a:extLst>
              <a:ext uri="{FF2B5EF4-FFF2-40B4-BE49-F238E27FC236}">
                <a16:creationId xmlns:a16="http://schemas.microsoft.com/office/drawing/2014/main" id="{BB20F571-6599-20E8-51C5-7CD23584B4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399FD171-D0E9-5A53-23D3-8045BF9747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C08850-2228-4C1A-BDB7-3B6265BE6A1E}" type="slidenum">
              <a:rPr lang="de-AT" altLang="de-DE"/>
              <a:pPr>
                <a:defRPr/>
              </a:pPr>
              <a:t>‹Nr.›</a:t>
            </a:fld>
            <a:endParaRPr lang="de-AT" altLang="de-DE"/>
          </a:p>
        </p:txBody>
      </p:sp>
      <p:pic>
        <p:nvPicPr>
          <p:cNvPr id="1032" name="Picture 19">
            <a:extLst>
              <a:ext uri="{FF2B5EF4-FFF2-40B4-BE49-F238E27FC236}">
                <a16:creationId xmlns:a16="http://schemas.microsoft.com/office/drawing/2014/main" id="{0DAE29C3-C9F3-F905-BFE5-E2098E7488D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A299774F-9F83-A9F0-6AE4-31970866510F}"/>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7D4F932A-B9B3-16FA-6940-D13FAED356A0}"/>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a:t>
            </a:r>
            <a:r>
              <a:rPr lang="de-DE" altLang="de-DE" sz="1000">
                <a:solidFill>
                  <a:srgbClr val="333333"/>
                </a:solidFill>
                <a:latin typeface="Syntax LT Std" pitchFamily="34" charset="0"/>
                <a:cs typeface="Arial" charset="0"/>
              </a:rPr>
              <a:t>Wien 2024</a:t>
            </a:r>
            <a:endParaRPr lang="de-DE" altLang="de-DE" sz="1000" dirty="0">
              <a:solidFill>
                <a:srgbClr val="333333"/>
              </a:solidFill>
              <a:latin typeface="Syntax LT Std" pitchFamily="34" charset="0"/>
              <a:cs typeface="Arial" charset="0"/>
            </a:endParaRPr>
          </a:p>
        </p:txBody>
      </p:sp>
      <p:pic>
        <p:nvPicPr>
          <p:cNvPr id="2" name="Picture 13" descr="I:\500-vs_hs\Aushilfen\___Carina\Unterwegs\uw1_schriftzug_weiss.gif">
            <a:extLst>
              <a:ext uri="{FF2B5EF4-FFF2-40B4-BE49-F238E27FC236}">
                <a16:creationId xmlns:a16="http://schemas.microsoft.com/office/drawing/2014/main" id="{D59549CD-2591-ECAB-2133-02016C903A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CE0A1B67-5B25-B1A4-7FC4-EE02E7A44A2F}"/>
              </a:ext>
            </a:extLst>
          </p:cNvPr>
          <p:cNvSpPr txBox="1">
            <a:spLocks noChangeArrowheads="1"/>
          </p:cNvSpPr>
          <p:nvPr userDrawn="1"/>
        </p:nvSpPr>
        <p:spPr bwMode="auto">
          <a:xfrm>
            <a:off x="1835150" y="-128588"/>
            <a:ext cx="484188" cy="831851"/>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a:solidFill>
                  <a:schemeClr val="bg1"/>
                </a:solidFill>
                <a:latin typeface="PoloBasisTB" pitchFamily="50" charset="0"/>
              </a:rPr>
              <a:t>2</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751E75D-35F5-0D07-B00C-E4B1779B3901}"/>
              </a:ext>
            </a:extLst>
          </p:cNvPr>
          <p:cNvSpPr>
            <a:spLocks noGrp="1"/>
          </p:cNvSpPr>
          <p:nvPr>
            <p:ph type="title"/>
          </p:nvPr>
        </p:nvSpPr>
        <p:spPr>
          <a:xfrm>
            <a:off x="539750" y="2708652"/>
            <a:ext cx="8229600" cy="677108"/>
          </a:xfrm>
        </p:spPr>
        <p:txBody>
          <a:bodyPr/>
          <a:lstStyle/>
          <a:p>
            <a:r>
              <a:rPr lang="de-AT" altLang="de-DE" dirty="0"/>
              <a:t>Der Kreislauf des Wassers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0CFCFC6-87C7-3FDE-44C4-C834C2B7F6B5}"/>
              </a:ext>
            </a:extLst>
          </p:cNvPr>
          <p:cNvSpPr>
            <a:spLocks noGrp="1"/>
          </p:cNvSpPr>
          <p:nvPr>
            <p:ph idx="1"/>
          </p:nvPr>
        </p:nvSpPr>
        <p:spPr>
          <a:xfrm>
            <a:off x="323850" y="2060575"/>
            <a:ext cx="8229600" cy="4083050"/>
          </a:xfrm>
        </p:spPr>
        <p:txBody>
          <a:bodyPr/>
          <a:lstStyle/>
          <a:p>
            <a:endParaRPr altLang="de-DE"/>
          </a:p>
        </p:txBody>
      </p:sp>
      <p:pic>
        <p:nvPicPr>
          <p:cNvPr id="4" name="Picture 2">
            <a:extLst>
              <a:ext uri="{FF2B5EF4-FFF2-40B4-BE49-F238E27FC236}">
                <a16:creationId xmlns:a16="http://schemas.microsoft.com/office/drawing/2014/main" id="{43636761-5C4A-F44F-0DB9-8D8258BA9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1052513"/>
            <a:ext cx="876458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a:extLst>
              <a:ext uri="{FF2B5EF4-FFF2-40B4-BE49-F238E27FC236}">
                <a16:creationId xmlns:a16="http://schemas.microsoft.com/office/drawing/2014/main" id="{EF08C11C-DA2D-A4FF-663D-C4EDAB6C40A1}"/>
              </a:ext>
            </a:extLst>
          </p:cNvPr>
          <p:cNvSpPr txBox="1">
            <a:spLocks noChangeArrowheads="1"/>
          </p:cNvSpPr>
          <p:nvPr/>
        </p:nvSpPr>
        <p:spPr bwMode="auto">
          <a:xfrm>
            <a:off x="6311900" y="3359150"/>
            <a:ext cx="2711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a:solidFill>
                  <a:schemeClr val="tx1"/>
                </a:solidFill>
                <a:latin typeface="Calibri" panose="020F0502020204030204" pitchFamily="34" charset="0"/>
              </a:rPr>
              <a:t>Das Wasser verdunstet </a:t>
            </a:r>
            <a:br>
              <a:rPr lang="de-AT" altLang="de-DE" sz="1800" b="0">
                <a:solidFill>
                  <a:schemeClr val="tx1"/>
                </a:solidFill>
                <a:latin typeface="Calibri" panose="020F0502020204030204" pitchFamily="34" charset="0"/>
              </a:rPr>
            </a:br>
            <a:r>
              <a:rPr lang="de-AT" altLang="de-DE" sz="1800" b="0">
                <a:solidFill>
                  <a:schemeClr val="tx1"/>
                </a:solidFill>
                <a:latin typeface="Calibri" panose="020F0502020204030204" pitchFamily="34" charset="0"/>
              </a:rPr>
              <a:t>durch Sonneneinstrahlung.</a:t>
            </a:r>
          </a:p>
        </p:txBody>
      </p:sp>
      <p:sp>
        <p:nvSpPr>
          <p:cNvPr id="6" name="Textfeld 5">
            <a:extLst>
              <a:ext uri="{FF2B5EF4-FFF2-40B4-BE49-F238E27FC236}">
                <a16:creationId xmlns:a16="http://schemas.microsoft.com/office/drawing/2014/main" id="{2AB95E71-E93A-F227-5C65-608B4930E5EC}"/>
              </a:ext>
            </a:extLst>
          </p:cNvPr>
          <p:cNvSpPr txBox="1">
            <a:spLocks noChangeArrowheads="1"/>
          </p:cNvSpPr>
          <p:nvPr/>
        </p:nvSpPr>
        <p:spPr bwMode="auto">
          <a:xfrm>
            <a:off x="4643438" y="981075"/>
            <a:ext cx="3024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a:solidFill>
                  <a:schemeClr val="tx1"/>
                </a:solidFill>
                <a:latin typeface="Calibri" panose="020F0502020204030204" pitchFamily="34" charset="0"/>
              </a:rPr>
              <a:t>Der Wasserdampf kühlt </a:t>
            </a:r>
            <a:br>
              <a:rPr lang="de-AT" altLang="de-DE" sz="1800" b="0">
                <a:solidFill>
                  <a:schemeClr val="tx1"/>
                </a:solidFill>
                <a:latin typeface="Calibri" panose="020F0502020204030204" pitchFamily="34" charset="0"/>
              </a:rPr>
            </a:br>
            <a:r>
              <a:rPr lang="de-AT" altLang="de-DE" sz="1800" b="0">
                <a:solidFill>
                  <a:schemeClr val="tx1"/>
                </a:solidFill>
                <a:latin typeface="Calibri" panose="020F0502020204030204" pitchFamily="34" charset="0"/>
              </a:rPr>
              <a:t>ab und es entstehen Wolken.</a:t>
            </a:r>
          </a:p>
        </p:txBody>
      </p:sp>
      <p:sp>
        <p:nvSpPr>
          <p:cNvPr id="7" name="Textfeld 6">
            <a:extLst>
              <a:ext uri="{FF2B5EF4-FFF2-40B4-BE49-F238E27FC236}">
                <a16:creationId xmlns:a16="http://schemas.microsoft.com/office/drawing/2014/main" id="{AB6DBB3F-98DD-AEF8-35FF-4A8DF37813F3}"/>
              </a:ext>
            </a:extLst>
          </p:cNvPr>
          <p:cNvSpPr txBox="1">
            <a:spLocks noChangeArrowheads="1"/>
          </p:cNvSpPr>
          <p:nvPr/>
        </p:nvSpPr>
        <p:spPr bwMode="auto">
          <a:xfrm>
            <a:off x="1403350" y="2420938"/>
            <a:ext cx="2784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Es beginnt zu regnen, </a:t>
            </a:r>
            <a:br>
              <a:rPr lang="de-AT" altLang="de-DE" sz="1800" b="0" dirty="0">
                <a:solidFill>
                  <a:schemeClr val="tx1"/>
                </a:solidFill>
                <a:latin typeface="Calibri" panose="020F0502020204030204" pitchFamily="34" charset="0"/>
              </a:rPr>
            </a:br>
            <a:r>
              <a:rPr lang="de-AT" altLang="de-DE" sz="1800" b="0" dirty="0">
                <a:solidFill>
                  <a:schemeClr val="tx1"/>
                </a:solidFill>
                <a:latin typeface="Calibri" panose="020F0502020204030204" pitchFamily="34" charset="0"/>
              </a:rPr>
              <a:t>zu schneien oder zu hageln.</a:t>
            </a:r>
          </a:p>
        </p:txBody>
      </p:sp>
      <p:sp>
        <p:nvSpPr>
          <p:cNvPr id="8" name="Textfeld 7">
            <a:extLst>
              <a:ext uri="{FF2B5EF4-FFF2-40B4-BE49-F238E27FC236}">
                <a16:creationId xmlns:a16="http://schemas.microsoft.com/office/drawing/2014/main" id="{132585F2-5CFC-14B9-0B75-1E6A28C9510E}"/>
              </a:ext>
            </a:extLst>
          </p:cNvPr>
          <p:cNvSpPr txBox="1">
            <a:spLocks noChangeArrowheads="1"/>
          </p:cNvSpPr>
          <p:nvPr/>
        </p:nvSpPr>
        <p:spPr bwMode="auto">
          <a:xfrm>
            <a:off x="3532188" y="5157788"/>
            <a:ext cx="4100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Das Wasser fließt durch Bäche, Flüsse oder den Boden wieder ins Meer.</a:t>
            </a:r>
          </a:p>
        </p:txBody>
      </p:sp>
      <p:cxnSp>
        <p:nvCxnSpPr>
          <p:cNvPr id="9" name="Gerade Verbindung mit Pfeil 8">
            <a:extLst>
              <a:ext uri="{FF2B5EF4-FFF2-40B4-BE49-F238E27FC236}">
                <a16:creationId xmlns:a16="http://schemas.microsoft.com/office/drawing/2014/main" id="{9FE464C5-B16D-3076-710E-0B66E9FDEC3A}"/>
              </a:ext>
            </a:extLst>
          </p:cNvPr>
          <p:cNvCxnSpPr/>
          <p:nvPr/>
        </p:nvCxnSpPr>
        <p:spPr>
          <a:xfrm flipH="1" flipV="1">
            <a:off x="7380288" y="1773238"/>
            <a:ext cx="504825" cy="64770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6FB3D302-4469-0E45-BA58-E32A6426E17E}"/>
              </a:ext>
            </a:extLst>
          </p:cNvPr>
          <p:cNvCxnSpPr/>
          <p:nvPr/>
        </p:nvCxnSpPr>
        <p:spPr>
          <a:xfrm flipH="1">
            <a:off x="3498850" y="1341438"/>
            <a:ext cx="1001713" cy="503237"/>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76228FD7-6B1C-161F-4479-BD127D3ABC4A}"/>
              </a:ext>
            </a:extLst>
          </p:cNvPr>
          <p:cNvCxnSpPr/>
          <p:nvPr/>
        </p:nvCxnSpPr>
        <p:spPr>
          <a:xfrm>
            <a:off x="2303463" y="3067050"/>
            <a:ext cx="755650" cy="1514475"/>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93D72CFB-BED3-ADD0-3F92-E8B3B49AD427}"/>
              </a:ext>
            </a:extLst>
          </p:cNvPr>
          <p:cNvCxnSpPr/>
          <p:nvPr/>
        </p:nvCxnSpPr>
        <p:spPr>
          <a:xfrm flipV="1">
            <a:off x="6156325" y="4149725"/>
            <a:ext cx="1728788" cy="86360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1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8FE4C-47E0-78E8-585A-54A44F6001CB}"/>
              </a:ext>
            </a:extLst>
          </p:cNvPr>
          <p:cNvSpPr>
            <a:spLocks noGrp="1"/>
          </p:cNvSpPr>
          <p:nvPr>
            <p:ph type="title"/>
          </p:nvPr>
        </p:nvSpPr>
        <p:spPr>
          <a:xfrm>
            <a:off x="412750" y="692150"/>
            <a:ext cx="8229600" cy="677863"/>
          </a:xfrm>
        </p:spPr>
        <p:txBody>
          <a:bodyPr/>
          <a:lstStyle/>
          <a:p>
            <a:r>
              <a:rPr lang="de-AT" altLang="de-DE" dirty="0"/>
              <a:t>Kreislauf des Wassers</a:t>
            </a:r>
          </a:p>
        </p:txBody>
      </p:sp>
      <p:sp>
        <p:nvSpPr>
          <p:cNvPr id="3" name="Textfeld 2">
            <a:extLst>
              <a:ext uri="{FF2B5EF4-FFF2-40B4-BE49-F238E27FC236}">
                <a16:creationId xmlns:a16="http://schemas.microsoft.com/office/drawing/2014/main" id="{8C589D32-580F-F7E1-6C0F-92422D7A09B4}"/>
              </a:ext>
            </a:extLst>
          </p:cNvPr>
          <p:cNvSpPr txBox="1">
            <a:spLocks noChangeArrowheads="1"/>
          </p:cNvSpPr>
          <p:nvPr/>
        </p:nvSpPr>
        <p:spPr bwMode="auto">
          <a:xfrm>
            <a:off x="1763713" y="4797425"/>
            <a:ext cx="22463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Es beginnt zu regnen, </a:t>
            </a:r>
            <a:br>
              <a:rPr lang="de-AT" altLang="de-DE" sz="1800" b="0" dirty="0">
                <a:solidFill>
                  <a:schemeClr val="tx1"/>
                </a:solidFill>
                <a:latin typeface="Calibri" panose="020F0502020204030204" pitchFamily="34" charset="0"/>
              </a:rPr>
            </a:br>
            <a:r>
              <a:rPr lang="de-AT" altLang="de-DE" sz="1800" b="0" dirty="0">
                <a:solidFill>
                  <a:schemeClr val="tx1"/>
                </a:solidFill>
                <a:latin typeface="Calibri" panose="020F0502020204030204" pitchFamily="34" charset="0"/>
              </a:rPr>
              <a:t>zu schneien </a:t>
            </a:r>
            <a:br>
              <a:rPr lang="de-AT" altLang="de-DE" sz="1800" b="0" dirty="0">
                <a:solidFill>
                  <a:schemeClr val="tx1"/>
                </a:solidFill>
                <a:latin typeface="Calibri" panose="020F0502020204030204" pitchFamily="34" charset="0"/>
              </a:rPr>
            </a:br>
            <a:r>
              <a:rPr lang="de-AT" altLang="de-DE" sz="1800" b="0" dirty="0">
                <a:solidFill>
                  <a:schemeClr val="tx1"/>
                </a:solidFill>
                <a:latin typeface="Calibri" panose="020F0502020204030204" pitchFamily="34" charset="0"/>
              </a:rPr>
              <a:t>oder zu hageln.</a:t>
            </a:r>
          </a:p>
        </p:txBody>
      </p:sp>
      <p:sp>
        <p:nvSpPr>
          <p:cNvPr id="4" name="Textfeld 3">
            <a:extLst>
              <a:ext uri="{FF2B5EF4-FFF2-40B4-BE49-F238E27FC236}">
                <a16:creationId xmlns:a16="http://schemas.microsoft.com/office/drawing/2014/main" id="{A7A52F47-95B7-9855-5F1C-1FFA9504180B}"/>
              </a:ext>
            </a:extLst>
          </p:cNvPr>
          <p:cNvSpPr txBox="1">
            <a:spLocks noChangeArrowheads="1"/>
          </p:cNvSpPr>
          <p:nvPr/>
        </p:nvSpPr>
        <p:spPr bwMode="auto">
          <a:xfrm>
            <a:off x="1331913" y="1989138"/>
            <a:ext cx="24558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Das Wasser fließt durch </a:t>
            </a:r>
            <a:br>
              <a:rPr lang="de-AT" altLang="de-DE" sz="1800" b="0" dirty="0">
                <a:solidFill>
                  <a:schemeClr val="tx1"/>
                </a:solidFill>
                <a:latin typeface="Calibri" panose="020F0502020204030204" pitchFamily="34" charset="0"/>
              </a:rPr>
            </a:br>
            <a:r>
              <a:rPr lang="de-AT" altLang="de-DE" sz="1800" b="0" dirty="0">
                <a:solidFill>
                  <a:schemeClr val="tx1"/>
                </a:solidFill>
                <a:latin typeface="Calibri" panose="020F0502020204030204" pitchFamily="34" charset="0"/>
              </a:rPr>
              <a:t>Bäche, Flüsse oder den </a:t>
            </a:r>
            <a:br>
              <a:rPr lang="de-AT" altLang="de-DE" sz="1800" b="0" dirty="0">
                <a:solidFill>
                  <a:schemeClr val="tx1"/>
                </a:solidFill>
                <a:latin typeface="Calibri" panose="020F0502020204030204" pitchFamily="34" charset="0"/>
              </a:rPr>
            </a:br>
            <a:r>
              <a:rPr lang="de-AT" altLang="de-DE" sz="1800" b="0" dirty="0">
                <a:solidFill>
                  <a:schemeClr val="tx1"/>
                </a:solidFill>
                <a:latin typeface="Calibri" panose="020F0502020204030204" pitchFamily="34" charset="0"/>
              </a:rPr>
              <a:t>Boden wieder ins Meer.</a:t>
            </a:r>
          </a:p>
        </p:txBody>
      </p:sp>
      <p:sp>
        <p:nvSpPr>
          <p:cNvPr id="5" name="Textfeld 4">
            <a:extLst>
              <a:ext uri="{FF2B5EF4-FFF2-40B4-BE49-F238E27FC236}">
                <a16:creationId xmlns:a16="http://schemas.microsoft.com/office/drawing/2014/main" id="{3402784F-AD30-B455-1F1C-7C40B59FF5B6}"/>
              </a:ext>
            </a:extLst>
          </p:cNvPr>
          <p:cNvSpPr txBox="1">
            <a:spLocks noChangeArrowheads="1"/>
          </p:cNvSpPr>
          <p:nvPr/>
        </p:nvSpPr>
        <p:spPr bwMode="auto">
          <a:xfrm>
            <a:off x="5446713" y="2089150"/>
            <a:ext cx="27130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a:solidFill>
                  <a:schemeClr val="tx1"/>
                </a:solidFill>
                <a:latin typeface="Calibri" panose="020F0502020204030204" pitchFamily="34" charset="0"/>
              </a:rPr>
              <a:t>Das Wasser verdunstet </a:t>
            </a:r>
            <a:br>
              <a:rPr lang="de-AT" altLang="de-DE" sz="1800" b="0">
                <a:solidFill>
                  <a:schemeClr val="tx1"/>
                </a:solidFill>
                <a:latin typeface="Calibri" panose="020F0502020204030204" pitchFamily="34" charset="0"/>
              </a:rPr>
            </a:br>
            <a:r>
              <a:rPr lang="de-AT" altLang="de-DE" sz="1800" b="0">
                <a:solidFill>
                  <a:schemeClr val="tx1"/>
                </a:solidFill>
                <a:latin typeface="Calibri" panose="020F0502020204030204" pitchFamily="34" charset="0"/>
              </a:rPr>
              <a:t>durch Sonneneinstrahlung.</a:t>
            </a:r>
          </a:p>
        </p:txBody>
      </p:sp>
      <p:sp>
        <p:nvSpPr>
          <p:cNvPr id="6" name="Textfeld 5">
            <a:extLst>
              <a:ext uri="{FF2B5EF4-FFF2-40B4-BE49-F238E27FC236}">
                <a16:creationId xmlns:a16="http://schemas.microsoft.com/office/drawing/2014/main" id="{F73481C5-ED2B-C9E0-FE7C-EECC6102575A}"/>
              </a:ext>
            </a:extLst>
          </p:cNvPr>
          <p:cNvSpPr txBox="1">
            <a:spLocks noChangeArrowheads="1"/>
          </p:cNvSpPr>
          <p:nvPr/>
        </p:nvSpPr>
        <p:spPr bwMode="auto">
          <a:xfrm>
            <a:off x="5580063" y="4683125"/>
            <a:ext cx="24463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a:solidFill>
                  <a:schemeClr val="tx1"/>
                </a:solidFill>
                <a:latin typeface="Calibri" panose="020F0502020204030204" pitchFamily="34" charset="0"/>
              </a:rPr>
              <a:t>Der Wasserdampf kühlt </a:t>
            </a:r>
            <a:br>
              <a:rPr lang="de-AT" altLang="de-DE" sz="1800" b="0">
                <a:solidFill>
                  <a:schemeClr val="tx1"/>
                </a:solidFill>
                <a:latin typeface="Calibri" panose="020F0502020204030204" pitchFamily="34" charset="0"/>
              </a:rPr>
            </a:br>
            <a:r>
              <a:rPr lang="de-AT" altLang="de-DE" sz="1800" b="0">
                <a:solidFill>
                  <a:schemeClr val="tx1"/>
                </a:solidFill>
                <a:latin typeface="Calibri" panose="020F0502020204030204" pitchFamily="34" charset="0"/>
              </a:rPr>
              <a:t>ab und es entstehen </a:t>
            </a:r>
            <a:br>
              <a:rPr lang="de-AT" altLang="de-DE" sz="1800" b="0">
                <a:solidFill>
                  <a:schemeClr val="tx1"/>
                </a:solidFill>
                <a:latin typeface="Calibri" panose="020F0502020204030204" pitchFamily="34" charset="0"/>
              </a:rPr>
            </a:br>
            <a:r>
              <a:rPr lang="de-AT" altLang="de-DE" sz="1800" b="0">
                <a:solidFill>
                  <a:schemeClr val="tx1"/>
                </a:solidFill>
                <a:latin typeface="Calibri" panose="020F0502020204030204" pitchFamily="34" charset="0"/>
              </a:rPr>
              <a:t>Wolken.</a:t>
            </a:r>
          </a:p>
        </p:txBody>
      </p:sp>
      <p:sp>
        <p:nvSpPr>
          <p:cNvPr id="7" name="Gebogener Pfeil 15">
            <a:extLst>
              <a:ext uri="{FF2B5EF4-FFF2-40B4-BE49-F238E27FC236}">
                <a16:creationId xmlns:a16="http://schemas.microsoft.com/office/drawing/2014/main" id="{ED7466B4-BAAE-CD51-D468-85CD2EC0B36F}"/>
              </a:ext>
            </a:extLst>
          </p:cNvPr>
          <p:cNvSpPr/>
          <p:nvPr/>
        </p:nvSpPr>
        <p:spPr>
          <a:xfrm>
            <a:off x="3132138" y="1689100"/>
            <a:ext cx="4083050" cy="4083050"/>
          </a:xfrm>
          <a:prstGeom prst="circularArrow">
            <a:avLst>
              <a:gd name="adj1" fmla="val 6908"/>
              <a:gd name="adj2" fmla="val 465787"/>
              <a:gd name="adj3" fmla="val 547583"/>
              <a:gd name="adj4" fmla="val 20586630"/>
              <a:gd name="adj5" fmla="val 8059"/>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de-AT"/>
          </a:p>
        </p:txBody>
      </p:sp>
      <p:sp>
        <p:nvSpPr>
          <p:cNvPr id="8" name="Gebogener Pfeil 16">
            <a:extLst>
              <a:ext uri="{FF2B5EF4-FFF2-40B4-BE49-F238E27FC236}">
                <a16:creationId xmlns:a16="http://schemas.microsoft.com/office/drawing/2014/main" id="{B7412957-FAF3-1786-240F-8F2E2F6C0766}"/>
              </a:ext>
            </a:extLst>
          </p:cNvPr>
          <p:cNvSpPr/>
          <p:nvPr/>
        </p:nvSpPr>
        <p:spPr>
          <a:xfrm>
            <a:off x="2547938" y="1341438"/>
            <a:ext cx="4084637" cy="4083050"/>
          </a:xfrm>
          <a:prstGeom prst="circularArrow">
            <a:avLst>
              <a:gd name="adj1" fmla="val 6908"/>
              <a:gd name="adj2" fmla="val 465787"/>
              <a:gd name="adj3" fmla="val 16747583"/>
              <a:gd name="adj4" fmla="val 15186630"/>
              <a:gd name="adj5" fmla="val 8059"/>
            </a:avLst>
          </a:prstGeom>
        </p:spPr>
        <p:style>
          <a:lnRef idx="2">
            <a:schemeClr val="lt1">
              <a:hueOff val="0"/>
              <a:satOff val="0"/>
              <a:lumOff val="0"/>
              <a:alphaOff val="0"/>
            </a:schemeClr>
          </a:lnRef>
          <a:fillRef idx="1">
            <a:schemeClr val="accent2">
              <a:shade val="50000"/>
              <a:hueOff val="54868"/>
              <a:satOff val="-2974"/>
              <a:lumOff val="22691"/>
              <a:alphaOff val="0"/>
            </a:schemeClr>
          </a:fillRef>
          <a:effectRef idx="0">
            <a:schemeClr val="accent2">
              <a:shade val="50000"/>
              <a:hueOff val="54868"/>
              <a:satOff val="-2974"/>
              <a:lumOff val="22691"/>
              <a:alphaOff val="0"/>
            </a:schemeClr>
          </a:effectRef>
          <a:fontRef idx="minor">
            <a:schemeClr val="lt1"/>
          </a:fontRef>
        </p:style>
        <p:txBody>
          <a:bodyPr/>
          <a:lstStyle/>
          <a:p>
            <a:endParaRPr lang="de-AT"/>
          </a:p>
        </p:txBody>
      </p:sp>
      <p:sp>
        <p:nvSpPr>
          <p:cNvPr id="9" name="Gebogener Pfeil 17">
            <a:extLst>
              <a:ext uri="{FF2B5EF4-FFF2-40B4-BE49-F238E27FC236}">
                <a16:creationId xmlns:a16="http://schemas.microsoft.com/office/drawing/2014/main" id="{FA50C776-1752-ED45-32B0-C6B7D59C8B68}"/>
              </a:ext>
            </a:extLst>
          </p:cNvPr>
          <p:cNvSpPr/>
          <p:nvPr/>
        </p:nvSpPr>
        <p:spPr>
          <a:xfrm>
            <a:off x="2559050" y="2089150"/>
            <a:ext cx="4084638" cy="4084638"/>
          </a:xfrm>
          <a:prstGeom prst="circularArrow">
            <a:avLst>
              <a:gd name="adj1" fmla="val 6908"/>
              <a:gd name="adj2" fmla="val 465787"/>
              <a:gd name="adj3" fmla="val 5947583"/>
              <a:gd name="adj4" fmla="val 4386630"/>
              <a:gd name="adj5" fmla="val 8059"/>
            </a:avLst>
          </a:prstGeom>
        </p:spPr>
        <p:style>
          <a:lnRef idx="2">
            <a:schemeClr val="lt1">
              <a:hueOff val="0"/>
              <a:satOff val="0"/>
              <a:lumOff val="0"/>
              <a:alphaOff val="0"/>
            </a:schemeClr>
          </a:lnRef>
          <a:fillRef idx="1">
            <a:schemeClr val="accent2">
              <a:shade val="50000"/>
              <a:hueOff val="54868"/>
              <a:satOff val="-2974"/>
              <a:lumOff val="22691"/>
              <a:alphaOff val="0"/>
            </a:schemeClr>
          </a:fillRef>
          <a:effectRef idx="0">
            <a:schemeClr val="accent2">
              <a:shade val="50000"/>
              <a:hueOff val="54868"/>
              <a:satOff val="-2974"/>
              <a:lumOff val="22691"/>
              <a:alphaOff val="0"/>
            </a:schemeClr>
          </a:effectRef>
          <a:fontRef idx="minor">
            <a:schemeClr val="lt1"/>
          </a:fontRef>
        </p:style>
        <p:txBody>
          <a:bodyPr/>
          <a:lstStyle/>
          <a:p>
            <a:endParaRPr lang="de-AT"/>
          </a:p>
        </p:txBody>
      </p:sp>
      <p:sp>
        <p:nvSpPr>
          <p:cNvPr id="10" name="Gebogener Pfeil 18">
            <a:extLst>
              <a:ext uri="{FF2B5EF4-FFF2-40B4-BE49-F238E27FC236}">
                <a16:creationId xmlns:a16="http://schemas.microsoft.com/office/drawing/2014/main" id="{233D697E-815B-6D32-2A49-577FF44B30B8}"/>
              </a:ext>
            </a:extLst>
          </p:cNvPr>
          <p:cNvSpPr/>
          <p:nvPr/>
        </p:nvSpPr>
        <p:spPr>
          <a:xfrm>
            <a:off x="2085975" y="1770063"/>
            <a:ext cx="5926138" cy="4083050"/>
          </a:xfrm>
          <a:prstGeom prst="circularArrow">
            <a:avLst>
              <a:gd name="adj1" fmla="val 6908"/>
              <a:gd name="adj2" fmla="val 465787"/>
              <a:gd name="adj3" fmla="val 11347583"/>
              <a:gd name="adj4" fmla="val 9786630"/>
              <a:gd name="adj5" fmla="val 8059"/>
            </a:avLst>
          </a:prstGeom>
        </p:spPr>
        <p:style>
          <a:lnRef idx="2">
            <a:schemeClr val="lt1">
              <a:hueOff val="0"/>
              <a:satOff val="0"/>
              <a:lumOff val="0"/>
              <a:alphaOff val="0"/>
            </a:schemeClr>
          </a:lnRef>
          <a:fillRef idx="1">
            <a:schemeClr val="accent2">
              <a:shade val="50000"/>
              <a:hueOff val="109735"/>
              <a:satOff val="-5948"/>
              <a:lumOff val="45382"/>
              <a:alphaOff val="0"/>
            </a:schemeClr>
          </a:fillRef>
          <a:effectRef idx="0">
            <a:schemeClr val="accent2">
              <a:shade val="50000"/>
              <a:hueOff val="109735"/>
              <a:satOff val="-5948"/>
              <a:lumOff val="45382"/>
              <a:alphaOff val="0"/>
            </a:schemeClr>
          </a:effectRef>
          <a:fontRef idx="minor">
            <a:schemeClr val="lt1"/>
          </a:fontRef>
        </p:style>
        <p:txBody>
          <a:bodyPr/>
          <a:lstStyle/>
          <a:p>
            <a:endParaRPr lang="de-AT"/>
          </a:p>
        </p:txBody>
      </p:sp>
    </p:spTree>
    <p:extLst>
      <p:ext uri="{BB962C8B-B14F-4D97-AF65-F5344CB8AC3E}">
        <p14:creationId xmlns:p14="http://schemas.microsoft.com/office/powerpoint/2010/main" val="76986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F0877B4-E4D6-4098-5D33-E9F4123DFE71}"/>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a:t>
            </a:r>
            <a:r>
              <a:rPr lang="de-DE" altLang="de-DE" sz="1200" kern="0" dirty="0">
                <a:latin typeface="Arial" pitchFamily="34" charset="0"/>
              </a:rPr>
              <a:t>das Thema „Wasser – wichtigstes Lebensmittel“ auf den Seiten 28 und 29 </a:t>
            </a:r>
            <a:r>
              <a:rPr lang="de-DE" altLang="de-DE" sz="1200" kern="0" dirty="0">
                <a:solidFill>
                  <a:srgbClr val="000000"/>
                </a:solidFill>
                <a:latin typeface="Arial" pitchFamily="34" charset="0"/>
              </a:rPr>
              <a:t>im Schulbuch </a:t>
            </a:r>
            <a:r>
              <a:rPr lang="de-DE" altLang="de-DE" sz="1200" i="1" kern="0" dirty="0">
                <a:solidFill>
                  <a:srgbClr val="000000"/>
                </a:solidFill>
                <a:latin typeface="Arial" pitchFamily="34" charset="0"/>
              </a:rPr>
              <a:t>unterwegs 2</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
        <p:nvSpPr>
          <p:cNvPr id="7" name="Rectangle 6">
            <a:extLst>
              <a:ext uri="{FF2B5EF4-FFF2-40B4-BE49-F238E27FC236}">
                <a16:creationId xmlns:a16="http://schemas.microsoft.com/office/drawing/2014/main" id="{C0BBEB11-812C-2544-BF8E-F5B4B7D3C14C}"/>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2024</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Angelika Leitner</a:t>
            </a:r>
            <a:br>
              <a:rPr lang="de-DE" altLang="de-DE" sz="1200" kern="0" dirty="0"/>
            </a:br>
            <a:br>
              <a:rPr lang="de-DE" altLang="de-DE" sz="1200" kern="0" dirty="0"/>
            </a:br>
            <a:r>
              <a:rPr lang="de-DE" altLang="de-DE" sz="1200" kern="0" dirty="0"/>
              <a:t>Illustrationen: Thomas Przygodda, Langenhagen/ öbv, Wien</a:t>
            </a:r>
          </a:p>
          <a:p>
            <a:pPr eaLnBrk="1" fontAlgn="auto" hangingPunct="1">
              <a:spcBef>
                <a:spcPts val="0"/>
              </a:spcBef>
              <a:spcAft>
                <a:spcPts val="0"/>
              </a:spcAft>
              <a:defRPr/>
            </a:pPr>
            <a:br>
              <a:rPr lang="de-DE" altLang="de-DE" sz="1200" kern="0" dirty="0"/>
            </a:b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299</Words>
  <Application>Microsoft Office PowerPoint</Application>
  <PresentationFormat>Bildschirmpräsentation (4:3)</PresentationFormat>
  <Paragraphs>28</Paragraphs>
  <Slides>4</Slides>
  <Notes>0</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Calibri</vt:lpstr>
      <vt:lpstr>PoloBasisTB</vt:lpstr>
      <vt:lpstr>Syntax LT Std</vt:lpstr>
      <vt:lpstr>Wingdings</vt:lpstr>
      <vt:lpstr>Larissa</vt:lpstr>
      <vt:lpstr>Der Kreislauf des Wassers</vt:lpstr>
      <vt:lpstr>PowerPoint-Präsentation</vt:lpstr>
      <vt:lpstr>Kreislauf des Wassers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204</cp:revision>
  <dcterms:created xsi:type="dcterms:W3CDTF">2013-10-08T07:58:50Z</dcterms:created>
  <dcterms:modified xsi:type="dcterms:W3CDTF">2023-09-04T14:02:22Z</dcterms:modified>
</cp:coreProperties>
</file>