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Ausbeutung …</a:t>
            </a:r>
          </a:p>
        </p:txBody>
      </p:sp>
      <p:sp>
        <p:nvSpPr>
          <p:cNvPr id="10" name="Pfeil nach rechts 9">
            <a:extLst>
              <a:ext uri="{FF2B5EF4-FFF2-40B4-BE49-F238E27FC236}">
                <a16:creationId xmlns:a16="http://schemas.microsoft.com/office/drawing/2014/main" id="{247A3043-31D9-697D-6BF4-607518661443}"/>
              </a:ext>
            </a:extLst>
          </p:cNvPr>
          <p:cNvSpPr>
            <a:spLocks noChangeArrowheads="1"/>
          </p:cNvSpPr>
          <p:nvPr/>
        </p:nvSpPr>
        <p:spPr bwMode="auto">
          <a:xfrm rot="5400000">
            <a:off x="4052999" y="2025241"/>
            <a:ext cx="762472" cy="431800"/>
          </a:xfrm>
          <a:prstGeom prst="rightArrow">
            <a:avLst>
              <a:gd name="adj1" fmla="val 50000"/>
              <a:gd name="adj2" fmla="val 71097"/>
            </a:avLst>
          </a:prstGeom>
          <a:solidFill>
            <a:srgbClr val="669900"/>
          </a:solidFill>
          <a:ln w="9525" algn="ctr">
            <a:solidFill>
              <a:srgbClr val="669900"/>
            </a:solidFill>
            <a:round/>
            <a:headEnd/>
            <a:tailEnd/>
          </a:ln>
        </p:spPr>
        <p:txBody>
          <a:bodyPr rot="10800000" vert="eaVert"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Text Box 10">
            <a:extLst>
              <a:ext uri="{FF2B5EF4-FFF2-40B4-BE49-F238E27FC236}">
                <a16:creationId xmlns:a16="http://schemas.microsoft.com/office/drawing/2014/main" id="{174F0709-02B7-76D6-EEE9-8CC95014D7F7}"/>
              </a:ext>
            </a:extLst>
          </p:cNvPr>
          <p:cNvSpPr txBox="1">
            <a:spLocks noChangeArrowheads="1"/>
          </p:cNvSpPr>
          <p:nvPr/>
        </p:nvSpPr>
        <p:spPr bwMode="auto">
          <a:xfrm>
            <a:off x="2411760" y="1398238"/>
            <a:ext cx="4044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Sklaverei heute</a:t>
            </a:r>
          </a:p>
        </p:txBody>
      </p:sp>
      <p:sp>
        <p:nvSpPr>
          <p:cNvPr id="12" name="Text Box 10">
            <a:extLst>
              <a:ext uri="{FF2B5EF4-FFF2-40B4-BE49-F238E27FC236}">
                <a16:creationId xmlns:a16="http://schemas.microsoft.com/office/drawing/2014/main" id="{D11EC1CA-7E14-8BBB-E1E3-3ABF1C51E4FF}"/>
              </a:ext>
            </a:extLst>
          </p:cNvPr>
          <p:cNvSpPr txBox="1">
            <a:spLocks noChangeArrowheads="1"/>
          </p:cNvSpPr>
          <p:nvPr/>
        </p:nvSpPr>
        <p:spPr bwMode="auto">
          <a:xfrm>
            <a:off x="2411760" y="2652605"/>
            <a:ext cx="4044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Menschenhandel</a:t>
            </a:r>
          </a:p>
        </p:txBody>
      </p:sp>
      <p:sp>
        <p:nvSpPr>
          <p:cNvPr id="13" name="Text Box 10">
            <a:extLst>
              <a:ext uri="{FF2B5EF4-FFF2-40B4-BE49-F238E27FC236}">
                <a16:creationId xmlns:a16="http://schemas.microsoft.com/office/drawing/2014/main" id="{ABF5F07E-7925-2ACC-0A41-E1D532D2BE4F}"/>
              </a:ext>
            </a:extLst>
          </p:cNvPr>
          <p:cNvSpPr txBox="1">
            <a:spLocks noChangeArrowheads="1"/>
          </p:cNvSpPr>
          <p:nvPr/>
        </p:nvSpPr>
        <p:spPr bwMode="auto">
          <a:xfrm>
            <a:off x="1686832" y="3107347"/>
            <a:ext cx="31096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Zwangsarbeit</a:t>
            </a:r>
          </a:p>
        </p:txBody>
      </p:sp>
      <p:sp>
        <p:nvSpPr>
          <p:cNvPr id="14" name="Text Box 10">
            <a:extLst>
              <a:ext uri="{FF2B5EF4-FFF2-40B4-BE49-F238E27FC236}">
                <a16:creationId xmlns:a16="http://schemas.microsoft.com/office/drawing/2014/main" id="{9D4A545B-F43E-FD4A-29F7-D9C9CB479E0D}"/>
              </a:ext>
            </a:extLst>
          </p:cNvPr>
          <p:cNvSpPr txBox="1">
            <a:spLocks noChangeArrowheads="1"/>
          </p:cNvSpPr>
          <p:nvPr/>
        </p:nvSpPr>
        <p:spPr bwMode="auto">
          <a:xfrm>
            <a:off x="3107323" y="3575737"/>
            <a:ext cx="27363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Zwangsehen</a:t>
            </a:r>
          </a:p>
        </p:txBody>
      </p:sp>
      <p:sp>
        <p:nvSpPr>
          <p:cNvPr id="15" name="Text Box 10">
            <a:extLst>
              <a:ext uri="{FF2B5EF4-FFF2-40B4-BE49-F238E27FC236}">
                <a16:creationId xmlns:a16="http://schemas.microsoft.com/office/drawing/2014/main" id="{03B4D41F-FA04-4A3C-25C1-B8872654D7AC}"/>
              </a:ext>
            </a:extLst>
          </p:cNvPr>
          <p:cNvSpPr txBox="1">
            <a:spLocks noChangeArrowheads="1"/>
          </p:cNvSpPr>
          <p:nvPr/>
        </p:nvSpPr>
        <p:spPr bwMode="auto">
          <a:xfrm>
            <a:off x="1282699" y="4191468"/>
            <a:ext cx="6696075"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 trotz </a:t>
            </a:r>
            <a:r>
              <a:rPr lang="de-DE" altLang="de-DE" sz="3800" dirty="0" err="1">
                <a:solidFill>
                  <a:srgbClr val="333333"/>
                </a:solidFill>
                <a:latin typeface="Calibri" panose="020F0502020204030204" pitchFamily="34" charset="0"/>
              </a:rPr>
              <a:t>Menschen</a:t>
            </a:r>
            <a:r>
              <a:rPr lang="de-DE" altLang="de-DE" sz="3800" dirty="0" err="1">
                <a:solidFill>
                  <a:srgbClr val="FF0000"/>
                </a:solidFill>
                <a:latin typeface="Calibri" panose="020F0502020204030204" pitchFamily="34" charset="0"/>
              </a:rPr>
              <a:t>RECHTEN</a:t>
            </a:r>
            <a:endParaRPr lang="de-DE" altLang="de-DE" sz="3800" dirty="0">
              <a:solidFill>
                <a:srgbClr val="FF0000"/>
              </a:solidFill>
              <a:latin typeface="Calibri" panose="020F0502020204030204" pitchFamily="34" charset="0"/>
            </a:endParaRPr>
          </a:p>
        </p:txBody>
      </p:sp>
      <p:sp>
        <p:nvSpPr>
          <p:cNvPr id="16" name="Text Box 10">
            <a:extLst>
              <a:ext uri="{FF2B5EF4-FFF2-40B4-BE49-F238E27FC236}">
                <a16:creationId xmlns:a16="http://schemas.microsoft.com/office/drawing/2014/main" id="{6E998C97-65D3-2E6C-D4D6-7E8714F55973}"/>
              </a:ext>
            </a:extLst>
          </p:cNvPr>
          <p:cNvSpPr txBox="1">
            <a:spLocks noChangeArrowheads="1"/>
          </p:cNvSpPr>
          <p:nvPr/>
        </p:nvSpPr>
        <p:spPr bwMode="auto">
          <a:xfrm>
            <a:off x="4650135" y="4869706"/>
            <a:ext cx="4044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Versammlungsfreiheit</a:t>
            </a:r>
          </a:p>
        </p:txBody>
      </p:sp>
      <p:sp>
        <p:nvSpPr>
          <p:cNvPr id="19" name="Text Box 10">
            <a:extLst>
              <a:ext uri="{FF2B5EF4-FFF2-40B4-BE49-F238E27FC236}">
                <a16:creationId xmlns:a16="http://schemas.microsoft.com/office/drawing/2014/main" id="{08EF68FC-7595-9A22-3475-3BFB1019F176}"/>
              </a:ext>
            </a:extLst>
          </p:cNvPr>
          <p:cNvSpPr txBox="1">
            <a:spLocks noChangeArrowheads="1"/>
          </p:cNvSpPr>
          <p:nvPr/>
        </p:nvSpPr>
        <p:spPr bwMode="auto">
          <a:xfrm>
            <a:off x="4650135" y="5229649"/>
            <a:ext cx="4044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Meinungsfreiheit</a:t>
            </a:r>
          </a:p>
        </p:txBody>
      </p:sp>
      <p:sp>
        <p:nvSpPr>
          <p:cNvPr id="20" name="Text Box 10">
            <a:extLst>
              <a:ext uri="{FF2B5EF4-FFF2-40B4-BE49-F238E27FC236}">
                <a16:creationId xmlns:a16="http://schemas.microsoft.com/office/drawing/2014/main" id="{E79F5DD9-C343-0687-6621-C96AC025EDF9}"/>
              </a:ext>
            </a:extLst>
          </p:cNvPr>
          <p:cNvSpPr txBox="1">
            <a:spLocks noChangeArrowheads="1"/>
          </p:cNvSpPr>
          <p:nvPr/>
        </p:nvSpPr>
        <p:spPr bwMode="auto">
          <a:xfrm>
            <a:off x="4475475" y="5619805"/>
            <a:ext cx="45365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Glaubens- und Gewissensfreiheit</a:t>
            </a:r>
          </a:p>
        </p:txBody>
      </p:sp>
      <p:sp>
        <p:nvSpPr>
          <p:cNvPr id="21" name="Text Box 10">
            <a:extLst>
              <a:ext uri="{FF2B5EF4-FFF2-40B4-BE49-F238E27FC236}">
                <a16:creationId xmlns:a16="http://schemas.microsoft.com/office/drawing/2014/main" id="{8F7EB852-A1A5-AFA4-F3E2-D2624BBFCB11}"/>
              </a:ext>
            </a:extLst>
          </p:cNvPr>
          <p:cNvSpPr txBox="1">
            <a:spLocks noChangeArrowheads="1"/>
          </p:cNvSpPr>
          <p:nvPr/>
        </p:nvSpPr>
        <p:spPr bwMode="auto">
          <a:xfrm>
            <a:off x="755576" y="4853261"/>
            <a:ext cx="4044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Bildung</a:t>
            </a:r>
          </a:p>
        </p:txBody>
      </p:sp>
      <p:sp>
        <p:nvSpPr>
          <p:cNvPr id="22" name="Text Box 10">
            <a:extLst>
              <a:ext uri="{FF2B5EF4-FFF2-40B4-BE49-F238E27FC236}">
                <a16:creationId xmlns:a16="http://schemas.microsoft.com/office/drawing/2014/main" id="{41B254CB-EDAE-870A-CBE7-A67CAB2F34B1}"/>
              </a:ext>
            </a:extLst>
          </p:cNvPr>
          <p:cNvSpPr txBox="1">
            <a:spLocks noChangeArrowheads="1"/>
          </p:cNvSpPr>
          <p:nvPr/>
        </p:nvSpPr>
        <p:spPr bwMode="auto">
          <a:xfrm>
            <a:off x="755576" y="5229650"/>
            <a:ext cx="4044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Eigentum und Arbeit</a:t>
            </a:r>
          </a:p>
        </p:txBody>
      </p:sp>
      <p:sp>
        <p:nvSpPr>
          <p:cNvPr id="23" name="Text Box 10">
            <a:extLst>
              <a:ext uri="{FF2B5EF4-FFF2-40B4-BE49-F238E27FC236}">
                <a16:creationId xmlns:a16="http://schemas.microsoft.com/office/drawing/2014/main" id="{9A243836-ED8A-AF05-9845-0F0A18136417}"/>
              </a:ext>
            </a:extLst>
          </p:cNvPr>
          <p:cNvSpPr txBox="1">
            <a:spLocks noChangeArrowheads="1"/>
          </p:cNvSpPr>
          <p:nvPr/>
        </p:nvSpPr>
        <p:spPr bwMode="auto">
          <a:xfrm>
            <a:off x="751497" y="5623057"/>
            <a:ext cx="4044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Asyl</a:t>
            </a:r>
          </a:p>
        </p:txBody>
      </p:sp>
      <p:sp>
        <p:nvSpPr>
          <p:cNvPr id="24" name="Text Box 10">
            <a:extLst>
              <a:ext uri="{FF2B5EF4-FFF2-40B4-BE49-F238E27FC236}">
                <a16:creationId xmlns:a16="http://schemas.microsoft.com/office/drawing/2014/main" id="{1E9047CE-F819-8894-54D5-44E70511CBFA}"/>
              </a:ext>
            </a:extLst>
          </p:cNvPr>
          <p:cNvSpPr txBox="1">
            <a:spLocks noChangeArrowheads="1"/>
          </p:cNvSpPr>
          <p:nvPr/>
        </p:nvSpPr>
        <p:spPr bwMode="auto">
          <a:xfrm>
            <a:off x="1547664" y="6030137"/>
            <a:ext cx="66247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Verbot von Diskriminierung, Folter und Sklaverei</a:t>
            </a:r>
          </a:p>
        </p:txBody>
      </p:sp>
      <p:sp>
        <p:nvSpPr>
          <p:cNvPr id="25" name="Text Box 10">
            <a:extLst>
              <a:ext uri="{FF2B5EF4-FFF2-40B4-BE49-F238E27FC236}">
                <a16:creationId xmlns:a16="http://schemas.microsoft.com/office/drawing/2014/main" id="{E2AC4C68-235C-CA32-F020-2B02A804B296}"/>
              </a:ext>
            </a:extLst>
          </p:cNvPr>
          <p:cNvSpPr txBox="1">
            <a:spLocks noChangeArrowheads="1"/>
          </p:cNvSpPr>
          <p:nvPr/>
        </p:nvSpPr>
        <p:spPr bwMode="auto">
          <a:xfrm>
            <a:off x="4288819" y="3114171"/>
            <a:ext cx="31096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Kindersoldaten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10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3"/>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p:bldP spid="13" grpId="0"/>
      <p:bldP spid="14" grpId="0"/>
      <p:bldP spid="15" grpId="0"/>
      <p:bldP spid="16" grpId="0"/>
      <p:bldP spid="19" grpId="0"/>
      <p:bldP spid="20" grpId="0"/>
      <p:bldP spid="21" grpId="0"/>
      <p:bldP spid="22" grpId="0"/>
      <p:bldP spid="23" grpId="0"/>
      <p:bldP spid="24" grpId="0"/>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„Ausbeutung trotz Menschenrechten“ auf den Seiten 98 bis 99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201</Words>
  <Application>Microsoft Office PowerPoint</Application>
  <PresentationFormat>Bildschirmpräsentation (4:3)</PresentationFormat>
  <Paragraphs>34</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84</cp:revision>
  <dcterms:created xsi:type="dcterms:W3CDTF">2011-07-14T19:54:09Z</dcterms:created>
  <dcterms:modified xsi:type="dcterms:W3CDTF">2022-11-08T07:05:07Z</dcterms:modified>
</cp:coreProperties>
</file>