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1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6747A-AEBF-4759-97C5-18576B3495DD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91621-7109-4924-9CB8-D7AE51D3F1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060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272808" cy="365125"/>
          </a:xfrm>
        </p:spPr>
        <p:txBody>
          <a:bodyPr/>
          <a:lstStyle/>
          <a:p>
            <a:r>
              <a:rPr lang="de-AT" dirty="0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829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2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31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6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1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647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52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85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40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355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37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75035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50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9408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08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0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13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1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1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87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46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25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4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3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xxx-transfer\Mathews\Herstellung\Silvia\TigerTom1 illus (tiffs, 300dpi)\tt1_carrot_story_turee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3384376" cy="28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328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:\xxx-transfer\Mathews\Herstellung\Silvia\TigerTom1 illus (tiffs, 300dpi)\tt1_carrot_story_cak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3024335" cy="25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451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:\xxx-transfer\Mathews\Herstellung\Silvia\TigerTom1 illus (tiffs, 300dpi)\tt1_carrot_story_juic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73" y="1988840"/>
            <a:ext cx="383946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451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:\xxx-transfer\Mathews\Herstellung\Silvia\TigerTom1 illus (tiffs, 300dpi)\tt1_carrot_story_muffi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3816423" cy="322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003768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Bildschirmpräsentation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Bliem, Silvia</dc:creator>
  <cp:lastModifiedBy>Dunst, Barbara</cp:lastModifiedBy>
  <cp:revision>10</cp:revision>
  <dcterms:created xsi:type="dcterms:W3CDTF">2016-07-22T08:15:20Z</dcterms:created>
  <dcterms:modified xsi:type="dcterms:W3CDTF">2016-11-08T10:15:10Z</dcterms:modified>
</cp:coreProperties>
</file>