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8" r:id="rId2"/>
    <p:sldId id="300" r:id="rId3"/>
    <p:sldId id="299"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81" d="100"/>
          <a:sy n="81" d="100"/>
        </p:scale>
        <p:origin x="528" y="19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D8AAD4D1-F9CD-45DD-B2C3-957DCDFB6AF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DDFC9C16-4C8E-4851-8F80-400958145559}"/>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8B1647BB-D89F-48CC-BD27-8E92B4AA8EC8}" type="datetimeFigureOut">
              <a:rPr lang="de-AT"/>
              <a:pPr>
                <a:defRPr/>
              </a:pPr>
              <a:t>05.09.2025</a:t>
            </a:fld>
            <a:endParaRPr lang="de-AT"/>
          </a:p>
        </p:txBody>
      </p:sp>
      <p:sp>
        <p:nvSpPr>
          <p:cNvPr id="4" name="Fußzeilenplatzhalter 3">
            <a:extLst>
              <a:ext uri="{FF2B5EF4-FFF2-40B4-BE49-F238E27FC236}">
                <a16:creationId xmlns:a16="http://schemas.microsoft.com/office/drawing/2014/main" id="{D0618B52-3457-4A2C-B5A2-0B9D7EE0A573}"/>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3EA71FD7-78E5-4045-BD70-90AEFDF18A3F}"/>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C721F858-D7A5-4A78-B792-D7D71BE506EC}"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DD74A948-D90F-4ABC-99EB-D7F697C3851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EB939EE2-8DBB-44E0-92FE-AD2AF9F42F2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ED197932-DF84-4E22-A596-D4FFB22B8F19}" type="datetimeFigureOut">
              <a:rPr lang="de-AT"/>
              <a:pPr>
                <a:defRPr/>
              </a:pPr>
              <a:t>05.09.2025</a:t>
            </a:fld>
            <a:endParaRPr lang="de-AT"/>
          </a:p>
        </p:txBody>
      </p:sp>
      <p:sp>
        <p:nvSpPr>
          <p:cNvPr id="4" name="Folienbildplatzhalter 3">
            <a:extLst>
              <a:ext uri="{FF2B5EF4-FFF2-40B4-BE49-F238E27FC236}">
                <a16:creationId xmlns:a16="http://schemas.microsoft.com/office/drawing/2014/main" id="{7390679F-F79B-4963-B250-0BEFBAA4F279}"/>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7DBC1B79-3EA1-4E76-8AE9-9A69DB80423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B66314D8-01CE-4ECD-A087-DCA2CF81FDF5}"/>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3295C843-D55D-4861-97F4-A1F9A83C72A6}"/>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88547C57-AA96-4DCB-BD54-4EAD800FAF88}"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002658837"/>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7BD9DD5-3B64-F466-2587-63396F6D0815}"/>
              </a:ext>
            </a:extLst>
          </p:cNvPr>
          <p:cNvSpPr>
            <a:spLocks noGrp="1"/>
          </p:cNvSpPr>
          <p:nvPr>
            <p:ph type="dt" sz="half" idx="10"/>
          </p:nvPr>
        </p:nvSpPr>
        <p:spPr/>
        <p:txBody>
          <a:bodyPr/>
          <a:lstStyle>
            <a:lvl1pPr>
              <a:defRPr/>
            </a:lvl1pPr>
          </a:lstStyle>
          <a:p>
            <a:pPr>
              <a:defRPr/>
            </a:pPr>
            <a:fld id="{87D68421-C8B6-43E9-9225-794E90B8288A}" type="datetimeFigureOut">
              <a:rPr lang="de-AT"/>
              <a:pPr>
                <a:defRPr/>
              </a:pPr>
              <a:t>05.09.2025</a:t>
            </a:fld>
            <a:endParaRPr lang="de-AT"/>
          </a:p>
        </p:txBody>
      </p:sp>
      <p:sp>
        <p:nvSpPr>
          <p:cNvPr id="5" name="Fußzeilenplatzhalter 4">
            <a:extLst>
              <a:ext uri="{FF2B5EF4-FFF2-40B4-BE49-F238E27FC236}">
                <a16:creationId xmlns:a16="http://schemas.microsoft.com/office/drawing/2014/main" id="{DD9AAECF-A333-69CB-75E7-3E5FC9CD044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DB37CF6-3310-F169-AD82-90C7223F7706}"/>
              </a:ext>
            </a:extLst>
          </p:cNvPr>
          <p:cNvSpPr>
            <a:spLocks noGrp="1"/>
          </p:cNvSpPr>
          <p:nvPr>
            <p:ph type="sldNum" sz="quarter" idx="12"/>
          </p:nvPr>
        </p:nvSpPr>
        <p:spPr/>
        <p:txBody>
          <a:bodyPr/>
          <a:lstStyle>
            <a:lvl1pPr>
              <a:defRPr/>
            </a:lvl1pPr>
          </a:lstStyle>
          <a:p>
            <a:fld id="{1DB9702C-BC8B-458F-B49F-480610AB4797}" type="slidenum">
              <a:rPr lang="de-AT" altLang="de-DE"/>
              <a:pPr/>
              <a:t>‹Nr.›</a:t>
            </a:fld>
            <a:endParaRPr lang="de-AT" altLang="de-DE"/>
          </a:p>
        </p:txBody>
      </p:sp>
    </p:spTree>
    <p:extLst>
      <p:ext uri="{BB962C8B-B14F-4D97-AF65-F5344CB8AC3E}">
        <p14:creationId xmlns:p14="http://schemas.microsoft.com/office/powerpoint/2010/main" val="1632073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0EBEF910-6882-A068-8213-74BE8ECAF42D}"/>
              </a:ext>
            </a:extLst>
          </p:cNvPr>
          <p:cNvSpPr>
            <a:spLocks noGrp="1"/>
          </p:cNvSpPr>
          <p:nvPr>
            <p:ph type="dt" sz="half" idx="10"/>
          </p:nvPr>
        </p:nvSpPr>
        <p:spPr/>
        <p:txBody>
          <a:bodyPr/>
          <a:lstStyle>
            <a:lvl1pPr>
              <a:defRPr/>
            </a:lvl1pPr>
          </a:lstStyle>
          <a:p>
            <a:pPr>
              <a:defRPr/>
            </a:pPr>
            <a:fld id="{10EA43E6-C0C9-4D99-9108-AE107B4D31B3}" type="datetimeFigureOut">
              <a:rPr lang="de-AT"/>
              <a:pPr>
                <a:defRPr/>
              </a:pPr>
              <a:t>05.09.2025</a:t>
            </a:fld>
            <a:endParaRPr lang="de-AT"/>
          </a:p>
        </p:txBody>
      </p:sp>
      <p:sp>
        <p:nvSpPr>
          <p:cNvPr id="5" name="Fußzeilenplatzhalter 4">
            <a:extLst>
              <a:ext uri="{FF2B5EF4-FFF2-40B4-BE49-F238E27FC236}">
                <a16:creationId xmlns:a16="http://schemas.microsoft.com/office/drawing/2014/main" id="{FB8D0A00-0B89-8BE9-E189-D8509337C69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EAD9372-7E07-2316-5915-A753F4F138BA}"/>
              </a:ext>
            </a:extLst>
          </p:cNvPr>
          <p:cNvSpPr>
            <a:spLocks noGrp="1"/>
          </p:cNvSpPr>
          <p:nvPr>
            <p:ph type="sldNum" sz="quarter" idx="12"/>
          </p:nvPr>
        </p:nvSpPr>
        <p:spPr/>
        <p:txBody>
          <a:bodyPr/>
          <a:lstStyle>
            <a:lvl1pPr>
              <a:defRPr/>
            </a:lvl1pPr>
          </a:lstStyle>
          <a:p>
            <a:fld id="{BB997B55-8EFB-458E-9B13-73E062028014}" type="slidenum">
              <a:rPr lang="de-AT" altLang="de-DE"/>
              <a:pPr/>
              <a:t>‹Nr.›</a:t>
            </a:fld>
            <a:endParaRPr lang="de-AT" altLang="de-DE"/>
          </a:p>
        </p:txBody>
      </p:sp>
    </p:spTree>
    <p:extLst>
      <p:ext uri="{BB962C8B-B14F-4D97-AF65-F5344CB8AC3E}">
        <p14:creationId xmlns:p14="http://schemas.microsoft.com/office/powerpoint/2010/main" val="279591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01043F25-4B11-B940-7C96-FAE59BF82440}"/>
              </a:ext>
            </a:extLst>
          </p:cNvPr>
          <p:cNvSpPr>
            <a:spLocks noGrp="1"/>
          </p:cNvSpPr>
          <p:nvPr>
            <p:ph type="dt" sz="half" idx="10"/>
          </p:nvPr>
        </p:nvSpPr>
        <p:spPr/>
        <p:txBody>
          <a:bodyPr/>
          <a:lstStyle>
            <a:lvl1pPr>
              <a:defRPr/>
            </a:lvl1pPr>
          </a:lstStyle>
          <a:p>
            <a:pPr>
              <a:defRPr/>
            </a:pPr>
            <a:fld id="{419758C5-AAA2-48DB-AF65-C107FC06CEDC}" type="datetimeFigureOut">
              <a:rPr lang="de-AT"/>
              <a:pPr>
                <a:defRPr/>
              </a:pPr>
              <a:t>05.09.2025</a:t>
            </a:fld>
            <a:endParaRPr lang="de-AT"/>
          </a:p>
        </p:txBody>
      </p:sp>
      <p:sp>
        <p:nvSpPr>
          <p:cNvPr id="5" name="Fußzeilenplatzhalter 4">
            <a:extLst>
              <a:ext uri="{FF2B5EF4-FFF2-40B4-BE49-F238E27FC236}">
                <a16:creationId xmlns:a16="http://schemas.microsoft.com/office/drawing/2014/main" id="{4123B0A0-0A28-B20B-D91D-67B1C375EBEE}"/>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3C1C2B7-C1BB-1DA6-42F9-6FAEB5CF0C99}"/>
              </a:ext>
            </a:extLst>
          </p:cNvPr>
          <p:cNvSpPr>
            <a:spLocks noGrp="1"/>
          </p:cNvSpPr>
          <p:nvPr>
            <p:ph type="sldNum" sz="quarter" idx="12"/>
          </p:nvPr>
        </p:nvSpPr>
        <p:spPr/>
        <p:txBody>
          <a:bodyPr/>
          <a:lstStyle>
            <a:lvl1pPr>
              <a:defRPr/>
            </a:lvl1pPr>
          </a:lstStyle>
          <a:p>
            <a:fld id="{7D02D5DB-A4BF-48BD-A0CA-95324A9018AD}" type="slidenum">
              <a:rPr lang="de-AT" altLang="de-DE"/>
              <a:pPr/>
              <a:t>‹Nr.›</a:t>
            </a:fld>
            <a:endParaRPr lang="de-AT" altLang="de-DE"/>
          </a:p>
        </p:txBody>
      </p:sp>
    </p:spTree>
    <p:extLst>
      <p:ext uri="{BB962C8B-B14F-4D97-AF65-F5344CB8AC3E}">
        <p14:creationId xmlns:p14="http://schemas.microsoft.com/office/powerpoint/2010/main" val="841224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915CDF0B-D0A1-99A9-3833-ED80F3E48F59}"/>
              </a:ext>
            </a:extLst>
          </p:cNvPr>
          <p:cNvSpPr>
            <a:spLocks noGrp="1"/>
          </p:cNvSpPr>
          <p:nvPr>
            <p:ph type="dt" sz="half" idx="10"/>
          </p:nvPr>
        </p:nvSpPr>
        <p:spPr/>
        <p:txBody>
          <a:bodyPr/>
          <a:lstStyle>
            <a:lvl1pPr>
              <a:defRPr/>
            </a:lvl1pPr>
          </a:lstStyle>
          <a:p>
            <a:pPr>
              <a:defRPr/>
            </a:pPr>
            <a:fld id="{D9509E1C-0635-47A5-BDB8-22256DA9BAF0}" type="datetimeFigureOut">
              <a:rPr lang="de-AT"/>
              <a:pPr>
                <a:defRPr/>
              </a:pPr>
              <a:t>05.09.2025</a:t>
            </a:fld>
            <a:endParaRPr lang="de-AT"/>
          </a:p>
        </p:txBody>
      </p:sp>
      <p:sp>
        <p:nvSpPr>
          <p:cNvPr id="5" name="Fußzeilenplatzhalter 4">
            <a:extLst>
              <a:ext uri="{FF2B5EF4-FFF2-40B4-BE49-F238E27FC236}">
                <a16:creationId xmlns:a16="http://schemas.microsoft.com/office/drawing/2014/main" id="{1BCEAFA5-7D3E-20A9-A9ED-64449CA058A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A297940-CBB6-2AF4-4025-7123EEB0DFA5}"/>
              </a:ext>
            </a:extLst>
          </p:cNvPr>
          <p:cNvSpPr>
            <a:spLocks noGrp="1"/>
          </p:cNvSpPr>
          <p:nvPr>
            <p:ph type="sldNum" sz="quarter" idx="12"/>
          </p:nvPr>
        </p:nvSpPr>
        <p:spPr/>
        <p:txBody>
          <a:bodyPr/>
          <a:lstStyle>
            <a:lvl1pPr>
              <a:defRPr/>
            </a:lvl1pPr>
          </a:lstStyle>
          <a:p>
            <a:fld id="{E10C1F37-F90A-4C52-BC44-C3ECF38A8DCA}" type="slidenum">
              <a:rPr lang="de-AT" altLang="de-DE"/>
              <a:pPr/>
              <a:t>‹Nr.›</a:t>
            </a:fld>
            <a:endParaRPr lang="de-AT" altLang="de-DE"/>
          </a:p>
        </p:txBody>
      </p:sp>
    </p:spTree>
    <p:extLst>
      <p:ext uri="{BB962C8B-B14F-4D97-AF65-F5344CB8AC3E}">
        <p14:creationId xmlns:p14="http://schemas.microsoft.com/office/powerpoint/2010/main" val="3929890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7C14466A-B040-73C3-1FF4-015D2398959A}"/>
              </a:ext>
            </a:extLst>
          </p:cNvPr>
          <p:cNvSpPr>
            <a:spLocks noGrp="1"/>
          </p:cNvSpPr>
          <p:nvPr>
            <p:ph type="dt" sz="half" idx="10"/>
          </p:nvPr>
        </p:nvSpPr>
        <p:spPr/>
        <p:txBody>
          <a:bodyPr/>
          <a:lstStyle>
            <a:lvl1pPr>
              <a:defRPr/>
            </a:lvl1pPr>
          </a:lstStyle>
          <a:p>
            <a:pPr>
              <a:defRPr/>
            </a:pPr>
            <a:fld id="{9D48CF1E-650A-4F09-B54E-48162929FD76}" type="datetimeFigureOut">
              <a:rPr lang="de-AT"/>
              <a:pPr>
                <a:defRPr/>
              </a:pPr>
              <a:t>05.09.2025</a:t>
            </a:fld>
            <a:endParaRPr lang="de-AT"/>
          </a:p>
        </p:txBody>
      </p:sp>
      <p:sp>
        <p:nvSpPr>
          <p:cNvPr id="6" name="Fußzeilenplatzhalter 4">
            <a:extLst>
              <a:ext uri="{FF2B5EF4-FFF2-40B4-BE49-F238E27FC236}">
                <a16:creationId xmlns:a16="http://schemas.microsoft.com/office/drawing/2014/main" id="{DD9F446D-DC39-23C7-E90F-5D47226D149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F4763287-2127-13F7-54CB-2BC241495941}"/>
              </a:ext>
            </a:extLst>
          </p:cNvPr>
          <p:cNvSpPr>
            <a:spLocks noGrp="1"/>
          </p:cNvSpPr>
          <p:nvPr>
            <p:ph type="sldNum" sz="quarter" idx="12"/>
          </p:nvPr>
        </p:nvSpPr>
        <p:spPr/>
        <p:txBody>
          <a:bodyPr/>
          <a:lstStyle>
            <a:lvl1pPr>
              <a:defRPr/>
            </a:lvl1pPr>
          </a:lstStyle>
          <a:p>
            <a:fld id="{9A77E870-054A-4D9E-B7B1-3E1AF124AD93}" type="slidenum">
              <a:rPr lang="de-AT" altLang="de-DE"/>
              <a:pPr/>
              <a:t>‹Nr.›</a:t>
            </a:fld>
            <a:endParaRPr lang="de-AT" altLang="de-DE"/>
          </a:p>
        </p:txBody>
      </p:sp>
    </p:spTree>
    <p:extLst>
      <p:ext uri="{BB962C8B-B14F-4D97-AF65-F5344CB8AC3E}">
        <p14:creationId xmlns:p14="http://schemas.microsoft.com/office/powerpoint/2010/main" val="3459272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9EA87D83-7101-8AD0-474B-B0C5E535D1FF}"/>
              </a:ext>
            </a:extLst>
          </p:cNvPr>
          <p:cNvSpPr>
            <a:spLocks noGrp="1"/>
          </p:cNvSpPr>
          <p:nvPr>
            <p:ph type="dt" sz="half" idx="10"/>
          </p:nvPr>
        </p:nvSpPr>
        <p:spPr/>
        <p:txBody>
          <a:bodyPr/>
          <a:lstStyle>
            <a:lvl1pPr>
              <a:defRPr/>
            </a:lvl1pPr>
          </a:lstStyle>
          <a:p>
            <a:pPr>
              <a:defRPr/>
            </a:pPr>
            <a:fld id="{70C0BDF3-6BCF-4C74-8321-268CA258F362}" type="datetimeFigureOut">
              <a:rPr lang="de-AT"/>
              <a:pPr>
                <a:defRPr/>
              </a:pPr>
              <a:t>05.09.2025</a:t>
            </a:fld>
            <a:endParaRPr lang="de-AT"/>
          </a:p>
        </p:txBody>
      </p:sp>
      <p:sp>
        <p:nvSpPr>
          <p:cNvPr id="8" name="Fußzeilenplatzhalter 4">
            <a:extLst>
              <a:ext uri="{FF2B5EF4-FFF2-40B4-BE49-F238E27FC236}">
                <a16:creationId xmlns:a16="http://schemas.microsoft.com/office/drawing/2014/main" id="{92978B1C-D380-8D8C-7C96-2D31E52DB183}"/>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8E9AA6B3-1B7E-C5FE-902E-B4955CB48F2F}"/>
              </a:ext>
            </a:extLst>
          </p:cNvPr>
          <p:cNvSpPr>
            <a:spLocks noGrp="1"/>
          </p:cNvSpPr>
          <p:nvPr>
            <p:ph type="sldNum" sz="quarter" idx="12"/>
          </p:nvPr>
        </p:nvSpPr>
        <p:spPr/>
        <p:txBody>
          <a:bodyPr/>
          <a:lstStyle>
            <a:lvl1pPr>
              <a:defRPr/>
            </a:lvl1pPr>
          </a:lstStyle>
          <a:p>
            <a:fld id="{E2EFEBA3-AD64-4CF4-95C7-03998263D6EE}" type="slidenum">
              <a:rPr lang="de-AT" altLang="de-DE"/>
              <a:pPr/>
              <a:t>‹Nr.›</a:t>
            </a:fld>
            <a:endParaRPr lang="de-AT" altLang="de-DE"/>
          </a:p>
        </p:txBody>
      </p:sp>
    </p:spTree>
    <p:extLst>
      <p:ext uri="{BB962C8B-B14F-4D97-AF65-F5344CB8AC3E}">
        <p14:creationId xmlns:p14="http://schemas.microsoft.com/office/powerpoint/2010/main" val="1549167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6F2C5D5-6813-1203-07B3-04D80B97FA9F}"/>
              </a:ext>
            </a:extLst>
          </p:cNvPr>
          <p:cNvSpPr>
            <a:spLocks noGrp="1"/>
          </p:cNvSpPr>
          <p:nvPr>
            <p:ph type="dt" sz="half" idx="10"/>
          </p:nvPr>
        </p:nvSpPr>
        <p:spPr/>
        <p:txBody>
          <a:bodyPr/>
          <a:lstStyle>
            <a:lvl1pPr>
              <a:defRPr/>
            </a:lvl1pPr>
          </a:lstStyle>
          <a:p>
            <a:pPr>
              <a:defRPr/>
            </a:pPr>
            <a:fld id="{D92F365D-DCEF-4EFE-9884-DD028E29FA53}" type="datetimeFigureOut">
              <a:rPr lang="de-AT"/>
              <a:pPr>
                <a:defRPr/>
              </a:pPr>
              <a:t>05.09.2025</a:t>
            </a:fld>
            <a:endParaRPr lang="de-AT"/>
          </a:p>
        </p:txBody>
      </p:sp>
      <p:sp>
        <p:nvSpPr>
          <p:cNvPr id="4" name="Fußzeilenplatzhalter 4">
            <a:extLst>
              <a:ext uri="{FF2B5EF4-FFF2-40B4-BE49-F238E27FC236}">
                <a16:creationId xmlns:a16="http://schemas.microsoft.com/office/drawing/2014/main" id="{D4B03D7E-C017-6CAC-3153-16DC8555AF68}"/>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E3EC3AB2-F5F4-35BB-8BCD-156F50004B2A}"/>
              </a:ext>
            </a:extLst>
          </p:cNvPr>
          <p:cNvSpPr>
            <a:spLocks noGrp="1"/>
          </p:cNvSpPr>
          <p:nvPr>
            <p:ph type="sldNum" sz="quarter" idx="12"/>
          </p:nvPr>
        </p:nvSpPr>
        <p:spPr/>
        <p:txBody>
          <a:bodyPr/>
          <a:lstStyle>
            <a:lvl1pPr>
              <a:defRPr/>
            </a:lvl1pPr>
          </a:lstStyle>
          <a:p>
            <a:fld id="{FDEAD53B-8F91-49DF-99FD-ECC57241B863}" type="slidenum">
              <a:rPr lang="de-AT" altLang="de-DE"/>
              <a:pPr/>
              <a:t>‹Nr.›</a:t>
            </a:fld>
            <a:endParaRPr lang="de-AT" altLang="de-DE"/>
          </a:p>
        </p:txBody>
      </p:sp>
    </p:spTree>
    <p:extLst>
      <p:ext uri="{BB962C8B-B14F-4D97-AF65-F5344CB8AC3E}">
        <p14:creationId xmlns:p14="http://schemas.microsoft.com/office/powerpoint/2010/main" val="149034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B923E00D-9CF5-6630-1A6D-8EAA41E90083}"/>
              </a:ext>
            </a:extLst>
          </p:cNvPr>
          <p:cNvSpPr>
            <a:spLocks noGrp="1"/>
          </p:cNvSpPr>
          <p:nvPr>
            <p:ph type="dt" sz="half" idx="10"/>
          </p:nvPr>
        </p:nvSpPr>
        <p:spPr/>
        <p:txBody>
          <a:bodyPr/>
          <a:lstStyle>
            <a:lvl1pPr>
              <a:defRPr/>
            </a:lvl1pPr>
          </a:lstStyle>
          <a:p>
            <a:pPr>
              <a:defRPr/>
            </a:pPr>
            <a:fld id="{5A31ABE3-24E9-40A9-8F50-CBA72D4F3908}" type="datetimeFigureOut">
              <a:rPr lang="de-AT"/>
              <a:pPr>
                <a:defRPr/>
              </a:pPr>
              <a:t>05.09.2025</a:t>
            </a:fld>
            <a:endParaRPr lang="de-AT"/>
          </a:p>
        </p:txBody>
      </p:sp>
      <p:sp>
        <p:nvSpPr>
          <p:cNvPr id="3" name="Fußzeilenplatzhalter 4">
            <a:extLst>
              <a:ext uri="{FF2B5EF4-FFF2-40B4-BE49-F238E27FC236}">
                <a16:creationId xmlns:a16="http://schemas.microsoft.com/office/drawing/2014/main" id="{D496BFBA-12D4-A1D0-1730-698E366155B1}"/>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54386C23-7054-D235-ECFF-2E4E21440DE2}"/>
              </a:ext>
            </a:extLst>
          </p:cNvPr>
          <p:cNvSpPr>
            <a:spLocks noGrp="1"/>
          </p:cNvSpPr>
          <p:nvPr>
            <p:ph type="sldNum" sz="quarter" idx="12"/>
          </p:nvPr>
        </p:nvSpPr>
        <p:spPr/>
        <p:txBody>
          <a:bodyPr/>
          <a:lstStyle>
            <a:lvl1pPr>
              <a:defRPr/>
            </a:lvl1pPr>
          </a:lstStyle>
          <a:p>
            <a:fld id="{54ADB573-1AFE-4712-B6DC-927FD08A3C3E}" type="slidenum">
              <a:rPr lang="de-AT" altLang="de-DE"/>
              <a:pPr/>
              <a:t>‹Nr.›</a:t>
            </a:fld>
            <a:endParaRPr lang="de-AT" altLang="de-DE"/>
          </a:p>
        </p:txBody>
      </p:sp>
    </p:spTree>
    <p:extLst>
      <p:ext uri="{BB962C8B-B14F-4D97-AF65-F5344CB8AC3E}">
        <p14:creationId xmlns:p14="http://schemas.microsoft.com/office/powerpoint/2010/main" val="1554755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20FE06-91F7-D453-779D-3F3F0FF21658}"/>
              </a:ext>
            </a:extLst>
          </p:cNvPr>
          <p:cNvSpPr>
            <a:spLocks noGrp="1"/>
          </p:cNvSpPr>
          <p:nvPr>
            <p:ph type="dt" sz="half" idx="10"/>
          </p:nvPr>
        </p:nvSpPr>
        <p:spPr/>
        <p:txBody>
          <a:bodyPr/>
          <a:lstStyle>
            <a:lvl1pPr>
              <a:defRPr/>
            </a:lvl1pPr>
          </a:lstStyle>
          <a:p>
            <a:pPr>
              <a:defRPr/>
            </a:pPr>
            <a:fld id="{F0AA45AC-59F7-48D9-BE85-C78BB2F74D3B}" type="datetimeFigureOut">
              <a:rPr lang="de-AT"/>
              <a:pPr>
                <a:defRPr/>
              </a:pPr>
              <a:t>05.09.2025</a:t>
            </a:fld>
            <a:endParaRPr lang="de-AT"/>
          </a:p>
        </p:txBody>
      </p:sp>
      <p:sp>
        <p:nvSpPr>
          <p:cNvPr id="6" name="Fußzeilenplatzhalter 4">
            <a:extLst>
              <a:ext uri="{FF2B5EF4-FFF2-40B4-BE49-F238E27FC236}">
                <a16:creationId xmlns:a16="http://schemas.microsoft.com/office/drawing/2014/main" id="{6598DAC6-C6B8-C9FD-F46C-0C12E680407A}"/>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B70A602-8AE3-8FEA-1CC0-C2982B218D15}"/>
              </a:ext>
            </a:extLst>
          </p:cNvPr>
          <p:cNvSpPr>
            <a:spLocks noGrp="1"/>
          </p:cNvSpPr>
          <p:nvPr>
            <p:ph type="sldNum" sz="quarter" idx="12"/>
          </p:nvPr>
        </p:nvSpPr>
        <p:spPr/>
        <p:txBody>
          <a:bodyPr/>
          <a:lstStyle>
            <a:lvl1pPr>
              <a:defRPr/>
            </a:lvl1pPr>
          </a:lstStyle>
          <a:p>
            <a:fld id="{8A5B2201-008D-43C4-889B-F77FFBBDA650}" type="slidenum">
              <a:rPr lang="de-AT" altLang="de-DE"/>
              <a:pPr/>
              <a:t>‹Nr.›</a:t>
            </a:fld>
            <a:endParaRPr lang="de-AT" altLang="de-DE"/>
          </a:p>
        </p:txBody>
      </p:sp>
    </p:spTree>
    <p:extLst>
      <p:ext uri="{BB962C8B-B14F-4D97-AF65-F5344CB8AC3E}">
        <p14:creationId xmlns:p14="http://schemas.microsoft.com/office/powerpoint/2010/main" val="2713934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4E7E679D-947A-E20B-0C68-850E9C0AA305}"/>
              </a:ext>
            </a:extLst>
          </p:cNvPr>
          <p:cNvSpPr>
            <a:spLocks noGrp="1"/>
          </p:cNvSpPr>
          <p:nvPr>
            <p:ph type="dt" sz="half" idx="10"/>
          </p:nvPr>
        </p:nvSpPr>
        <p:spPr/>
        <p:txBody>
          <a:bodyPr/>
          <a:lstStyle>
            <a:lvl1pPr>
              <a:defRPr/>
            </a:lvl1pPr>
          </a:lstStyle>
          <a:p>
            <a:pPr>
              <a:defRPr/>
            </a:pPr>
            <a:fld id="{BCB8223E-5FAC-4E92-9686-0700CC8E4AE9}" type="datetimeFigureOut">
              <a:rPr lang="de-AT"/>
              <a:pPr>
                <a:defRPr/>
              </a:pPr>
              <a:t>05.09.2025</a:t>
            </a:fld>
            <a:endParaRPr lang="de-AT"/>
          </a:p>
        </p:txBody>
      </p:sp>
      <p:sp>
        <p:nvSpPr>
          <p:cNvPr id="6" name="Fußzeilenplatzhalter 4">
            <a:extLst>
              <a:ext uri="{FF2B5EF4-FFF2-40B4-BE49-F238E27FC236}">
                <a16:creationId xmlns:a16="http://schemas.microsoft.com/office/drawing/2014/main" id="{7766347C-B37C-277E-C5EF-5428FF1C5C2B}"/>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54A28D68-C586-9816-BE27-989A9CDB0252}"/>
              </a:ext>
            </a:extLst>
          </p:cNvPr>
          <p:cNvSpPr>
            <a:spLocks noGrp="1"/>
          </p:cNvSpPr>
          <p:nvPr>
            <p:ph type="sldNum" sz="quarter" idx="12"/>
          </p:nvPr>
        </p:nvSpPr>
        <p:spPr/>
        <p:txBody>
          <a:bodyPr/>
          <a:lstStyle>
            <a:lvl1pPr>
              <a:defRPr/>
            </a:lvl1pPr>
          </a:lstStyle>
          <a:p>
            <a:fld id="{7E73D54F-75FC-4D86-B0E2-4687C4FAAB31}" type="slidenum">
              <a:rPr lang="de-AT" altLang="de-DE"/>
              <a:pPr/>
              <a:t>‹Nr.›</a:t>
            </a:fld>
            <a:endParaRPr lang="de-AT" altLang="de-DE"/>
          </a:p>
        </p:txBody>
      </p:sp>
    </p:spTree>
    <p:extLst>
      <p:ext uri="{BB962C8B-B14F-4D97-AF65-F5344CB8AC3E}">
        <p14:creationId xmlns:p14="http://schemas.microsoft.com/office/powerpoint/2010/main" val="917028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54A8F9E2-0F20-AB0F-5D86-9ED347C4D79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169C03EB-F9BB-D1E6-CF0C-05186B359F1D}"/>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ED782DB1-BC23-6727-65CE-87B880BBE2E3}"/>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65CC13A-5029-43FC-A505-D674BB2FDA5B}"/>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42C02F11-A8C7-4147-84D8-DEFC1A018362}" type="datetimeFigureOut">
              <a:rPr lang="de-AT"/>
              <a:pPr>
                <a:defRPr/>
              </a:pPr>
              <a:t>05.09.2025</a:t>
            </a:fld>
            <a:endParaRPr lang="de-AT"/>
          </a:p>
        </p:txBody>
      </p:sp>
      <p:sp>
        <p:nvSpPr>
          <p:cNvPr id="5" name="Fußzeilenplatzhalter 4">
            <a:extLst>
              <a:ext uri="{FF2B5EF4-FFF2-40B4-BE49-F238E27FC236}">
                <a16:creationId xmlns:a16="http://schemas.microsoft.com/office/drawing/2014/main" id="{C81618C2-6FF0-425F-B197-68F0AFE2833B}"/>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A0F26A1E-2D9F-4E7B-96B8-B9116FCE453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FDF2D3D4-D364-404D-98BD-609E6D0BA57E}" type="slidenum">
              <a:rPr lang="de-AT" altLang="de-DE"/>
              <a:pPr/>
              <a:t>‹Nr.›</a:t>
            </a:fld>
            <a:endParaRPr lang="de-AT" altLang="de-DE"/>
          </a:p>
        </p:txBody>
      </p:sp>
      <p:pic>
        <p:nvPicPr>
          <p:cNvPr id="1032" name="Picture 19">
            <a:extLst>
              <a:ext uri="{FF2B5EF4-FFF2-40B4-BE49-F238E27FC236}">
                <a16:creationId xmlns:a16="http://schemas.microsoft.com/office/drawing/2014/main" id="{9C1AE1E6-D9F3-B1B2-FA68-D3F8ED424EB2}"/>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0677E755-555B-4F8F-8704-F31ECC0C6B86}"/>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EC68ED42-5B74-4EF1-A36F-9140C3C5F2DF}"/>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8E10F16B-8082-A607-BEC3-760AF6BD855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8359A060-DF1D-4199-B803-1A47157EF23C}"/>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139"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feld 1">
            <a:extLst>
              <a:ext uri="{FF2B5EF4-FFF2-40B4-BE49-F238E27FC236}">
                <a16:creationId xmlns:a16="http://schemas.microsoft.com/office/drawing/2014/main" id="{B366C5E9-FD2A-F281-E34C-F463162E4674}"/>
              </a:ext>
            </a:extLst>
          </p:cNvPr>
          <p:cNvSpPr txBox="1">
            <a:spLocks noChangeArrowheads="1"/>
          </p:cNvSpPr>
          <p:nvPr/>
        </p:nvSpPr>
        <p:spPr bwMode="auto">
          <a:xfrm>
            <a:off x="2246313" y="646113"/>
            <a:ext cx="41322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3200">
                <a:solidFill>
                  <a:schemeClr val="tx1"/>
                </a:solidFill>
                <a:latin typeface="Calibri" panose="020F0502020204030204" pitchFamily="34" charset="0"/>
              </a:rPr>
              <a:t>Europäische</a:t>
            </a:r>
            <a:r>
              <a:rPr lang="de-AT" altLang="de-DE" sz="2200">
                <a:solidFill>
                  <a:schemeClr val="tx1"/>
                </a:solidFill>
                <a:latin typeface="Calibri" panose="020F0502020204030204" pitchFamily="34" charset="0"/>
              </a:rPr>
              <a:t> </a:t>
            </a:r>
            <a:r>
              <a:rPr lang="de-AT" altLang="de-DE" sz="3200">
                <a:solidFill>
                  <a:schemeClr val="tx1"/>
                </a:solidFill>
                <a:latin typeface="Calibri" panose="020F0502020204030204" pitchFamily="34" charset="0"/>
              </a:rPr>
              <a:t>Union</a:t>
            </a:r>
            <a:r>
              <a:rPr lang="de-AT" altLang="de-DE" sz="2200">
                <a:solidFill>
                  <a:schemeClr val="tx1"/>
                </a:solidFill>
                <a:latin typeface="Calibri" panose="020F0502020204030204" pitchFamily="34" charset="0"/>
              </a:rPr>
              <a:t> </a:t>
            </a:r>
            <a:r>
              <a:rPr lang="de-AT" altLang="de-DE" sz="3200">
                <a:solidFill>
                  <a:schemeClr val="tx1"/>
                </a:solidFill>
                <a:latin typeface="Calibri" panose="020F0502020204030204" pitchFamily="34" charset="0"/>
              </a:rPr>
              <a:t>(EU)</a:t>
            </a:r>
          </a:p>
        </p:txBody>
      </p:sp>
      <p:pic>
        <p:nvPicPr>
          <p:cNvPr id="2" name="Grafik 1">
            <a:extLst>
              <a:ext uri="{FF2B5EF4-FFF2-40B4-BE49-F238E27FC236}">
                <a16:creationId xmlns:a16="http://schemas.microsoft.com/office/drawing/2014/main" id="{74316257-A9C3-BC43-F610-0DE74A4DA13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628775"/>
            <a:ext cx="6731000" cy="457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0138F-97BA-7CD0-4D10-914DB0866BA7}"/>
            </a:ext>
          </a:extLst>
        </p:cNvPr>
        <p:cNvGrpSpPr/>
        <p:nvPr/>
      </p:nvGrpSpPr>
      <p:grpSpPr>
        <a:xfrm>
          <a:off x="0" y="0"/>
          <a:ext cx="0" cy="0"/>
          <a:chOff x="0" y="0"/>
          <a:chExt cx="0" cy="0"/>
        </a:xfrm>
      </p:grpSpPr>
      <p:sp>
        <p:nvSpPr>
          <p:cNvPr id="5122" name="Textfeld 1">
            <a:extLst>
              <a:ext uri="{FF2B5EF4-FFF2-40B4-BE49-F238E27FC236}">
                <a16:creationId xmlns:a16="http://schemas.microsoft.com/office/drawing/2014/main" id="{6ADD4CDC-C535-2676-403D-3CEB96C1412B}"/>
              </a:ext>
            </a:extLst>
          </p:cNvPr>
          <p:cNvSpPr txBox="1">
            <a:spLocks noChangeArrowheads="1"/>
          </p:cNvSpPr>
          <p:nvPr/>
        </p:nvSpPr>
        <p:spPr bwMode="auto">
          <a:xfrm>
            <a:off x="2246313" y="646113"/>
            <a:ext cx="41322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3200">
                <a:solidFill>
                  <a:schemeClr val="tx1"/>
                </a:solidFill>
                <a:latin typeface="Calibri" panose="020F0502020204030204" pitchFamily="34" charset="0"/>
              </a:rPr>
              <a:t>Europäische</a:t>
            </a:r>
            <a:r>
              <a:rPr lang="de-AT" altLang="de-DE" sz="2200">
                <a:solidFill>
                  <a:schemeClr val="tx1"/>
                </a:solidFill>
                <a:latin typeface="Calibri" panose="020F0502020204030204" pitchFamily="34" charset="0"/>
              </a:rPr>
              <a:t> </a:t>
            </a:r>
            <a:r>
              <a:rPr lang="de-AT" altLang="de-DE" sz="3200">
                <a:solidFill>
                  <a:schemeClr val="tx1"/>
                </a:solidFill>
                <a:latin typeface="Calibri" panose="020F0502020204030204" pitchFamily="34" charset="0"/>
              </a:rPr>
              <a:t>Union</a:t>
            </a:r>
            <a:r>
              <a:rPr lang="de-AT" altLang="de-DE" sz="2200">
                <a:solidFill>
                  <a:schemeClr val="tx1"/>
                </a:solidFill>
                <a:latin typeface="Calibri" panose="020F0502020204030204" pitchFamily="34" charset="0"/>
              </a:rPr>
              <a:t> </a:t>
            </a:r>
            <a:r>
              <a:rPr lang="de-AT" altLang="de-DE" sz="3200">
                <a:solidFill>
                  <a:schemeClr val="tx1"/>
                </a:solidFill>
                <a:latin typeface="Calibri" panose="020F0502020204030204" pitchFamily="34" charset="0"/>
              </a:rPr>
              <a:t>(EU)</a:t>
            </a:r>
          </a:p>
        </p:txBody>
      </p:sp>
      <p:sp>
        <p:nvSpPr>
          <p:cNvPr id="4" name="Textfeld 3">
            <a:extLst>
              <a:ext uri="{FF2B5EF4-FFF2-40B4-BE49-F238E27FC236}">
                <a16:creationId xmlns:a16="http://schemas.microsoft.com/office/drawing/2014/main" id="{6AAB8539-04CC-6BA4-2654-D1505EBE6F05}"/>
              </a:ext>
            </a:extLst>
          </p:cNvPr>
          <p:cNvSpPr txBox="1">
            <a:spLocks noChangeArrowheads="1"/>
          </p:cNvSpPr>
          <p:nvPr/>
        </p:nvSpPr>
        <p:spPr bwMode="auto">
          <a:xfrm>
            <a:off x="1464468" y="1577182"/>
            <a:ext cx="56610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2400" b="0" dirty="0">
                <a:solidFill>
                  <a:schemeClr val="tx1"/>
                </a:solidFill>
                <a:latin typeface="Calibri" panose="020F0502020204030204" pitchFamily="34" charset="0"/>
              </a:rPr>
              <a:t>Frieden durch wirtschaftliche und politische</a:t>
            </a:r>
          </a:p>
          <a:p>
            <a:pPr algn="ctr" eaLnBrk="1" hangingPunct="1">
              <a:spcBef>
                <a:spcPct val="0"/>
              </a:spcBef>
              <a:buFontTx/>
              <a:buNone/>
            </a:pPr>
            <a:r>
              <a:rPr lang="de-AT" altLang="de-DE" sz="2400" b="0" dirty="0">
                <a:solidFill>
                  <a:schemeClr val="tx1"/>
                </a:solidFill>
                <a:latin typeface="Calibri" panose="020F0502020204030204" pitchFamily="34" charset="0"/>
              </a:rPr>
              <a:t> Zusammenarbeit innerhalb Europas</a:t>
            </a:r>
          </a:p>
        </p:txBody>
      </p:sp>
      <p:sp>
        <p:nvSpPr>
          <p:cNvPr id="6" name="Textfeld 5">
            <a:extLst>
              <a:ext uri="{FF2B5EF4-FFF2-40B4-BE49-F238E27FC236}">
                <a16:creationId xmlns:a16="http://schemas.microsoft.com/office/drawing/2014/main" id="{60F0E462-B8D9-2456-92D7-63E8BA53BFCA}"/>
              </a:ext>
            </a:extLst>
          </p:cNvPr>
          <p:cNvSpPr txBox="1">
            <a:spLocks noChangeArrowheads="1"/>
          </p:cNvSpPr>
          <p:nvPr/>
        </p:nvSpPr>
        <p:spPr bwMode="auto">
          <a:xfrm>
            <a:off x="2136775" y="2932113"/>
            <a:ext cx="4318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2400" b="0" dirty="0">
                <a:solidFill>
                  <a:schemeClr val="tx1"/>
                </a:solidFill>
                <a:latin typeface="Calibri" panose="020F0502020204030204" pitchFamily="34" charset="0"/>
              </a:rPr>
              <a:t>Wirtschafts- und Währungsunion</a:t>
            </a:r>
          </a:p>
        </p:txBody>
      </p:sp>
      <p:sp>
        <p:nvSpPr>
          <p:cNvPr id="8" name="Textfeld 7">
            <a:extLst>
              <a:ext uri="{FF2B5EF4-FFF2-40B4-BE49-F238E27FC236}">
                <a16:creationId xmlns:a16="http://schemas.microsoft.com/office/drawing/2014/main" id="{86529E14-EC3B-AA05-C355-63B4F8D2C407}"/>
              </a:ext>
            </a:extLst>
          </p:cNvPr>
          <p:cNvSpPr txBox="1">
            <a:spLocks noChangeArrowheads="1"/>
          </p:cNvSpPr>
          <p:nvPr/>
        </p:nvSpPr>
        <p:spPr bwMode="auto">
          <a:xfrm>
            <a:off x="1763688" y="3933056"/>
            <a:ext cx="50561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2400" b="0" dirty="0">
                <a:solidFill>
                  <a:schemeClr val="tx1"/>
                </a:solidFill>
                <a:latin typeface="Calibri" panose="020F0502020204030204" pitchFamily="34" charset="0"/>
              </a:rPr>
              <a:t>27 Mitgliedstaaten</a:t>
            </a:r>
          </a:p>
        </p:txBody>
      </p:sp>
      <p:sp>
        <p:nvSpPr>
          <p:cNvPr id="10" name="Textfeld 9">
            <a:extLst>
              <a:ext uri="{FF2B5EF4-FFF2-40B4-BE49-F238E27FC236}">
                <a16:creationId xmlns:a16="http://schemas.microsoft.com/office/drawing/2014/main" id="{C34E432B-46BF-311F-DC9D-EF974E14A62E}"/>
              </a:ext>
            </a:extLst>
          </p:cNvPr>
          <p:cNvSpPr txBox="1">
            <a:spLocks noChangeArrowheads="1"/>
          </p:cNvSpPr>
          <p:nvPr/>
        </p:nvSpPr>
        <p:spPr bwMode="auto">
          <a:xfrm>
            <a:off x="181087" y="5543550"/>
            <a:ext cx="826431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de-AT" altLang="de-DE" sz="2400" b="0" dirty="0">
              <a:solidFill>
                <a:schemeClr val="tx1"/>
              </a:solidFill>
              <a:latin typeface="Calibri" panose="020F0502020204030204" pitchFamily="34" charset="0"/>
            </a:endParaRPr>
          </a:p>
          <a:p>
            <a:pPr algn="ctr" eaLnBrk="1" hangingPunct="1">
              <a:spcBef>
                <a:spcPct val="0"/>
              </a:spcBef>
              <a:buFontTx/>
              <a:buNone/>
            </a:pPr>
            <a:r>
              <a:rPr lang="de-AT" altLang="de-DE" sz="2400" b="0" dirty="0">
                <a:solidFill>
                  <a:schemeClr val="tx1"/>
                </a:solidFill>
                <a:latin typeface="Calibri" panose="020F0502020204030204" pitchFamily="34" charset="0"/>
              </a:rPr>
              <a:t>seit 2002 Euro = gesetzliches Zahlungsmittel (2026: in 21 Staaten)</a:t>
            </a:r>
          </a:p>
        </p:txBody>
      </p:sp>
      <p:sp>
        <p:nvSpPr>
          <p:cNvPr id="11" name="Pfeil nach unten 10">
            <a:extLst>
              <a:ext uri="{FF2B5EF4-FFF2-40B4-BE49-F238E27FC236}">
                <a16:creationId xmlns:a16="http://schemas.microsoft.com/office/drawing/2014/main" id="{CC796D1D-64E5-65BA-4F08-6B0048FCC018}"/>
              </a:ext>
            </a:extLst>
          </p:cNvPr>
          <p:cNvSpPr/>
          <p:nvPr/>
        </p:nvSpPr>
        <p:spPr>
          <a:xfrm>
            <a:off x="4073525" y="2551113"/>
            <a:ext cx="442913"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12" name="Pfeil nach unten 11">
            <a:extLst>
              <a:ext uri="{FF2B5EF4-FFF2-40B4-BE49-F238E27FC236}">
                <a16:creationId xmlns:a16="http://schemas.microsoft.com/office/drawing/2014/main" id="{DE5163E8-F701-F51D-9744-F6D1408E5D7F}"/>
              </a:ext>
            </a:extLst>
          </p:cNvPr>
          <p:cNvSpPr/>
          <p:nvPr/>
        </p:nvSpPr>
        <p:spPr>
          <a:xfrm>
            <a:off x="4073525" y="1230313"/>
            <a:ext cx="4445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13" name="Pfeil nach unten 12">
            <a:extLst>
              <a:ext uri="{FF2B5EF4-FFF2-40B4-BE49-F238E27FC236}">
                <a16:creationId xmlns:a16="http://schemas.microsoft.com/office/drawing/2014/main" id="{D5B33B11-0F28-D932-A81D-DF3A82CC257A}"/>
              </a:ext>
            </a:extLst>
          </p:cNvPr>
          <p:cNvSpPr/>
          <p:nvPr/>
        </p:nvSpPr>
        <p:spPr>
          <a:xfrm>
            <a:off x="4073525" y="3517900"/>
            <a:ext cx="444500" cy="3794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14" name="Pfeil nach unten 13">
            <a:extLst>
              <a:ext uri="{FF2B5EF4-FFF2-40B4-BE49-F238E27FC236}">
                <a16:creationId xmlns:a16="http://schemas.microsoft.com/office/drawing/2014/main" id="{CA85AEAB-B9C1-DB90-C5A0-B57E5F847DED}"/>
              </a:ext>
            </a:extLst>
          </p:cNvPr>
          <p:cNvSpPr/>
          <p:nvPr/>
        </p:nvSpPr>
        <p:spPr>
          <a:xfrm>
            <a:off x="4073525" y="4562475"/>
            <a:ext cx="444500" cy="3794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15" name="Pfeil nach unten 14">
            <a:extLst>
              <a:ext uri="{FF2B5EF4-FFF2-40B4-BE49-F238E27FC236}">
                <a16:creationId xmlns:a16="http://schemas.microsoft.com/office/drawing/2014/main" id="{03010FF8-74F6-5673-EA19-D010DBDB00CA}"/>
              </a:ext>
            </a:extLst>
          </p:cNvPr>
          <p:cNvSpPr/>
          <p:nvPr/>
        </p:nvSpPr>
        <p:spPr>
          <a:xfrm>
            <a:off x="4073525" y="5514975"/>
            <a:ext cx="442913"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16" name="Textfeld 15">
            <a:extLst>
              <a:ext uri="{FF2B5EF4-FFF2-40B4-BE49-F238E27FC236}">
                <a16:creationId xmlns:a16="http://schemas.microsoft.com/office/drawing/2014/main" id="{07D3C014-ED75-1FEF-87DD-F6C34FF3D865}"/>
              </a:ext>
            </a:extLst>
          </p:cNvPr>
          <p:cNvSpPr txBox="1">
            <a:spLocks noChangeArrowheads="1"/>
          </p:cNvSpPr>
          <p:nvPr/>
        </p:nvSpPr>
        <p:spPr bwMode="auto">
          <a:xfrm>
            <a:off x="1889919" y="4941888"/>
            <a:ext cx="48450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2400" b="0" dirty="0">
                <a:solidFill>
                  <a:schemeClr val="tx1"/>
                </a:solidFill>
                <a:latin typeface="Calibri" panose="020F0502020204030204" pitchFamily="34" charset="0"/>
              </a:rPr>
              <a:t>Beitritt Österreichs zur EU: 1995</a:t>
            </a:r>
          </a:p>
          <a:p>
            <a:pPr eaLnBrk="1" hangingPunct="1">
              <a:spcBef>
                <a:spcPct val="0"/>
              </a:spcBef>
              <a:buFontTx/>
              <a:buNone/>
            </a:pPr>
            <a:endParaRPr lang="de-AT" altLang="de-DE" sz="2400" b="0" dirty="0">
              <a:solidFill>
                <a:schemeClr val="tx1"/>
              </a:solidFill>
              <a:latin typeface="Calibri" panose="020F0502020204030204" pitchFamily="34" charset="0"/>
            </a:endParaRPr>
          </a:p>
        </p:txBody>
      </p:sp>
    </p:spTree>
    <p:extLst>
      <p:ext uri="{BB962C8B-B14F-4D97-AF65-F5344CB8AC3E}">
        <p14:creationId xmlns:p14="http://schemas.microsoft.com/office/powerpoint/2010/main" val="31165870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left)">
                                      <p:cBhvr>
                                        <p:cTn id="42" dur="500"/>
                                        <p:tgtEl>
                                          <p:spTgt spid="1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wipe(left)">
                                      <p:cBhvr>
                                        <p:cTn id="5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0" grpId="0"/>
      <p:bldP spid="11" grpId="0" animBg="1"/>
      <p:bldP spid="12" grpId="0" animBg="1"/>
      <p:bldP spid="13" grpId="0" animBg="1"/>
      <p:bldP spid="14" grpId="0" animBg="1"/>
      <p:bldP spid="15" grpId="0" animBg="1"/>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33372EF3-F143-19E3-95F0-DC6B2F48DC00}"/>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interaktive Tafelbild bezieht sich auf das Thema „Die EU in Europa“ auf den Seiten 26 und 27 im Schulbuch </a:t>
            </a:r>
            <a:r>
              <a:rPr lang="de-DE" altLang="de-DE" sz="1200" i="1" kern="0" dirty="0">
                <a:latin typeface="Arial" pitchFamily="34" charset="0"/>
              </a:rPr>
              <a:t>unterwegs 4</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6" name="Rectangle 6">
            <a:extLst>
              <a:ext uri="{FF2B5EF4-FFF2-40B4-BE49-F238E27FC236}">
                <a16:creationId xmlns:a16="http://schemas.microsoft.com/office/drawing/2014/main" id="{8FBF6466-3FB1-AB4C-5784-A67256F0D1F5}"/>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Foto</a:t>
            </a:r>
            <a:r>
              <a:rPr lang="de-DE" altLang="de-DE" sz="1200" kern="0"/>
              <a:t>: </a:t>
            </a:r>
            <a:r>
              <a:rPr lang="de-AT" sz="1200" kern="0"/>
              <a:t>Eisenhans</a:t>
            </a:r>
            <a:r>
              <a:rPr lang="de-AT" sz="1200" kern="0" dirty="0"/>
              <a:t> / Fotolia</a:t>
            </a:r>
            <a:endParaRPr lang="de-DE" altLang="de-DE" sz="1200" kern="0" dirty="0"/>
          </a:p>
          <a:p>
            <a:pPr eaLnBrk="1" fontAlgn="auto" hangingPunct="1">
              <a:spcBef>
                <a:spcPts val="0"/>
              </a:spcBef>
              <a:spcAft>
                <a:spcPts val="0"/>
              </a:spcAft>
              <a:defRPr/>
            </a:pP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extLst>
      <p:ext uri="{BB962C8B-B14F-4D97-AF65-F5344CB8AC3E}">
        <p14:creationId xmlns:p14="http://schemas.microsoft.com/office/powerpoint/2010/main" val="3367123797"/>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216</Words>
  <Application>Microsoft Office PowerPoint</Application>
  <PresentationFormat>Bildschirmpräsentation (4:3)</PresentationFormat>
  <Paragraphs>25</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228</cp:revision>
  <dcterms:created xsi:type="dcterms:W3CDTF">2013-10-08T07:58:50Z</dcterms:created>
  <dcterms:modified xsi:type="dcterms:W3CDTF">2025-09-05T11:38:56Z</dcterms:modified>
</cp:coreProperties>
</file>