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293" r:id="rId2"/>
    <p:sldId id="296" r:id="rId3"/>
    <p:sldId id="295" r:id="rId4"/>
    <p:sldId id="292" r:id="rId5"/>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62" d="100"/>
          <a:sy n="62" d="100"/>
        </p:scale>
        <p:origin x="66" y="112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FB2C48FD-42E6-12A8-8C9E-63EB2A65266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18AF96DA-E5CA-4265-70D3-D436888614B1}"/>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4B518FF0-D6B1-4377-AA5A-7D3A1640FC5F}" type="datetimeFigureOut">
              <a:rPr lang="de-AT"/>
              <a:pPr>
                <a:defRPr/>
              </a:pPr>
              <a:t>31.08.2023</a:t>
            </a:fld>
            <a:endParaRPr lang="de-AT"/>
          </a:p>
        </p:txBody>
      </p:sp>
      <p:sp>
        <p:nvSpPr>
          <p:cNvPr id="4" name="Fußzeilenplatzhalter 3">
            <a:extLst>
              <a:ext uri="{FF2B5EF4-FFF2-40B4-BE49-F238E27FC236}">
                <a16:creationId xmlns:a16="http://schemas.microsoft.com/office/drawing/2014/main" id="{1BBDAED7-FA9B-1F5E-BCF0-C6083336D37F}"/>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4E48EBDD-733A-B1EB-3FB7-C92CE8958F73}"/>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0F4A010-CD49-456F-8E14-D9207E655326}"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D35409A-3632-4F57-DD5B-7DF04CC0AF0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9093CE30-413C-CB67-F85C-2167D7531C1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B1CBAD17-8A6F-44FF-9B29-254FE3A1607F}" type="datetimeFigureOut">
              <a:rPr lang="de-AT"/>
              <a:pPr>
                <a:defRPr/>
              </a:pPr>
              <a:t>31.08.2023</a:t>
            </a:fld>
            <a:endParaRPr lang="de-AT"/>
          </a:p>
        </p:txBody>
      </p:sp>
      <p:sp>
        <p:nvSpPr>
          <p:cNvPr id="4" name="Folienbildplatzhalter 3">
            <a:extLst>
              <a:ext uri="{FF2B5EF4-FFF2-40B4-BE49-F238E27FC236}">
                <a16:creationId xmlns:a16="http://schemas.microsoft.com/office/drawing/2014/main" id="{2BF24628-1AD9-F08A-8351-1A02E7C37014}"/>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92D16BF0-7CAD-D286-11EA-AE7638D2BCE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860F0E9E-3595-0E1C-ECC1-FA7998AC4ACA}"/>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4299B13D-C818-5DDD-6A75-47322CBDFC0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ABD8EAE-E94B-42B5-940F-7EE0AF998880}"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871959881"/>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9CD4AF85-99C9-E2CD-03D0-6EC2A82BFB1F}"/>
              </a:ext>
            </a:extLst>
          </p:cNvPr>
          <p:cNvSpPr>
            <a:spLocks noGrp="1"/>
          </p:cNvSpPr>
          <p:nvPr>
            <p:ph type="dt" sz="half" idx="10"/>
          </p:nvPr>
        </p:nvSpPr>
        <p:spPr/>
        <p:txBody>
          <a:bodyPr/>
          <a:lstStyle>
            <a:lvl1pPr>
              <a:defRPr/>
            </a:lvl1pPr>
          </a:lstStyle>
          <a:p>
            <a:pPr>
              <a:defRPr/>
            </a:pPr>
            <a:fld id="{34DD7B65-178C-48B8-B842-6A72C7A2D8E2}" type="datetimeFigureOut">
              <a:rPr lang="de-AT"/>
              <a:pPr>
                <a:defRPr/>
              </a:pPr>
              <a:t>31.08.2023</a:t>
            </a:fld>
            <a:endParaRPr lang="de-AT"/>
          </a:p>
        </p:txBody>
      </p:sp>
      <p:sp>
        <p:nvSpPr>
          <p:cNvPr id="5" name="Fußzeilenplatzhalter 4">
            <a:extLst>
              <a:ext uri="{FF2B5EF4-FFF2-40B4-BE49-F238E27FC236}">
                <a16:creationId xmlns:a16="http://schemas.microsoft.com/office/drawing/2014/main" id="{AF2BCEE3-B789-9273-A876-FD565D04CC4C}"/>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F659894-097B-FDBD-E6BA-922315DDD91A}"/>
              </a:ext>
            </a:extLst>
          </p:cNvPr>
          <p:cNvSpPr>
            <a:spLocks noGrp="1"/>
          </p:cNvSpPr>
          <p:nvPr>
            <p:ph type="sldNum" sz="quarter" idx="12"/>
          </p:nvPr>
        </p:nvSpPr>
        <p:spPr/>
        <p:txBody>
          <a:bodyPr/>
          <a:lstStyle>
            <a:lvl1pPr>
              <a:defRPr/>
            </a:lvl1pPr>
          </a:lstStyle>
          <a:p>
            <a:pPr>
              <a:defRPr/>
            </a:pPr>
            <a:fld id="{3A8C129F-4EA7-452C-BD9C-7F134E83BDE9}" type="slidenum">
              <a:rPr lang="de-AT" altLang="de-DE"/>
              <a:pPr>
                <a:defRPr/>
              </a:pPr>
              <a:t>‹Nr.›</a:t>
            </a:fld>
            <a:endParaRPr lang="de-AT" altLang="de-DE"/>
          </a:p>
        </p:txBody>
      </p:sp>
    </p:spTree>
    <p:extLst>
      <p:ext uri="{BB962C8B-B14F-4D97-AF65-F5344CB8AC3E}">
        <p14:creationId xmlns:p14="http://schemas.microsoft.com/office/powerpoint/2010/main" val="2536091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AA5E2362-AAD8-206C-E374-D36D56F0D9D2}"/>
              </a:ext>
            </a:extLst>
          </p:cNvPr>
          <p:cNvSpPr>
            <a:spLocks noGrp="1"/>
          </p:cNvSpPr>
          <p:nvPr>
            <p:ph type="dt" sz="half" idx="10"/>
          </p:nvPr>
        </p:nvSpPr>
        <p:spPr/>
        <p:txBody>
          <a:bodyPr/>
          <a:lstStyle>
            <a:lvl1pPr>
              <a:defRPr/>
            </a:lvl1pPr>
          </a:lstStyle>
          <a:p>
            <a:pPr>
              <a:defRPr/>
            </a:pPr>
            <a:fld id="{FF3EBABE-DFC4-406A-8E2C-854F96615358}" type="datetimeFigureOut">
              <a:rPr lang="de-AT"/>
              <a:pPr>
                <a:defRPr/>
              </a:pPr>
              <a:t>31.08.2023</a:t>
            </a:fld>
            <a:endParaRPr lang="de-AT"/>
          </a:p>
        </p:txBody>
      </p:sp>
      <p:sp>
        <p:nvSpPr>
          <p:cNvPr id="5" name="Fußzeilenplatzhalter 4">
            <a:extLst>
              <a:ext uri="{FF2B5EF4-FFF2-40B4-BE49-F238E27FC236}">
                <a16:creationId xmlns:a16="http://schemas.microsoft.com/office/drawing/2014/main" id="{231A43DD-2699-6E84-6052-215DDB7302B8}"/>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724EE90-40B1-0B03-160F-355B2BCBFEE1}"/>
              </a:ext>
            </a:extLst>
          </p:cNvPr>
          <p:cNvSpPr>
            <a:spLocks noGrp="1"/>
          </p:cNvSpPr>
          <p:nvPr>
            <p:ph type="sldNum" sz="quarter" idx="12"/>
          </p:nvPr>
        </p:nvSpPr>
        <p:spPr/>
        <p:txBody>
          <a:bodyPr/>
          <a:lstStyle>
            <a:lvl1pPr>
              <a:defRPr/>
            </a:lvl1pPr>
          </a:lstStyle>
          <a:p>
            <a:pPr>
              <a:defRPr/>
            </a:pPr>
            <a:fld id="{02F4A8A5-9CB2-49CA-85D1-16CC59B0116B}" type="slidenum">
              <a:rPr lang="de-AT" altLang="de-DE"/>
              <a:pPr>
                <a:defRPr/>
              </a:pPr>
              <a:t>‹Nr.›</a:t>
            </a:fld>
            <a:endParaRPr lang="de-AT" altLang="de-DE"/>
          </a:p>
        </p:txBody>
      </p:sp>
    </p:spTree>
    <p:extLst>
      <p:ext uri="{BB962C8B-B14F-4D97-AF65-F5344CB8AC3E}">
        <p14:creationId xmlns:p14="http://schemas.microsoft.com/office/powerpoint/2010/main" val="3741894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D354D107-CC7E-206F-2173-BB5347F85B8A}"/>
              </a:ext>
            </a:extLst>
          </p:cNvPr>
          <p:cNvSpPr>
            <a:spLocks noGrp="1"/>
          </p:cNvSpPr>
          <p:nvPr>
            <p:ph type="dt" sz="half" idx="10"/>
          </p:nvPr>
        </p:nvSpPr>
        <p:spPr/>
        <p:txBody>
          <a:bodyPr/>
          <a:lstStyle>
            <a:lvl1pPr>
              <a:defRPr/>
            </a:lvl1pPr>
          </a:lstStyle>
          <a:p>
            <a:pPr>
              <a:defRPr/>
            </a:pPr>
            <a:fld id="{5F765AE5-74E8-405B-907A-12AC1EF8E8EB}" type="datetimeFigureOut">
              <a:rPr lang="de-AT"/>
              <a:pPr>
                <a:defRPr/>
              </a:pPr>
              <a:t>31.08.2023</a:t>
            </a:fld>
            <a:endParaRPr lang="de-AT"/>
          </a:p>
        </p:txBody>
      </p:sp>
      <p:sp>
        <p:nvSpPr>
          <p:cNvPr id="5" name="Fußzeilenplatzhalter 4">
            <a:extLst>
              <a:ext uri="{FF2B5EF4-FFF2-40B4-BE49-F238E27FC236}">
                <a16:creationId xmlns:a16="http://schemas.microsoft.com/office/drawing/2014/main" id="{AD9C7E9D-4C0F-60B9-F85E-84C2D93F2CC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1865FB2-90F4-149C-962E-67B35944E5BF}"/>
              </a:ext>
            </a:extLst>
          </p:cNvPr>
          <p:cNvSpPr>
            <a:spLocks noGrp="1"/>
          </p:cNvSpPr>
          <p:nvPr>
            <p:ph type="sldNum" sz="quarter" idx="12"/>
          </p:nvPr>
        </p:nvSpPr>
        <p:spPr/>
        <p:txBody>
          <a:bodyPr/>
          <a:lstStyle>
            <a:lvl1pPr>
              <a:defRPr/>
            </a:lvl1pPr>
          </a:lstStyle>
          <a:p>
            <a:pPr>
              <a:defRPr/>
            </a:pPr>
            <a:fld id="{CD652F9D-DE03-4379-9C10-39B4EB5DCE14}" type="slidenum">
              <a:rPr lang="de-AT" altLang="de-DE"/>
              <a:pPr>
                <a:defRPr/>
              </a:pPr>
              <a:t>‹Nr.›</a:t>
            </a:fld>
            <a:endParaRPr lang="de-AT" altLang="de-DE"/>
          </a:p>
        </p:txBody>
      </p:sp>
    </p:spTree>
    <p:extLst>
      <p:ext uri="{BB962C8B-B14F-4D97-AF65-F5344CB8AC3E}">
        <p14:creationId xmlns:p14="http://schemas.microsoft.com/office/powerpoint/2010/main" val="2775979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12756617-6798-CB52-8878-9196C75B7DA0}"/>
              </a:ext>
            </a:extLst>
          </p:cNvPr>
          <p:cNvSpPr>
            <a:spLocks noGrp="1"/>
          </p:cNvSpPr>
          <p:nvPr>
            <p:ph type="dt" sz="half" idx="10"/>
          </p:nvPr>
        </p:nvSpPr>
        <p:spPr/>
        <p:txBody>
          <a:bodyPr/>
          <a:lstStyle>
            <a:lvl1pPr>
              <a:defRPr/>
            </a:lvl1pPr>
          </a:lstStyle>
          <a:p>
            <a:pPr>
              <a:defRPr/>
            </a:pPr>
            <a:fld id="{7F74700E-2234-48E0-B61F-D736D459C9C9}" type="datetimeFigureOut">
              <a:rPr lang="de-AT"/>
              <a:pPr>
                <a:defRPr/>
              </a:pPr>
              <a:t>31.08.2023</a:t>
            </a:fld>
            <a:endParaRPr lang="de-AT"/>
          </a:p>
        </p:txBody>
      </p:sp>
      <p:sp>
        <p:nvSpPr>
          <p:cNvPr id="5" name="Fußzeilenplatzhalter 4">
            <a:extLst>
              <a:ext uri="{FF2B5EF4-FFF2-40B4-BE49-F238E27FC236}">
                <a16:creationId xmlns:a16="http://schemas.microsoft.com/office/drawing/2014/main" id="{4550C9CF-8D99-BBFF-9C43-148AFD719E2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BFB58C3-735F-7DC8-EBCC-FD9323CCAD08}"/>
              </a:ext>
            </a:extLst>
          </p:cNvPr>
          <p:cNvSpPr>
            <a:spLocks noGrp="1"/>
          </p:cNvSpPr>
          <p:nvPr>
            <p:ph type="sldNum" sz="quarter" idx="12"/>
          </p:nvPr>
        </p:nvSpPr>
        <p:spPr/>
        <p:txBody>
          <a:bodyPr/>
          <a:lstStyle>
            <a:lvl1pPr>
              <a:defRPr/>
            </a:lvl1pPr>
          </a:lstStyle>
          <a:p>
            <a:pPr>
              <a:defRPr/>
            </a:pPr>
            <a:fld id="{67097249-14C6-403A-B84D-06BB17111207}" type="slidenum">
              <a:rPr lang="de-AT" altLang="de-DE"/>
              <a:pPr>
                <a:defRPr/>
              </a:pPr>
              <a:t>‹Nr.›</a:t>
            </a:fld>
            <a:endParaRPr lang="de-AT" altLang="de-DE"/>
          </a:p>
        </p:txBody>
      </p:sp>
    </p:spTree>
    <p:extLst>
      <p:ext uri="{BB962C8B-B14F-4D97-AF65-F5344CB8AC3E}">
        <p14:creationId xmlns:p14="http://schemas.microsoft.com/office/powerpoint/2010/main" val="2058170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9B1244CD-0617-7081-8489-7E0F9D048A1F}"/>
              </a:ext>
            </a:extLst>
          </p:cNvPr>
          <p:cNvSpPr>
            <a:spLocks noGrp="1"/>
          </p:cNvSpPr>
          <p:nvPr>
            <p:ph type="dt" sz="half" idx="10"/>
          </p:nvPr>
        </p:nvSpPr>
        <p:spPr/>
        <p:txBody>
          <a:bodyPr/>
          <a:lstStyle>
            <a:lvl1pPr>
              <a:defRPr/>
            </a:lvl1pPr>
          </a:lstStyle>
          <a:p>
            <a:pPr>
              <a:defRPr/>
            </a:pPr>
            <a:fld id="{CD2D4058-D577-443B-AA22-3C2F8A0AE6C6}" type="datetimeFigureOut">
              <a:rPr lang="de-AT"/>
              <a:pPr>
                <a:defRPr/>
              </a:pPr>
              <a:t>31.08.2023</a:t>
            </a:fld>
            <a:endParaRPr lang="de-AT"/>
          </a:p>
        </p:txBody>
      </p:sp>
      <p:sp>
        <p:nvSpPr>
          <p:cNvPr id="6" name="Fußzeilenplatzhalter 4">
            <a:extLst>
              <a:ext uri="{FF2B5EF4-FFF2-40B4-BE49-F238E27FC236}">
                <a16:creationId xmlns:a16="http://schemas.microsoft.com/office/drawing/2014/main" id="{8266C983-A2BA-E10E-AD85-F25AFA177308}"/>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D40CF60-ACD0-B4A7-9484-E52479334BF9}"/>
              </a:ext>
            </a:extLst>
          </p:cNvPr>
          <p:cNvSpPr>
            <a:spLocks noGrp="1"/>
          </p:cNvSpPr>
          <p:nvPr>
            <p:ph type="sldNum" sz="quarter" idx="12"/>
          </p:nvPr>
        </p:nvSpPr>
        <p:spPr/>
        <p:txBody>
          <a:bodyPr/>
          <a:lstStyle>
            <a:lvl1pPr>
              <a:defRPr/>
            </a:lvl1pPr>
          </a:lstStyle>
          <a:p>
            <a:pPr>
              <a:defRPr/>
            </a:pPr>
            <a:fld id="{85B1F470-03E1-45E0-B321-8EAC961F6F23}" type="slidenum">
              <a:rPr lang="de-AT" altLang="de-DE"/>
              <a:pPr>
                <a:defRPr/>
              </a:pPr>
              <a:t>‹Nr.›</a:t>
            </a:fld>
            <a:endParaRPr lang="de-AT" altLang="de-DE"/>
          </a:p>
        </p:txBody>
      </p:sp>
    </p:spTree>
    <p:extLst>
      <p:ext uri="{BB962C8B-B14F-4D97-AF65-F5344CB8AC3E}">
        <p14:creationId xmlns:p14="http://schemas.microsoft.com/office/powerpoint/2010/main" val="564367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8210F70F-67B5-A433-59B5-1A9DB8ECE348}"/>
              </a:ext>
            </a:extLst>
          </p:cNvPr>
          <p:cNvSpPr>
            <a:spLocks noGrp="1"/>
          </p:cNvSpPr>
          <p:nvPr>
            <p:ph type="dt" sz="half" idx="10"/>
          </p:nvPr>
        </p:nvSpPr>
        <p:spPr/>
        <p:txBody>
          <a:bodyPr/>
          <a:lstStyle>
            <a:lvl1pPr>
              <a:defRPr/>
            </a:lvl1pPr>
          </a:lstStyle>
          <a:p>
            <a:pPr>
              <a:defRPr/>
            </a:pPr>
            <a:fld id="{551C9A08-A117-4A4D-9DE6-A59311540DFD}" type="datetimeFigureOut">
              <a:rPr lang="de-AT"/>
              <a:pPr>
                <a:defRPr/>
              </a:pPr>
              <a:t>31.08.2023</a:t>
            </a:fld>
            <a:endParaRPr lang="de-AT"/>
          </a:p>
        </p:txBody>
      </p:sp>
      <p:sp>
        <p:nvSpPr>
          <p:cNvPr id="8" name="Fußzeilenplatzhalter 4">
            <a:extLst>
              <a:ext uri="{FF2B5EF4-FFF2-40B4-BE49-F238E27FC236}">
                <a16:creationId xmlns:a16="http://schemas.microsoft.com/office/drawing/2014/main" id="{6612F3C0-4931-9731-55BD-71164881E1C2}"/>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B9A47814-06C8-597E-4D48-76B310F2F184}"/>
              </a:ext>
            </a:extLst>
          </p:cNvPr>
          <p:cNvSpPr>
            <a:spLocks noGrp="1"/>
          </p:cNvSpPr>
          <p:nvPr>
            <p:ph type="sldNum" sz="quarter" idx="12"/>
          </p:nvPr>
        </p:nvSpPr>
        <p:spPr/>
        <p:txBody>
          <a:bodyPr/>
          <a:lstStyle>
            <a:lvl1pPr>
              <a:defRPr/>
            </a:lvl1pPr>
          </a:lstStyle>
          <a:p>
            <a:pPr>
              <a:defRPr/>
            </a:pPr>
            <a:fld id="{5CE06AE4-E1AC-4772-AAC8-C47301FF1FEA}" type="slidenum">
              <a:rPr lang="de-AT" altLang="de-DE"/>
              <a:pPr>
                <a:defRPr/>
              </a:pPr>
              <a:t>‹Nr.›</a:t>
            </a:fld>
            <a:endParaRPr lang="de-AT" altLang="de-DE"/>
          </a:p>
        </p:txBody>
      </p:sp>
    </p:spTree>
    <p:extLst>
      <p:ext uri="{BB962C8B-B14F-4D97-AF65-F5344CB8AC3E}">
        <p14:creationId xmlns:p14="http://schemas.microsoft.com/office/powerpoint/2010/main" val="1206088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EF937D3F-3DED-D895-0DAF-34AEDC5CD3D2}"/>
              </a:ext>
            </a:extLst>
          </p:cNvPr>
          <p:cNvSpPr>
            <a:spLocks noGrp="1"/>
          </p:cNvSpPr>
          <p:nvPr>
            <p:ph type="dt" sz="half" idx="10"/>
          </p:nvPr>
        </p:nvSpPr>
        <p:spPr/>
        <p:txBody>
          <a:bodyPr/>
          <a:lstStyle>
            <a:lvl1pPr>
              <a:defRPr/>
            </a:lvl1pPr>
          </a:lstStyle>
          <a:p>
            <a:pPr>
              <a:defRPr/>
            </a:pPr>
            <a:fld id="{08D2F1E5-7109-4EDB-8AEE-7022B31A5F5A}" type="datetimeFigureOut">
              <a:rPr lang="de-AT"/>
              <a:pPr>
                <a:defRPr/>
              </a:pPr>
              <a:t>31.08.2023</a:t>
            </a:fld>
            <a:endParaRPr lang="de-AT"/>
          </a:p>
        </p:txBody>
      </p:sp>
      <p:sp>
        <p:nvSpPr>
          <p:cNvPr id="4" name="Fußzeilenplatzhalter 4">
            <a:extLst>
              <a:ext uri="{FF2B5EF4-FFF2-40B4-BE49-F238E27FC236}">
                <a16:creationId xmlns:a16="http://schemas.microsoft.com/office/drawing/2014/main" id="{D7696F85-86B2-3994-B23D-7C178EBD8221}"/>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2C9E4A48-E7D3-DE90-00C7-DDF6846F98F9}"/>
              </a:ext>
            </a:extLst>
          </p:cNvPr>
          <p:cNvSpPr>
            <a:spLocks noGrp="1"/>
          </p:cNvSpPr>
          <p:nvPr>
            <p:ph type="sldNum" sz="quarter" idx="12"/>
          </p:nvPr>
        </p:nvSpPr>
        <p:spPr/>
        <p:txBody>
          <a:bodyPr/>
          <a:lstStyle>
            <a:lvl1pPr>
              <a:defRPr/>
            </a:lvl1pPr>
          </a:lstStyle>
          <a:p>
            <a:pPr>
              <a:defRPr/>
            </a:pPr>
            <a:fld id="{EE9571C5-ED6B-46F9-A10E-C67C62BC2590}" type="slidenum">
              <a:rPr lang="de-AT" altLang="de-DE"/>
              <a:pPr>
                <a:defRPr/>
              </a:pPr>
              <a:t>‹Nr.›</a:t>
            </a:fld>
            <a:endParaRPr lang="de-AT" altLang="de-DE"/>
          </a:p>
        </p:txBody>
      </p:sp>
    </p:spTree>
    <p:extLst>
      <p:ext uri="{BB962C8B-B14F-4D97-AF65-F5344CB8AC3E}">
        <p14:creationId xmlns:p14="http://schemas.microsoft.com/office/powerpoint/2010/main" val="3000317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1B1F54F9-DC6B-F550-31EA-ADFC9AF3570B}"/>
              </a:ext>
            </a:extLst>
          </p:cNvPr>
          <p:cNvSpPr>
            <a:spLocks noGrp="1"/>
          </p:cNvSpPr>
          <p:nvPr>
            <p:ph type="dt" sz="half" idx="10"/>
          </p:nvPr>
        </p:nvSpPr>
        <p:spPr/>
        <p:txBody>
          <a:bodyPr/>
          <a:lstStyle>
            <a:lvl1pPr>
              <a:defRPr/>
            </a:lvl1pPr>
          </a:lstStyle>
          <a:p>
            <a:pPr>
              <a:defRPr/>
            </a:pPr>
            <a:fld id="{DA45E4F1-BDA5-475D-9020-F9513D19C1D1}" type="datetimeFigureOut">
              <a:rPr lang="de-AT"/>
              <a:pPr>
                <a:defRPr/>
              </a:pPr>
              <a:t>31.08.2023</a:t>
            </a:fld>
            <a:endParaRPr lang="de-AT"/>
          </a:p>
        </p:txBody>
      </p:sp>
      <p:sp>
        <p:nvSpPr>
          <p:cNvPr id="3" name="Fußzeilenplatzhalter 4">
            <a:extLst>
              <a:ext uri="{FF2B5EF4-FFF2-40B4-BE49-F238E27FC236}">
                <a16:creationId xmlns:a16="http://schemas.microsoft.com/office/drawing/2014/main" id="{33FA2EB8-93EB-484E-03C9-A1BFA438CAAE}"/>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2C064192-1DE2-C166-968A-C9660D539EED}"/>
              </a:ext>
            </a:extLst>
          </p:cNvPr>
          <p:cNvSpPr>
            <a:spLocks noGrp="1"/>
          </p:cNvSpPr>
          <p:nvPr>
            <p:ph type="sldNum" sz="quarter" idx="12"/>
          </p:nvPr>
        </p:nvSpPr>
        <p:spPr/>
        <p:txBody>
          <a:bodyPr/>
          <a:lstStyle>
            <a:lvl1pPr>
              <a:defRPr/>
            </a:lvl1pPr>
          </a:lstStyle>
          <a:p>
            <a:pPr>
              <a:defRPr/>
            </a:pPr>
            <a:fld id="{0D43B91E-07AF-4C17-B500-757E3F103DE6}" type="slidenum">
              <a:rPr lang="de-AT" altLang="de-DE"/>
              <a:pPr>
                <a:defRPr/>
              </a:pPr>
              <a:t>‹Nr.›</a:t>
            </a:fld>
            <a:endParaRPr lang="de-AT" altLang="de-DE"/>
          </a:p>
        </p:txBody>
      </p:sp>
    </p:spTree>
    <p:extLst>
      <p:ext uri="{BB962C8B-B14F-4D97-AF65-F5344CB8AC3E}">
        <p14:creationId xmlns:p14="http://schemas.microsoft.com/office/powerpoint/2010/main" val="4015070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F4B2369E-64D5-089F-020D-76F64D41A24C}"/>
              </a:ext>
            </a:extLst>
          </p:cNvPr>
          <p:cNvSpPr>
            <a:spLocks noGrp="1"/>
          </p:cNvSpPr>
          <p:nvPr>
            <p:ph type="dt" sz="half" idx="10"/>
          </p:nvPr>
        </p:nvSpPr>
        <p:spPr/>
        <p:txBody>
          <a:bodyPr/>
          <a:lstStyle>
            <a:lvl1pPr>
              <a:defRPr/>
            </a:lvl1pPr>
          </a:lstStyle>
          <a:p>
            <a:pPr>
              <a:defRPr/>
            </a:pPr>
            <a:fld id="{0A68B030-EDE7-452E-8BEF-72D612754585}" type="datetimeFigureOut">
              <a:rPr lang="de-AT"/>
              <a:pPr>
                <a:defRPr/>
              </a:pPr>
              <a:t>31.08.2023</a:t>
            </a:fld>
            <a:endParaRPr lang="de-AT"/>
          </a:p>
        </p:txBody>
      </p:sp>
      <p:sp>
        <p:nvSpPr>
          <p:cNvPr id="6" name="Fußzeilenplatzhalter 4">
            <a:extLst>
              <a:ext uri="{FF2B5EF4-FFF2-40B4-BE49-F238E27FC236}">
                <a16:creationId xmlns:a16="http://schemas.microsoft.com/office/drawing/2014/main" id="{83BB785D-8D20-92C9-4C61-4BEEAE5E1D03}"/>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74C40021-A76B-A605-B460-19994FB45D4F}"/>
              </a:ext>
            </a:extLst>
          </p:cNvPr>
          <p:cNvSpPr>
            <a:spLocks noGrp="1"/>
          </p:cNvSpPr>
          <p:nvPr>
            <p:ph type="sldNum" sz="quarter" idx="12"/>
          </p:nvPr>
        </p:nvSpPr>
        <p:spPr/>
        <p:txBody>
          <a:bodyPr/>
          <a:lstStyle>
            <a:lvl1pPr>
              <a:defRPr/>
            </a:lvl1pPr>
          </a:lstStyle>
          <a:p>
            <a:pPr>
              <a:defRPr/>
            </a:pPr>
            <a:fld id="{F4E38664-B32B-4103-BED1-BF86CB13FEAC}" type="slidenum">
              <a:rPr lang="de-AT" altLang="de-DE"/>
              <a:pPr>
                <a:defRPr/>
              </a:pPr>
              <a:t>‹Nr.›</a:t>
            </a:fld>
            <a:endParaRPr lang="de-AT" altLang="de-DE"/>
          </a:p>
        </p:txBody>
      </p:sp>
    </p:spTree>
    <p:extLst>
      <p:ext uri="{BB962C8B-B14F-4D97-AF65-F5344CB8AC3E}">
        <p14:creationId xmlns:p14="http://schemas.microsoft.com/office/powerpoint/2010/main" val="3856177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94000233-0B34-6B47-704D-55EBA72A7EA7}"/>
              </a:ext>
            </a:extLst>
          </p:cNvPr>
          <p:cNvSpPr>
            <a:spLocks noGrp="1"/>
          </p:cNvSpPr>
          <p:nvPr>
            <p:ph type="dt" sz="half" idx="10"/>
          </p:nvPr>
        </p:nvSpPr>
        <p:spPr/>
        <p:txBody>
          <a:bodyPr/>
          <a:lstStyle>
            <a:lvl1pPr>
              <a:defRPr/>
            </a:lvl1pPr>
          </a:lstStyle>
          <a:p>
            <a:pPr>
              <a:defRPr/>
            </a:pPr>
            <a:fld id="{DCCCD565-3C5E-4C89-9B40-97A985ADF8BE}" type="datetimeFigureOut">
              <a:rPr lang="de-AT"/>
              <a:pPr>
                <a:defRPr/>
              </a:pPr>
              <a:t>31.08.2023</a:t>
            </a:fld>
            <a:endParaRPr lang="de-AT"/>
          </a:p>
        </p:txBody>
      </p:sp>
      <p:sp>
        <p:nvSpPr>
          <p:cNvPr id="6" name="Fußzeilenplatzhalter 4">
            <a:extLst>
              <a:ext uri="{FF2B5EF4-FFF2-40B4-BE49-F238E27FC236}">
                <a16:creationId xmlns:a16="http://schemas.microsoft.com/office/drawing/2014/main" id="{D2523516-3613-419D-B6EB-FE00D8EF4B6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965B1C8-D23A-CB0B-5D40-5AE6D8F49CC6}"/>
              </a:ext>
            </a:extLst>
          </p:cNvPr>
          <p:cNvSpPr>
            <a:spLocks noGrp="1"/>
          </p:cNvSpPr>
          <p:nvPr>
            <p:ph type="sldNum" sz="quarter" idx="12"/>
          </p:nvPr>
        </p:nvSpPr>
        <p:spPr/>
        <p:txBody>
          <a:bodyPr/>
          <a:lstStyle>
            <a:lvl1pPr>
              <a:defRPr/>
            </a:lvl1pPr>
          </a:lstStyle>
          <a:p>
            <a:pPr>
              <a:defRPr/>
            </a:pPr>
            <a:fld id="{93F7509F-7A76-4263-A08F-914018BCADBD}" type="slidenum">
              <a:rPr lang="de-AT" altLang="de-DE"/>
              <a:pPr>
                <a:defRPr/>
              </a:pPr>
              <a:t>‹Nr.›</a:t>
            </a:fld>
            <a:endParaRPr lang="de-AT" altLang="de-DE"/>
          </a:p>
        </p:txBody>
      </p:sp>
    </p:spTree>
    <p:extLst>
      <p:ext uri="{BB962C8B-B14F-4D97-AF65-F5344CB8AC3E}">
        <p14:creationId xmlns:p14="http://schemas.microsoft.com/office/powerpoint/2010/main" val="42893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1B6E0D72-E843-6D51-5F14-C617A6DDE16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F9198789-20D7-A38C-BFDD-73D0002DF1AA}"/>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1664D21A-CB4B-B74B-736B-23CF6DCFDA0C}"/>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F3CB6251-5CCC-5790-9712-641A3CA8D74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6CF8E199-0BB3-44CE-B7BC-058469B29664}" type="datetimeFigureOut">
              <a:rPr lang="de-AT"/>
              <a:pPr>
                <a:defRPr/>
              </a:pPr>
              <a:t>31.08.2023</a:t>
            </a:fld>
            <a:endParaRPr lang="de-AT"/>
          </a:p>
        </p:txBody>
      </p:sp>
      <p:sp>
        <p:nvSpPr>
          <p:cNvPr id="5" name="Fußzeilenplatzhalter 4">
            <a:extLst>
              <a:ext uri="{FF2B5EF4-FFF2-40B4-BE49-F238E27FC236}">
                <a16:creationId xmlns:a16="http://schemas.microsoft.com/office/drawing/2014/main" id="{BB20F571-6599-20E8-51C5-7CD23584B4D2}"/>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399FD171-D0E9-5A53-23D3-8045BF9747E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7FC08850-2228-4C1A-BDB7-3B6265BE6A1E}" type="slidenum">
              <a:rPr lang="de-AT" altLang="de-DE"/>
              <a:pPr>
                <a:defRPr/>
              </a:pPr>
              <a:t>‹Nr.›</a:t>
            </a:fld>
            <a:endParaRPr lang="de-AT" altLang="de-DE"/>
          </a:p>
        </p:txBody>
      </p:sp>
      <p:pic>
        <p:nvPicPr>
          <p:cNvPr id="1032" name="Picture 19">
            <a:extLst>
              <a:ext uri="{FF2B5EF4-FFF2-40B4-BE49-F238E27FC236}">
                <a16:creationId xmlns:a16="http://schemas.microsoft.com/office/drawing/2014/main" id="{0DAE29C3-C9F3-F905-BFE5-E2098E7488DE}"/>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A299774F-9F83-A9F0-6AE4-31970866510F}"/>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7D4F932A-B9B3-16FA-6940-D13FAED356A0}"/>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a:t>
            </a:r>
            <a:r>
              <a:rPr lang="de-DE" altLang="de-DE" sz="1000">
                <a:solidFill>
                  <a:srgbClr val="333333"/>
                </a:solidFill>
                <a:latin typeface="Syntax LT Std" pitchFamily="34" charset="0"/>
                <a:cs typeface="Arial" charset="0"/>
              </a:rPr>
              <a:t>Wien 2024</a:t>
            </a:r>
            <a:endParaRPr lang="de-DE" altLang="de-DE" sz="1000" dirty="0">
              <a:solidFill>
                <a:srgbClr val="333333"/>
              </a:solidFill>
              <a:latin typeface="Syntax LT Std" pitchFamily="34" charset="0"/>
              <a:cs typeface="Arial" charset="0"/>
            </a:endParaRPr>
          </a:p>
        </p:txBody>
      </p:sp>
      <p:pic>
        <p:nvPicPr>
          <p:cNvPr id="2" name="Picture 13" descr="I:\500-vs_hs\Aushilfen\___Carina\Unterwegs\uw1_schriftzug_weiss.gif">
            <a:extLst>
              <a:ext uri="{FF2B5EF4-FFF2-40B4-BE49-F238E27FC236}">
                <a16:creationId xmlns:a16="http://schemas.microsoft.com/office/drawing/2014/main" id="{D59549CD-2591-ECAB-2133-02016C903A6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CE0A1B67-5B25-B1A4-7FC4-EE02E7A44A2F}"/>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a:solidFill>
                  <a:schemeClr val="bg1"/>
                </a:solidFill>
                <a:latin typeface="PoloBasisTB" pitchFamily="50" charset="0"/>
              </a:rPr>
              <a:t>2</a:t>
            </a:r>
          </a:p>
        </p:txBody>
      </p:sp>
    </p:spTree>
  </p:cSld>
  <p:clrMap bg1="lt1" tx1="dk1" bg2="lt2" tx2="dk2" accent1="accent1" accent2="accent2" accent3="accent3" accent4="accent4" accent5="accent5" accent6="accent6" hlink="hlink" folHlink="folHlink"/>
  <p:sldLayoutIdLst>
    <p:sldLayoutId id="2147483959"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0641F4-ECDD-0C5A-2D87-FD751A026838}"/>
              </a:ext>
            </a:extLst>
          </p:cNvPr>
          <p:cNvSpPr>
            <a:spLocks noGrp="1"/>
          </p:cNvSpPr>
          <p:nvPr>
            <p:ph type="title"/>
          </p:nvPr>
        </p:nvSpPr>
        <p:spPr>
          <a:xfrm>
            <a:off x="468313" y="2297113"/>
            <a:ext cx="8229600" cy="1077912"/>
          </a:xfrm>
        </p:spPr>
        <p:txBody>
          <a:bodyPr/>
          <a:lstStyle/>
          <a:p>
            <a:r>
              <a:rPr lang="de-AT" altLang="de-DE" sz="3200" dirty="0"/>
              <a:t>Erdöl –  </a:t>
            </a:r>
            <a:br>
              <a:rPr lang="de-AT" altLang="de-DE" sz="3200" dirty="0"/>
            </a:br>
            <a:r>
              <a:rPr lang="de-AT" altLang="de-DE" sz="3200" dirty="0"/>
              <a:t>Entstehung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a:extLst>
              <a:ext uri="{FF2B5EF4-FFF2-40B4-BE49-F238E27FC236}">
                <a16:creationId xmlns:a16="http://schemas.microsoft.com/office/drawing/2014/main" id="{A54A16BB-DA30-CFF9-0CD6-83FDA9F8F9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0338" y="1885950"/>
            <a:ext cx="2714625" cy="514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10">
            <a:extLst>
              <a:ext uri="{FF2B5EF4-FFF2-40B4-BE49-F238E27FC236}">
                <a16:creationId xmlns:a16="http://schemas.microsoft.com/office/drawing/2014/main" id="{71B258CA-33AD-D038-3CFA-76613EA6B6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350" y="2698750"/>
            <a:ext cx="2981325" cy="504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4" name="Gruppieren 4">
            <a:extLst>
              <a:ext uri="{FF2B5EF4-FFF2-40B4-BE49-F238E27FC236}">
                <a16:creationId xmlns:a16="http://schemas.microsoft.com/office/drawing/2014/main" id="{A859ECCF-3061-295F-D84F-10EB33827367}"/>
              </a:ext>
            </a:extLst>
          </p:cNvPr>
          <p:cNvGrpSpPr>
            <a:grpSpLocks/>
          </p:cNvGrpSpPr>
          <p:nvPr/>
        </p:nvGrpSpPr>
        <p:grpSpPr bwMode="auto">
          <a:xfrm>
            <a:off x="468313" y="1193800"/>
            <a:ext cx="8515350" cy="5413375"/>
            <a:chOff x="755576" y="1076379"/>
            <a:chExt cx="8227931" cy="5413653"/>
          </a:xfrm>
        </p:grpSpPr>
        <p:pic>
          <p:nvPicPr>
            <p:cNvPr id="5" name="Picture 6">
              <a:extLst>
                <a:ext uri="{FF2B5EF4-FFF2-40B4-BE49-F238E27FC236}">
                  <a16:creationId xmlns:a16="http://schemas.microsoft.com/office/drawing/2014/main" id="{3A36767B-D5E9-47CE-098B-0DCB33E0CC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576" y="2619742"/>
              <a:ext cx="8227931" cy="38702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1">
              <a:extLst>
                <a:ext uri="{FF2B5EF4-FFF2-40B4-BE49-F238E27FC236}">
                  <a16:creationId xmlns:a16="http://schemas.microsoft.com/office/drawing/2014/main" id="{54CAF5B0-4FC0-B1F5-E5A5-956E165035E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24650" y="1076379"/>
              <a:ext cx="2023814" cy="19002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7" name="Textfeld 6">
            <a:extLst>
              <a:ext uri="{FF2B5EF4-FFF2-40B4-BE49-F238E27FC236}">
                <a16:creationId xmlns:a16="http://schemas.microsoft.com/office/drawing/2014/main" id="{1E1A26F0-8B63-4C2F-3002-2B68FDA7C61B}"/>
              </a:ext>
            </a:extLst>
          </p:cNvPr>
          <p:cNvSpPr txBox="1">
            <a:spLocks noChangeArrowheads="1"/>
          </p:cNvSpPr>
          <p:nvPr/>
        </p:nvSpPr>
        <p:spPr bwMode="auto">
          <a:xfrm>
            <a:off x="1042988" y="1293813"/>
            <a:ext cx="39068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600" b="0">
                <a:solidFill>
                  <a:schemeClr val="tx1"/>
                </a:solidFill>
                <a:latin typeface="Calibri" panose="020F0502020204030204" pitchFamily="34" charset="0"/>
              </a:rPr>
              <a:t>Sie werden von Sand zugedeckt und luft-</a:t>
            </a:r>
            <a:br>
              <a:rPr lang="de-AT" altLang="de-DE" sz="1600" b="0">
                <a:solidFill>
                  <a:schemeClr val="tx1"/>
                </a:solidFill>
                <a:latin typeface="Calibri" panose="020F0502020204030204" pitchFamily="34" charset="0"/>
              </a:rPr>
            </a:br>
            <a:r>
              <a:rPr lang="de-AT" altLang="de-DE" sz="1600" b="0">
                <a:solidFill>
                  <a:schemeClr val="tx1"/>
                </a:solidFill>
                <a:latin typeface="Calibri" panose="020F0502020204030204" pitchFamily="34" charset="0"/>
              </a:rPr>
              <a:t>dicht abgeschlossen. Faulschlamm entsteht.</a:t>
            </a:r>
          </a:p>
        </p:txBody>
      </p:sp>
      <p:pic>
        <p:nvPicPr>
          <p:cNvPr id="8" name="Picture 12">
            <a:extLst>
              <a:ext uri="{FF2B5EF4-FFF2-40B4-BE49-F238E27FC236}">
                <a16:creationId xmlns:a16="http://schemas.microsoft.com/office/drawing/2014/main" id="{9674E34F-6FB0-A02C-8D27-ED5E17A956A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75000" y="2446338"/>
            <a:ext cx="2876550" cy="495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feld 1">
            <a:extLst>
              <a:ext uri="{FF2B5EF4-FFF2-40B4-BE49-F238E27FC236}">
                <a16:creationId xmlns:a16="http://schemas.microsoft.com/office/drawing/2014/main" id="{7DB5DA31-8CAA-7A35-099D-A46CF9FD0E7E}"/>
              </a:ext>
            </a:extLst>
          </p:cNvPr>
          <p:cNvSpPr txBox="1">
            <a:spLocks noChangeArrowheads="1"/>
          </p:cNvSpPr>
          <p:nvPr/>
        </p:nvSpPr>
        <p:spPr bwMode="auto">
          <a:xfrm>
            <a:off x="107950" y="660400"/>
            <a:ext cx="30670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600" b="0">
                <a:solidFill>
                  <a:schemeClr val="tx1"/>
                </a:solidFill>
                <a:latin typeface="Calibri" panose="020F0502020204030204" pitchFamily="34" charset="0"/>
              </a:rPr>
              <a:t>Meerestiere und Meerespflanzen sterben und sinken zu Boden. </a:t>
            </a:r>
          </a:p>
        </p:txBody>
      </p:sp>
    </p:spTree>
    <p:extLst>
      <p:ext uri="{BB962C8B-B14F-4D97-AF65-F5344CB8AC3E}">
        <p14:creationId xmlns:p14="http://schemas.microsoft.com/office/powerpoint/2010/main" val="214128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E12E14-1DA7-E1FE-D9B6-D3E485762F32}"/>
              </a:ext>
            </a:extLst>
          </p:cNvPr>
          <p:cNvSpPr>
            <a:spLocks noGrp="1"/>
          </p:cNvSpPr>
          <p:nvPr>
            <p:ph type="title"/>
          </p:nvPr>
        </p:nvSpPr>
        <p:spPr>
          <a:xfrm>
            <a:off x="395288" y="828675"/>
            <a:ext cx="8229600" cy="584200"/>
          </a:xfrm>
        </p:spPr>
        <p:txBody>
          <a:bodyPr/>
          <a:lstStyle/>
          <a:p>
            <a:r>
              <a:rPr lang="de-AT" altLang="de-DE" sz="3200"/>
              <a:t>Erdöl</a:t>
            </a:r>
          </a:p>
        </p:txBody>
      </p:sp>
      <p:sp>
        <p:nvSpPr>
          <p:cNvPr id="3" name="Textfeld 2">
            <a:extLst>
              <a:ext uri="{FF2B5EF4-FFF2-40B4-BE49-F238E27FC236}">
                <a16:creationId xmlns:a16="http://schemas.microsoft.com/office/drawing/2014/main" id="{ED6F02AC-5DAD-D87A-34C5-AED604FDBF37}"/>
              </a:ext>
            </a:extLst>
          </p:cNvPr>
          <p:cNvSpPr txBox="1">
            <a:spLocks noChangeArrowheads="1"/>
          </p:cNvSpPr>
          <p:nvPr/>
        </p:nvSpPr>
        <p:spPr bwMode="auto">
          <a:xfrm>
            <a:off x="395288" y="1700213"/>
            <a:ext cx="50006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Erdöl befindet sich meist in 1 000 bis 7 000 m Tiefe.</a:t>
            </a:r>
          </a:p>
        </p:txBody>
      </p:sp>
      <p:sp>
        <p:nvSpPr>
          <p:cNvPr id="4" name="Textfeld 3">
            <a:extLst>
              <a:ext uri="{FF2B5EF4-FFF2-40B4-BE49-F238E27FC236}">
                <a16:creationId xmlns:a16="http://schemas.microsoft.com/office/drawing/2014/main" id="{467A1F4F-AAB0-F8B6-A8B6-7BB6CC9B1773}"/>
              </a:ext>
            </a:extLst>
          </p:cNvPr>
          <p:cNvSpPr txBox="1">
            <a:spLocks noChangeArrowheads="1"/>
          </p:cNvSpPr>
          <p:nvPr/>
        </p:nvSpPr>
        <p:spPr bwMode="auto">
          <a:xfrm>
            <a:off x="407988" y="2349500"/>
            <a:ext cx="73485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Erdöl kommt in kleinen Tröpfchen zwischen den Körnchen von Sandstein vor.</a:t>
            </a:r>
          </a:p>
        </p:txBody>
      </p:sp>
      <p:grpSp>
        <p:nvGrpSpPr>
          <p:cNvPr id="5" name="Gruppieren 4">
            <a:extLst>
              <a:ext uri="{FF2B5EF4-FFF2-40B4-BE49-F238E27FC236}">
                <a16:creationId xmlns:a16="http://schemas.microsoft.com/office/drawing/2014/main" id="{92C5B31C-6E1D-CC53-2CAD-B63086F94494}"/>
              </a:ext>
            </a:extLst>
          </p:cNvPr>
          <p:cNvGrpSpPr>
            <a:grpSpLocks/>
          </p:cNvGrpSpPr>
          <p:nvPr/>
        </p:nvGrpSpPr>
        <p:grpSpPr bwMode="auto">
          <a:xfrm>
            <a:off x="2725738" y="2873375"/>
            <a:ext cx="2219325" cy="1498600"/>
            <a:chOff x="2725911" y="2874023"/>
            <a:chExt cx="2219300" cy="1497568"/>
          </a:xfrm>
        </p:grpSpPr>
        <p:sp>
          <p:nvSpPr>
            <p:cNvPr id="6" name="Regelmäßiges Fünfeck 5">
              <a:extLst>
                <a:ext uri="{FF2B5EF4-FFF2-40B4-BE49-F238E27FC236}">
                  <a16:creationId xmlns:a16="http://schemas.microsoft.com/office/drawing/2014/main" id="{E16CBF0F-4E09-2D25-C885-5CD14C983AAA}"/>
                </a:ext>
              </a:extLst>
            </p:cNvPr>
            <p:cNvSpPr/>
            <p:nvPr/>
          </p:nvSpPr>
          <p:spPr>
            <a:xfrm rot="19738821">
              <a:off x="2771947" y="3199237"/>
              <a:ext cx="528632" cy="631390"/>
            </a:xfrm>
            <a:prstGeom prst="pentagon">
              <a:avLst/>
            </a:prstGeom>
            <a:solidFill>
              <a:schemeClr val="bg1">
                <a:lumMod val="95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dirty="0"/>
            </a:p>
          </p:txBody>
        </p:sp>
        <p:sp>
          <p:nvSpPr>
            <p:cNvPr id="7" name="Regelmäßiges Fünfeck 6">
              <a:extLst>
                <a:ext uri="{FF2B5EF4-FFF2-40B4-BE49-F238E27FC236}">
                  <a16:creationId xmlns:a16="http://schemas.microsoft.com/office/drawing/2014/main" id="{A93D19B1-7AC5-5E0C-145B-4DBA076E0159}"/>
                </a:ext>
              </a:extLst>
            </p:cNvPr>
            <p:cNvSpPr/>
            <p:nvPr/>
          </p:nvSpPr>
          <p:spPr>
            <a:xfrm rot="185426">
              <a:off x="3270417" y="2886714"/>
              <a:ext cx="912803" cy="606007"/>
            </a:xfrm>
            <a:prstGeom prst="pentagon">
              <a:avLst/>
            </a:prstGeom>
            <a:solidFill>
              <a:schemeClr val="bg1">
                <a:lumMod val="95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AT" sz="1200" dirty="0">
                  <a:solidFill>
                    <a:schemeClr val="tx1"/>
                  </a:solidFill>
                </a:rPr>
                <a:t> 1mm</a:t>
              </a:r>
            </a:p>
          </p:txBody>
        </p:sp>
        <p:sp>
          <p:nvSpPr>
            <p:cNvPr id="8" name="Regelmäßiges Fünfeck 7">
              <a:extLst>
                <a:ext uri="{FF2B5EF4-FFF2-40B4-BE49-F238E27FC236}">
                  <a16:creationId xmlns:a16="http://schemas.microsoft.com/office/drawing/2014/main" id="{EBA8C3E2-59C7-5CB2-1840-4469063C042B}"/>
                </a:ext>
              </a:extLst>
            </p:cNvPr>
            <p:cNvSpPr/>
            <p:nvPr/>
          </p:nvSpPr>
          <p:spPr>
            <a:xfrm rot="1647365">
              <a:off x="3216442" y="3424507"/>
              <a:ext cx="828666" cy="423570"/>
            </a:xfrm>
            <a:prstGeom prst="pentagon">
              <a:avLst/>
            </a:prstGeom>
            <a:solidFill>
              <a:schemeClr val="bg1">
                <a:lumMod val="95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9" name="Regelmäßiges Fünfeck 8">
              <a:extLst>
                <a:ext uri="{FF2B5EF4-FFF2-40B4-BE49-F238E27FC236}">
                  <a16:creationId xmlns:a16="http://schemas.microsoft.com/office/drawing/2014/main" id="{18785693-522B-E7CC-A53E-0783C18E54B4}"/>
                </a:ext>
              </a:extLst>
            </p:cNvPr>
            <p:cNvSpPr/>
            <p:nvPr/>
          </p:nvSpPr>
          <p:spPr>
            <a:xfrm rot="514194">
              <a:off x="3964147" y="3321390"/>
              <a:ext cx="473070" cy="498132"/>
            </a:xfrm>
            <a:prstGeom prst="pentagon">
              <a:avLst/>
            </a:prstGeom>
            <a:solidFill>
              <a:schemeClr val="bg1">
                <a:lumMod val="95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0" name="Regelmäßiges Fünfeck 9">
              <a:extLst>
                <a:ext uri="{FF2B5EF4-FFF2-40B4-BE49-F238E27FC236}">
                  <a16:creationId xmlns:a16="http://schemas.microsoft.com/office/drawing/2014/main" id="{8A8AD199-28FD-4A66-8B35-E82FB843D157}"/>
                </a:ext>
              </a:extLst>
            </p:cNvPr>
            <p:cNvSpPr/>
            <p:nvPr/>
          </p:nvSpPr>
          <p:spPr>
            <a:xfrm rot="20494901">
              <a:off x="4140357" y="2874023"/>
              <a:ext cx="649281" cy="552070"/>
            </a:xfrm>
            <a:prstGeom prst="pentagon">
              <a:avLst/>
            </a:prstGeom>
            <a:solidFill>
              <a:schemeClr val="bg1">
                <a:lumMod val="95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1" name="Regelmäßiges Fünfeck 10">
              <a:extLst>
                <a:ext uri="{FF2B5EF4-FFF2-40B4-BE49-F238E27FC236}">
                  <a16:creationId xmlns:a16="http://schemas.microsoft.com/office/drawing/2014/main" id="{46594BA1-D6AE-623B-F5FC-9134A1449E96}"/>
                </a:ext>
              </a:extLst>
            </p:cNvPr>
            <p:cNvSpPr/>
            <p:nvPr/>
          </p:nvSpPr>
          <p:spPr>
            <a:xfrm rot="16991276">
              <a:off x="4107132" y="3636825"/>
              <a:ext cx="328386" cy="766753"/>
            </a:xfrm>
            <a:prstGeom prst="pentagon">
              <a:avLst/>
            </a:prstGeom>
            <a:solidFill>
              <a:schemeClr val="bg1">
                <a:lumMod val="95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2" name="Regelmäßiges Fünfeck 11">
              <a:extLst>
                <a:ext uri="{FF2B5EF4-FFF2-40B4-BE49-F238E27FC236}">
                  <a16:creationId xmlns:a16="http://schemas.microsoft.com/office/drawing/2014/main" id="{62FD1272-1EDE-778C-6821-A495A0354B6B}"/>
                </a:ext>
              </a:extLst>
            </p:cNvPr>
            <p:cNvSpPr/>
            <p:nvPr/>
          </p:nvSpPr>
          <p:spPr>
            <a:xfrm rot="18304225">
              <a:off x="4281880" y="3340213"/>
              <a:ext cx="696432" cy="630231"/>
            </a:xfrm>
            <a:prstGeom prst="pentagon">
              <a:avLst/>
            </a:prstGeom>
            <a:solidFill>
              <a:schemeClr val="bg1">
                <a:lumMod val="95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3" name="Regelmäßiges Fünfeck 12">
              <a:extLst>
                <a:ext uri="{FF2B5EF4-FFF2-40B4-BE49-F238E27FC236}">
                  <a16:creationId xmlns:a16="http://schemas.microsoft.com/office/drawing/2014/main" id="{B312A53E-2404-4693-0A8F-69F136E928E6}"/>
                </a:ext>
              </a:extLst>
            </p:cNvPr>
            <p:cNvSpPr/>
            <p:nvPr/>
          </p:nvSpPr>
          <p:spPr>
            <a:xfrm rot="10996212">
              <a:off x="3078332" y="3825867"/>
              <a:ext cx="942964" cy="545724"/>
            </a:xfrm>
            <a:prstGeom prst="pentagon">
              <a:avLst/>
            </a:prstGeom>
            <a:solidFill>
              <a:schemeClr val="bg1">
                <a:lumMod val="95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4" name="Regelmäßiges Fünfeck 13">
              <a:extLst>
                <a:ext uri="{FF2B5EF4-FFF2-40B4-BE49-F238E27FC236}">
                  <a16:creationId xmlns:a16="http://schemas.microsoft.com/office/drawing/2014/main" id="{3599DBF2-C949-FBEF-0AFA-22284C350DC0}"/>
                </a:ext>
              </a:extLst>
            </p:cNvPr>
            <p:cNvSpPr/>
            <p:nvPr/>
          </p:nvSpPr>
          <p:spPr>
            <a:xfrm rot="3622196">
              <a:off x="2709436" y="3782058"/>
              <a:ext cx="572693" cy="539744"/>
            </a:xfrm>
            <a:prstGeom prst="pentagon">
              <a:avLst/>
            </a:prstGeom>
            <a:solidFill>
              <a:schemeClr val="bg1">
                <a:lumMod val="95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cxnSp>
          <p:nvCxnSpPr>
            <p:cNvPr id="15" name="Gerade Verbindung mit Pfeil 14">
              <a:extLst>
                <a:ext uri="{FF2B5EF4-FFF2-40B4-BE49-F238E27FC236}">
                  <a16:creationId xmlns:a16="http://schemas.microsoft.com/office/drawing/2014/main" id="{F64BDA3F-8570-2A6E-7F14-C8899214D0BC}"/>
                </a:ext>
              </a:extLst>
            </p:cNvPr>
            <p:cNvCxnSpPr/>
            <p:nvPr/>
          </p:nvCxnSpPr>
          <p:spPr>
            <a:xfrm flipH="1">
              <a:off x="3391066" y="3284903"/>
              <a:ext cx="173036" cy="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Gerade Verbindung mit Pfeil 15">
              <a:extLst>
                <a:ext uri="{FF2B5EF4-FFF2-40B4-BE49-F238E27FC236}">
                  <a16:creationId xmlns:a16="http://schemas.microsoft.com/office/drawing/2014/main" id="{0E44D2DA-C106-332A-11B1-423115D03287}"/>
                </a:ext>
              </a:extLst>
            </p:cNvPr>
            <p:cNvCxnSpPr/>
            <p:nvPr/>
          </p:nvCxnSpPr>
          <p:spPr>
            <a:xfrm>
              <a:off x="3924459" y="3308698"/>
              <a:ext cx="163511" cy="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7" name="Freihandform 29">
              <a:extLst>
                <a:ext uri="{FF2B5EF4-FFF2-40B4-BE49-F238E27FC236}">
                  <a16:creationId xmlns:a16="http://schemas.microsoft.com/office/drawing/2014/main" id="{01316AFC-F39D-897F-DED3-A38BF20AB0A5}"/>
                </a:ext>
              </a:extLst>
            </p:cNvPr>
            <p:cNvSpPr/>
            <p:nvPr/>
          </p:nvSpPr>
          <p:spPr>
            <a:xfrm>
              <a:off x="3124369" y="3705300"/>
              <a:ext cx="390521" cy="179264"/>
            </a:xfrm>
            <a:custGeom>
              <a:avLst/>
              <a:gdLst>
                <a:gd name="connsiteX0" fmla="*/ 0 w 389614"/>
                <a:gd name="connsiteY0" fmla="*/ 135172 h 178904"/>
                <a:gd name="connsiteX1" fmla="*/ 83488 w 389614"/>
                <a:gd name="connsiteY1" fmla="*/ 178904 h 178904"/>
                <a:gd name="connsiteX2" fmla="*/ 151074 w 389614"/>
                <a:gd name="connsiteY2" fmla="*/ 79513 h 178904"/>
                <a:gd name="connsiteX3" fmla="*/ 389614 w 389614"/>
                <a:gd name="connsiteY3" fmla="*/ 99391 h 178904"/>
                <a:gd name="connsiteX4" fmla="*/ 218660 w 389614"/>
                <a:gd name="connsiteY4" fmla="*/ 0 h 178904"/>
                <a:gd name="connsiteX5" fmla="*/ 0 w 389614"/>
                <a:gd name="connsiteY5" fmla="*/ 135172 h 178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9614" h="178904">
                  <a:moveTo>
                    <a:pt x="0" y="135172"/>
                  </a:moveTo>
                  <a:lnTo>
                    <a:pt x="83488" y="178904"/>
                  </a:lnTo>
                  <a:lnTo>
                    <a:pt x="151074" y="79513"/>
                  </a:lnTo>
                  <a:lnTo>
                    <a:pt x="389614" y="99391"/>
                  </a:lnTo>
                  <a:lnTo>
                    <a:pt x="218660" y="0"/>
                  </a:lnTo>
                  <a:lnTo>
                    <a:pt x="0" y="135172"/>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8" name="Freihandform 30">
              <a:extLst>
                <a:ext uri="{FF2B5EF4-FFF2-40B4-BE49-F238E27FC236}">
                  <a16:creationId xmlns:a16="http://schemas.microsoft.com/office/drawing/2014/main" id="{D21C5032-1DD9-0185-42F5-7841B77AA472}"/>
                </a:ext>
              </a:extLst>
            </p:cNvPr>
            <p:cNvSpPr/>
            <p:nvPr/>
          </p:nvSpPr>
          <p:spPr>
            <a:xfrm>
              <a:off x="3884773" y="3760825"/>
              <a:ext cx="293684" cy="155468"/>
            </a:xfrm>
            <a:custGeom>
              <a:avLst/>
              <a:gdLst>
                <a:gd name="connsiteX0" fmla="*/ 0 w 294198"/>
                <a:gd name="connsiteY0" fmla="*/ 95416 h 155050"/>
                <a:gd name="connsiteX1" fmla="*/ 23854 w 294198"/>
                <a:gd name="connsiteY1" fmla="*/ 155050 h 155050"/>
                <a:gd name="connsiteX2" fmla="*/ 294198 w 294198"/>
                <a:gd name="connsiteY2" fmla="*/ 75537 h 155050"/>
                <a:gd name="connsiteX3" fmla="*/ 111318 w 294198"/>
                <a:gd name="connsiteY3" fmla="*/ 51683 h 155050"/>
                <a:gd name="connsiteX4" fmla="*/ 115294 w 294198"/>
                <a:gd name="connsiteY4" fmla="*/ 0 h 155050"/>
                <a:gd name="connsiteX5" fmla="*/ 0 w 294198"/>
                <a:gd name="connsiteY5" fmla="*/ 95416 h 155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4198" h="155050">
                  <a:moveTo>
                    <a:pt x="0" y="95416"/>
                  </a:moveTo>
                  <a:lnTo>
                    <a:pt x="23854" y="155050"/>
                  </a:lnTo>
                  <a:lnTo>
                    <a:pt x="294198" y="75537"/>
                  </a:lnTo>
                  <a:lnTo>
                    <a:pt x="111318" y="51683"/>
                  </a:lnTo>
                  <a:lnTo>
                    <a:pt x="115294" y="0"/>
                  </a:lnTo>
                  <a:lnTo>
                    <a:pt x="0" y="95416"/>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9" name="Freihandform 31">
              <a:extLst>
                <a:ext uri="{FF2B5EF4-FFF2-40B4-BE49-F238E27FC236}">
                  <a16:creationId xmlns:a16="http://schemas.microsoft.com/office/drawing/2014/main" id="{2F4B211F-3443-87BF-0E2A-C0D2B38344BD}"/>
                </a:ext>
              </a:extLst>
            </p:cNvPr>
            <p:cNvSpPr/>
            <p:nvPr/>
          </p:nvSpPr>
          <p:spPr>
            <a:xfrm>
              <a:off x="3853023" y="3507000"/>
              <a:ext cx="138110" cy="198300"/>
            </a:xfrm>
            <a:custGeom>
              <a:avLst/>
              <a:gdLst>
                <a:gd name="connsiteX0" fmla="*/ 0 w 139148"/>
                <a:gd name="connsiteY0" fmla="*/ 0 h 198783"/>
                <a:gd name="connsiteX1" fmla="*/ 139148 w 139148"/>
                <a:gd name="connsiteY1" fmla="*/ 198783 h 198783"/>
                <a:gd name="connsiteX2" fmla="*/ 103367 w 139148"/>
                <a:gd name="connsiteY2" fmla="*/ 3976 h 198783"/>
                <a:gd name="connsiteX3" fmla="*/ 0 w 139148"/>
                <a:gd name="connsiteY3" fmla="*/ 0 h 198783"/>
              </a:gdLst>
              <a:ahLst/>
              <a:cxnLst>
                <a:cxn ang="0">
                  <a:pos x="connsiteX0" y="connsiteY0"/>
                </a:cxn>
                <a:cxn ang="0">
                  <a:pos x="connsiteX1" y="connsiteY1"/>
                </a:cxn>
                <a:cxn ang="0">
                  <a:pos x="connsiteX2" y="connsiteY2"/>
                </a:cxn>
                <a:cxn ang="0">
                  <a:pos x="connsiteX3" y="connsiteY3"/>
                </a:cxn>
              </a:cxnLst>
              <a:rect l="l" t="t" r="r" b="b"/>
              <a:pathLst>
                <a:path w="139148" h="198783">
                  <a:moveTo>
                    <a:pt x="0" y="0"/>
                  </a:moveTo>
                  <a:lnTo>
                    <a:pt x="139148" y="198783"/>
                  </a:lnTo>
                  <a:lnTo>
                    <a:pt x="103367" y="3976"/>
                  </a:lnTo>
                  <a:lnTo>
                    <a:pt x="0" y="0"/>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20" name="Freihandform 32">
              <a:extLst>
                <a:ext uri="{FF2B5EF4-FFF2-40B4-BE49-F238E27FC236}">
                  <a16:creationId xmlns:a16="http://schemas.microsoft.com/office/drawing/2014/main" id="{B74AF4B6-9564-D11D-CD82-5CE6DE368410}"/>
                </a:ext>
              </a:extLst>
            </p:cNvPr>
            <p:cNvSpPr/>
            <p:nvPr/>
          </p:nvSpPr>
          <p:spPr>
            <a:xfrm>
              <a:off x="4059396" y="3240483"/>
              <a:ext cx="163510" cy="174505"/>
            </a:xfrm>
            <a:custGeom>
              <a:avLst/>
              <a:gdLst>
                <a:gd name="connsiteX0" fmla="*/ 95416 w 163002"/>
                <a:gd name="connsiteY0" fmla="*/ 0 h 174928"/>
                <a:gd name="connsiteX1" fmla="*/ 0 w 163002"/>
                <a:gd name="connsiteY1" fmla="*/ 174928 h 174928"/>
                <a:gd name="connsiteX2" fmla="*/ 163002 w 163002"/>
                <a:gd name="connsiteY2" fmla="*/ 75537 h 174928"/>
                <a:gd name="connsiteX3" fmla="*/ 95416 w 163002"/>
                <a:gd name="connsiteY3" fmla="*/ 0 h 174928"/>
              </a:gdLst>
              <a:ahLst/>
              <a:cxnLst>
                <a:cxn ang="0">
                  <a:pos x="connsiteX0" y="connsiteY0"/>
                </a:cxn>
                <a:cxn ang="0">
                  <a:pos x="connsiteX1" y="connsiteY1"/>
                </a:cxn>
                <a:cxn ang="0">
                  <a:pos x="connsiteX2" y="connsiteY2"/>
                </a:cxn>
                <a:cxn ang="0">
                  <a:pos x="connsiteX3" y="connsiteY3"/>
                </a:cxn>
              </a:cxnLst>
              <a:rect l="l" t="t" r="r" b="b"/>
              <a:pathLst>
                <a:path w="163002" h="174928">
                  <a:moveTo>
                    <a:pt x="95416" y="0"/>
                  </a:moveTo>
                  <a:lnTo>
                    <a:pt x="0" y="174928"/>
                  </a:lnTo>
                  <a:lnTo>
                    <a:pt x="163002" y="75537"/>
                  </a:lnTo>
                  <a:lnTo>
                    <a:pt x="95416" y="0"/>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21" name="Freihandform 33">
              <a:extLst>
                <a:ext uri="{FF2B5EF4-FFF2-40B4-BE49-F238E27FC236}">
                  <a16:creationId xmlns:a16="http://schemas.microsoft.com/office/drawing/2014/main" id="{C28DE472-E9C2-B980-E927-31CCCE374823}"/>
                </a:ext>
              </a:extLst>
            </p:cNvPr>
            <p:cNvSpPr/>
            <p:nvPr/>
          </p:nvSpPr>
          <p:spPr>
            <a:xfrm>
              <a:off x="4281643" y="3725924"/>
              <a:ext cx="92074" cy="150708"/>
            </a:xfrm>
            <a:custGeom>
              <a:avLst/>
              <a:gdLst>
                <a:gd name="connsiteX0" fmla="*/ 0 w 91440"/>
                <a:gd name="connsiteY0" fmla="*/ 119270 h 151075"/>
                <a:gd name="connsiteX1" fmla="*/ 83489 w 91440"/>
                <a:gd name="connsiteY1" fmla="*/ 151075 h 151075"/>
                <a:gd name="connsiteX2" fmla="*/ 91440 w 91440"/>
                <a:gd name="connsiteY2" fmla="*/ 0 h 151075"/>
                <a:gd name="connsiteX3" fmla="*/ 0 w 91440"/>
                <a:gd name="connsiteY3" fmla="*/ 119270 h 151075"/>
              </a:gdLst>
              <a:ahLst/>
              <a:cxnLst>
                <a:cxn ang="0">
                  <a:pos x="connsiteX0" y="connsiteY0"/>
                </a:cxn>
                <a:cxn ang="0">
                  <a:pos x="connsiteX1" y="connsiteY1"/>
                </a:cxn>
                <a:cxn ang="0">
                  <a:pos x="connsiteX2" y="connsiteY2"/>
                </a:cxn>
                <a:cxn ang="0">
                  <a:pos x="connsiteX3" y="connsiteY3"/>
                </a:cxn>
              </a:cxnLst>
              <a:rect l="l" t="t" r="r" b="b"/>
              <a:pathLst>
                <a:path w="91440" h="151075">
                  <a:moveTo>
                    <a:pt x="0" y="119270"/>
                  </a:moveTo>
                  <a:lnTo>
                    <a:pt x="83489" y="151075"/>
                  </a:lnTo>
                  <a:lnTo>
                    <a:pt x="91440" y="0"/>
                  </a:lnTo>
                  <a:lnTo>
                    <a:pt x="0" y="119270"/>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grpSp>
      <p:cxnSp>
        <p:nvCxnSpPr>
          <p:cNvPr id="22" name="Gerade Verbindung mit Pfeil 21">
            <a:extLst>
              <a:ext uri="{FF2B5EF4-FFF2-40B4-BE49-F238E27FC236}">
                <a16:creationId xmlns:a16="http://schemas.microsoft.com/office/drawing/2014/main" id="{3442501C-3ADF-C692-EFBA-04968FE2299B}"/>
              </a:ext>
            </a:extLst>
          </p:cNvPr>
          <p:cNvCxnSpPr/>
          <p:nvPr/>
        </p:nvCxnSpPr>
        <p:spPr>
          <a:xfrm flipH="1">
            <a:off x="4386263" y="3414713"/>
            <a:ext cx="1409700" cy="403225"/>
          </a:xfrm>
          <a:prstGeom prst="straightConnector1">
            <a:avLst/>
          </a:prstGeom>
          <a:ln w="19050">
            <a:solidFill>
              <a:schemeClr val="tx1">
                <a:lumMod val="75000"/>
                <a:lumOff val="25000"/>
              </a:schemeClr>
            </a:solidFill>
            <a:tailEnd type="arrow"/>
          </a:ln>
        </p:spPr>
        <p:style>
          <a:lnRef idx="1">
            <a:schemeClr val="accent1"/>
          </a:lnRef>
          <a:fillRef idx="0">
            <a:schemeClr val="accent1"/>
          </a:fillRef>
          <a:effectRef idx="0">
            <a:schemeClr val="accent1"/>
          </a:effectRef>
          <a:fontRef idx="minor">
            <a:schemeClr val="tx1"/>
          </a:fontRef>
        </p:style>
      </p:cxnSp>
      <p:sp>
        <p:nvSpPr>
          <p:cNvPr id="23" name="Textfeld 22">
            <a:extLst>
              <a:ext uri="{FF2B5EF4-FFF2-40B4-BE49-F238E27FC236}">
                <a16:creationId xmlns:a16="http://schemas.microsoft.com/office/drawing/2014/main" id="{D0E48EE7-9F66-E61B-ADB7-A388AF9A867D}"/>
              </a:ext>
            </a:extLst>
          </p:cNvPr>
          <p:cNvSpPr txBox="1">
            <a:spLocks noChangeArrowheads="1"/>
          </p:cNvSpPr>
          <p:nvPr/>
        </p:nvSpPr>
        <p:spPr bwMode="auto">
          <a:xfrm>
            <a:off x="5924550" y="3248025"/>
            <a:ext cx="6699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Erdöl</a:t>
            </a:r>
          </a:p>
        </p:txBody>
      </p:sp>
      <p:cxnSp>
        <p:nvCxnSpPr>
          <p:cNvPr id="24" name="Gerade Verbindung mit Pfeil 23">
            <a:extLst>
              <a:ext uri="{FF2B5EF4-FFF2-40B4-BE49-F238E27FC236}">
                <a16:creationId xmlns:a16="http://schemas.microsoft.com/office/drawing/2014/main" id="{9D9F9BF6-21EA-239E-7E6C-A2FF921B8D18}"/>
              </a:ext>
            </a:extLst>
          </p:cNvPr>
          <p:cNvCxnSpPr/>
          <p:nvPr/>
        </p:nvCxnSpPr>
        <p:spPr>
          <a:xfrm flipH="1">
            <a:off x="4413250" y="4051300"/>
            <a:ext cx="1511300" cy="22225"/>
          </a:xfrm>
          <a:prstGeom prst="straightConnector1">
            <a:avLst/>
          </a:prstGeom>
          <a:ln w="19050">
            <a:solidFill>
              <a:schemeClr val="tx1">
                <a:lumMod val="75000"/>
                <a:lumOff val="25000"/>
              </a:schemeClr>
            </a:solidFill>
            <a:tailEnd type="arrow"/>
          </a:ln>
        </p:spPr>
        <p:style>
          <a:lnRef idx="1">
            <a:schemeClr val="accent1"/>
          </a:lnRef>
          <a:fillRef idx="0">
            <a:schemeClr val="accent1"/>
          </a:fillRef>
          <a:effectRef idx="0">
            <a:schemeClr val="accent1"/>
          </a:effectRef>
          <a:fontRef idx="minor">
            <a:schemeClr val="tx1"/>
          </a:fontRef>
        </p:style>
      </p:cxnSp>
      <p:sp>
        <p:nvSpPr>
          <p:cNvPr id="25" name="Textfeld 24">
            <a:extLst>
              <a:ext uri="{FF2B5EF4-FFF2-40B4-BE49-F238E27FC236}">
                <a16:creationId xmlns:a16="http://schemas.microsoft.com/office/drawing/2014/main" id="{B86CDB67-F5A2-C900-BA52-61CC00F64BFE}"/>
              </a:ext>
            </a:extLst>
          </p:cNvPr>
          <p:cNvSpPr txBox="1">
            <a:spLocks noChangeArrowheads="1"/>
          </p:cNvSpPr>
          <p:nvPr/>
        </p:nvSpPr>
        <p:spPr bwMode="auto">
          <a:xfrm>
            <a:off x="5999163" y="3852863"/>
            <a:ext cx="6556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Stein</a:t>
            </a:r>
          </a:p>
        </p:txBody>
      </p:sp>
      <p:sp>
        <p:nvSpPr>
          <p:cNvPr id="26" name="Textfeld 25">
            <a:extLst>
              <a:ext uri="{FF2B5EF4-FFF2-40B4-BE49-F238E27FC236}">
                <a16:creationId xmlns:a16="http://schemas.microsoft.com/office/drawing/2014/main" id="{2A581F17-6EC0-813C-2C1A-3C67E0489B63}"/>
              </a:ext>
            </a:extLst>
          </p:cNvPr>
          <p:cNvSpPr txBox="1">
            <a:spLocks noChangeArrowheads="1"/>
          </p:cNvSpPr>
          <p:nvPr/>
        </p:nvSpPr>
        <p:spPr bwMode="auto">
          <a:xfrm>
            <a:off x="539750" y="4941888"/>
            <a:ext cx="52720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Erdöl kann man auch unter dem Meeresboden finden.</a:t>
            </a:r>
          </a:p>
        </p:txBody>
      </p:sp>
      <p:sp>
        <p:nvSpPr>
          <p:cNvPr id="27" name="Textfeld 26">
            <a:extLst>
              <a:ext uri="{FF2B5EF4-FFF2-40B4-BE49-F238E27FC236}">
                <a16:creationId xmlns:a16="http://schemas.microsoft.com/office/drawing/2014/main" id="{C1DEE949-2BAE-F4BE-F275-513CF0363E9B}"/>
              </a:ext>
            </a:extLst>
          </p:cNvPr>
          <p:cNvSpPr txBox="1">
            <a:spLocks noChangeArrowheads="1"/>
          </p:cNvSpPr>
          <p:nvPr/>
        </p:nvSpPr>
        <p:spPr bwMode="auto">
          <a:xfrm>
            <a:off x="2619375" y="5661025"/>
            <a:ext cx="38258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Es gibt keinen unterirdischen Erdölsee!</a:t>
            </a:r>
          </a:p>
        </p:txBody>
      </p:sp>
    </p:spTree>
    <p:extLst>
      <p:ext uri="{BB962C8B-B14F-4D97-AF65-F5344CB8AC3E}">
        <p14:creationId xmlns:p14="http://schemas.microsoft.com/office/powerpoint/2010/main" val="3157009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23" grpId="0"/>
      <p:bldP spid="25" grpId="0"/>
      <p:bldP spid="26" grpId="0"/>
      <p:bldP spid="2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4F0877B4-E4D6-4098-5D33-E9F4123DFE71}"/>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a:t>
            </a:r>
            <a:r>
              <a:rPr lang="de-DE" altLang="de-DE" sz="1200" kern="0" dirty="0">
                <a:latin typeface="Arial" pitchFamily="34" charset="0"/>
              </a:rPr>
              <a:t>Tafelbild bezieht sich auf das Thema „Erdöl – Entstehung, Förderung und Transport“ auf den Seiten 22 und 23 im Schulbuch </a:t>
            </a:r>
            <a:r>
              <a:rPr lang="de-DE" altLang="de-DE" sz="1200" i="1" kern="0" dirty="0">
                <a:solidFill>
                  <a:srgbClr val="000000"/>
                </a:solidFill>
                <a:latin typeface="Arial" pitchFamily="34" charset="0"/>
              </a:rPr>
              <a:t>unterwegs 2</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7" name="Rectangle 6">
            <a:extLst>
              <a:ext uri="{FF2B5EF4-FFF2-40B4-BE49-F238E27FC236}">
                <a16:creationId xmlns:a16="http://schemas.microsoft.com/office/drawing/2014/main" id="{C0BBEB11-812C-2544-BF8E-F5B4B7D3C14C}"/>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2024</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Angelika Leitner</a:t>
            </a:r>
            <a:br>
              <a:rPr lang="de-DE" altLang="de-DE" sz="1200" kern="0" dirty="0"/>
            </a:br>
            <a:br>
              <a:rPr lang="de-DE" altLang="de-DE" sz="1200" kern="0" dirty="0"/>
            </a:br>
            <a:r>
              <a:rPr lang="de-DE" altLang="de-DE" sz="1200" kern="0" dirty="0"/>
              <a:t>Illustration: Thomas Przygodda, Langenhagen/ öbv, Wien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276</Words>
  <Application>Microsoft Office PowerPoint</Application>
  <PresentationFormat>Bildschirmpräsentation (4:3)</PresentationFormat>
  <Paragraphs>30</Paragraphs>
  <Slides>4</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4</vt:i4>
      </vt:variant>
    </vt:vector>
  </HeadingPairs>
  <TitlesOfParts>
    <vt:vector size="10" baseType="lpstr">
      <vt:lpstr>Arial</vt:lpstr>
      <vt:lpstr>Calibri</vt:lpstr>
      <vt:lpstr>PoloBasisTB</vt:lpstr>
      <vt:lpstr>Syntax LT Std</vt:lpstr>
      <vt:lpstr>Wingdings</vt:lpstr>
      <vt:lpstr>Larissa</vt:lpstr>
      <vt:lpstr>Erdöl –   Entstehung</vt:lpstr>
      <vt:lpstr>PowerPoint-Präsentation</vt:lpstr>
      <vt:lpstr>Erdöl</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196</cp:revision>
  <dcterms:created xsi:type="dcterms:W3CDTF">2013-10-08T07:58:50Z</dcterms:created>
  <dcterms:modified xsi:type="dcterms:W3CDTF">2023-08-31T07:03:05Z</dcterms:modified>
</cp:coreProperties>
</file>