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80" r:id="rId3"/>
    <p:sldId id="281" r:id="rId4"/>
    <p:sldId id="282" r:id="rId5"/>
    <p:sldId id="287" r:id="rId6"/>
    <p:sldId id="286" r:id="rId7"/>
    <p:sldId id="285" r:id="rId8"/>
    <p:sldId id="284" r:id="rId9"/>
    <p:sldId id="279" r:id="rId10"/>
  </p:sldIdLst>
  <p:sldSz cx="9144000" cy="6858000" type="screen4x3"/>
  <p:notesSz cx="6743700" cy="9893300"/>
  <p:defaultTextStyle>
    <a:defPPr>
      <a:defRPr lang="de-DE"/>
    </a:defPPr>
    <a:lvl1pPr algn="l" rtl="0" fontAlgn="base">
      <a:spcBef>
        <a:spcPct val="0"/>
      </a:spcBef>
      <a:spcAft>
        <a:spcPct val="0"/>
      </a:spcAft>
      <a:defRPr sz="4400" b="1" kern="1200">
        <a:solidFill>
          <a:schemeClr val="bg1"/>
        </a:solidFill>
        <a:latin typeface="Syntax LT Std" pitchFamily="34" charset="0"/>
        <a:ea typeface="+mn-ea"/>
        <a:cs typeface="+mn-cs"/>
      </a:defRPr>
    </a:lvl1pPr>
    <a:lvl2pPr marL="457200" algn="l" rtl="0" fontAlgn="base">
      <a:spcBef>
        <a:spcPct val="0"/>
      </a:spcBef>
      <a:spcAft>
        <a:spcPct val="0"/>
      </a:spcAft>
      <a:defRPr sz="4400" b="1" kern="1200">
        <a:solidFill>
          <a:schemeClr val="bg1"/>
        </a:solidFill>
        <a:latin typeface="Syntax LT Std" pitchFamily="34" charset="0"/>
        <a:ea typeface="+mn-ea"/>
        <a:cs typeface="+mn-cs"/>
      </a:defRPr>
    </a:lvl2pPr>
    <a:lvl3pPr marL="914400" algn="l" rtl="0" fontAlgn="base">
      <a:spcBef>
        <a:spcPct val="0"/>
      </a:spcBef>
      <a:spcAft>
        <a:spcPct val="0"/>
      </a:spcAft>
      <a:defRPr sz="4400" b="1" kern="1200">
        <a:solidFill>
          <a:schemeClr val="bg1"/>
        </a:solidFill>
        <a:latin typeface="Syntax LT Std" pitchFamily="34" charset="0"/>
        <a:ea typeface="+mn-ea"/>
        <a:cs typeface="+mn-cs"/>
      </a:defRPr>
    </a:lvl3pPr>
    <a:lvl4pPr marL="1371600" algn="l" rtl="0" fontAlgn="base">
      <a:spcBef>
        <a:spcPct val="0"/>
      </a:spcBef>
      <a:spcAft>
        <a:spcPct val="0"/>
      </a:spcAft>
      <a:defRPr sz="4400" b="1" kern="1200">
        <a:solidFill>
          <a:schemeClr val="bg1"/>
        </a:solidFill>
        <a:latin typeface="Syntax LT Std" pitchFamily="34" charset="0"/>
        <a:ea typeface="+mn-ea"/>
        <a:cs typeface="+mn-cs"/>
      </a:defRPr>
    </a:lvl4pPr>
    <a:lvl5pPr marL="1828800" algn="l" rtl="0" fontAlgn="base">
      <a:spcBef>
        <a:spcPct val="0"/>
      </a:spcBef>
      <a:spcAft>
        <a:spcPct val="0"/>
      </a:spcAft>
      <a:defRPr sz="4400" b="1" kern="1200">
        <a:solidFill>
          <a:schemeClr val="bg1"/>
        </a:solidFill>
        <a:latin typeface="Syntax LT Std" pitchFamily="34" charset="0"/>
        <a:ea typeface="+mn-ea"/>
        <a:cs typeface="+mn-cs"/>
      </a:defRPr>
    </a:lvl5pPr>
    <a:lvl6pPr marL="2286000" algn="l" defTabSz="914400" rtl="0" eaLnBrk="1" latinLnBrk="0" hangingPunct="1">
      <a:defRPr sz="4400" b="1" kern="1200">
        <a:solidFill>
          <a:schemeClr val="bg1"/>
        </a:solidFill>
        <a:latin typeface="Syntax LT Std" pitchFamily="34" charset="0"/>
        <a:ea typeface="+mn-ea"/>
        <a:cs typeface="+mn-cs"/>
      </a:defRPr>
    </a:lvl6pPr>
    <a:lvl7pPr marL="2743200" algn="l" defTabSz="914400" rtl="0" eaLnBrk="1" latinLnBrk="0" hangingPunct="1">
      <a:defRPr sz="4400" b="1" kern="1200">
        <a:solidFill>
          <a:schemeClr val="bg1"/>
        </a:solidFill>
        <a:latin typeface="Syntax LT Std" pitchFamily="34" charset="0"/>
        <a:ea typeface="+mn-ea"/>
        <a:cs typeface="+mn-cs"/>
      </a:defRPr>
    </a:lvl7pPr>
    <a:lvl8pPr marL="3200400" algn="l" defTabSz="914400" rtl="0" eaLnBrk="1" latinLnBrk="0" hangingPunct="1">
      <a:defRPr sz="4400" b="1" kern="1200">
        <a:solidFill>
          <a:schemeClr val="bg1"/>
        </a:solidFill>
        <a:latin typeface="Syntax LT Std" pitchFamily="34" charset="0"/>
        <a:ea typeface="+mn-ea"/>
        <a:cs typeface="+mn-cs"/>
      </a:defRPr>
    </a:lvl8pPr>
    <a:lvl9pPr marL="3657600" algn="l" defTabSz="914400" rtl="0" eaLnBrk="1" latinLnBrk="0" hangingPunct="1">
      <a:defRPr sz="4400" b="1" kern="1200">
        <a:solidFill>
          <a:schemeClr val="bg1"/>
        </a:solidFill>
        <a:latin typeface="Syntax LT Std"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6A8"/>
    <a:srgbClr val="A5B75E"/>
    <a:srgbClr val="333333"/>
    <a:srgbClr val="CCD991"/>
    <a:srgbClr val="B5C1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22588" cy="495300"/>
          </a:xfrm>
          <a:prstGeom prst="rect">
            <a:avLst/>
          </a:prstGeom>
        </p:spPr>
        <p:txBody>
          <a:bodyPr vert="horz" lIns="91440" tIns="45720" rIns="91440" bIns="45720" rtlCol="0"/>
          <a:lstStyle>
            <a:lvl1pPr algn="l">
              <a:defRPr sz="1200"/>
            </a:lvl1pPr>
          </a:lstStyle>
          <a:p>
            <a:pPr>
              <a:defRPr/>
            </a:pPr>
            <a:endParaRPr lang="de-AT"/>
          </a:p>
        </p:txBody>
      </p:sp>
      <p:sp>
        <p:nvSpPr>
          <p:cNvPr id="3" name="Datumsplatzhalter 2"/>
          <p:cNvSpPr>
            <a:spLocks noGrp="1"/>
          </p:cNvSpPr>
          <p:nvPr>
            <p:ph type="dt" idx="1"/>
          </p:nvPr>
        </p:nvSpPr>
        <p:spPr>
          <a:xfrm>
            <a:off x="3819525" y="0"/>
            <a:ext cx="2922588" cy="495300"/>
          </a:xfrm>
          <a:prstGeom prst="rect">
            <a:avLst/>
          </a:prstGeom>
        </p:spPr>
        <p:txBody>
          <a:bodyPr vert="horz" lIns="91440" tIns="45720" rIns="91440" bIns="45720" rtlCol="0"/>
          <a:lstStyle>
            <a:lvl1pPr algn="r">
              <a:defRPr sz="1200"/>
            </a:lvl1pPr>
          </a:lstStyle>
          <a:p>
            <a:pPr>
              <a:defRPr/>
            </a:pPr>
            <a:fld id="{162B03CF-936A-489A-9338-8FB270715922}" type="datetimeFigureOut">
              <a:rPr lang="de-AT"/>
              <a:pPr>
                <a:defRPr/>
              </a:pPr>
              <a:t>18.01.2024</a:t>
            </a:fld>
            <a:endParaRPr lang="de-AT"/>
          </a:p>
        </p:txBody>
      </p:sp>
      <p:sp>
        <p:nvSpPr>
          <p:cNvPr id="4" name="Folienbildplatzhalter 3"/>
          <p:cNvSpPr>
            <a:spLocks noGrp="1" noRot="1" noChangeAspect="1"/>
          </p:cNvSpPr>
          <p:nvPr>
            <p:ph type="sldImg" idx="2"/>
          </p:nvPr>
        </p:nvSpPr>
        <p:spPr>
          <a:xfrm>
            <a:off x="898525" y="741363"/>
            <a:ext cx="4946650" cy="3709987"/>
          </a:xfrm>
          <a:prstGeom prst="rect">
            <a:avLst/>
          </a:prstGeom>
          <a:noFill/>
          <a:ln w="12700">
            <a:solidFill>
              <a:prstClr val="black"/>
            </a:solidFill>
          </a:ln>
        </p:spPr>
        <p:txBody>
          <a:bodyPr vert="horz" lIns="91440" tIns="45720" rIns="91440" bIns="45720" rtlCol="0" anchor="ctr"/>
          <a:lstStyle/>
          <a:p>
            <a:pPr lvl="0"/>
            <a:endParaRPr lang="de-AT" noProof="0"/>
          </a:p>
        </p:txBody>
      </p:sp>
      <p:sp>
        <p:nvSpPr>
          <p:cNvPr id="5" name="Notizenplatzhalter 4"/>
          <p:cNvSpPr>
            <a:spLocks noGrp="1"/>
          </p:cNvSpPr>
          <p:nvPr>
            <p:ph type="body" sz="quarter" idx="3"/>
          </p:nvPr>
        </p:nvSpPr>
        <p:spPr>
          <a:xfrm>
            <a:off x="674688" y="4699000"/>
            <a:ext cx="5394325" cy="4452938"/>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a:p>
        </p:txBody>
      </p:sp>
      <p:sp>
        <p:nvSpPr>
          <p:cNvPr id="6" name="Fußzeilenplatzhalter 5"/>
          <p:cNvSpPr>
            <a:spLocks noGrp="1"/>
          </p:cNvSpPr>
          <p:nvPr>
            <p:ph type="ftr" sz="quarter" idx="4"/>
          </p:nvPr>
        </p:nvSpPr>
        <p:spPr>
          <a:xfrm>
            <a:off x="0" y="9396413"/>
            <a:ext cx="2922588" cy="495300"/>
          </a:xfrm>
          <a:prstGeom prst="rect">
            <a:avLst/>
          </a:prstGeom>
        </p:spPr>
        <p:txBody>
          <a:bodyPr vert="horz" lIns="91440" tIns="45720" rIns="91440" bIns="45720" rtlCol="0" anchor="b"/>
          <a:lstStyle>
            <a:lvl1pPr algn="l">
              <a:defRPr sz="1200"/>
            </a:lvl1pPr>
          </a:lstStyle>
          <a:p>
            <a:pPr>
              <a:defRPr/>
            </a:pPr>
            <a:endParaRPr lang="de-AT"/>
          </a:p>
        </p:txBody>
      </p:sp>
      <p:sp>
        <p:nvSpPr>
          <p:cNvPr id="7" name="Foliennummernplatzhalter 6"/>
          <p:cNvSpPr>
            <a:spLocks noGrp="1"/>
          </p:cNvSpPr>
          <p:nvPr>
            <p:ph type="sldNum" sz="quarter" idx="5"/>
          </p:nvPr>
        </p:nvSpPr>
        <p:spPr>
          <a:xfrm>
            <a:off x="3819525" y="9396413"/>
            <a:ext cx="2922588" cy="495300"/>
          </a:xfrm>
          <a:prstGeom prst="rect">
            <a:avLst/>
          </a:prstGeom>
        </p:spPr>
        <p:txBody>
          <a:bodyPr vert="horz" lIns="91440" tIns="45720" rIns="91440" bIns="45720" rtlCol="0" anchor="b"/>
          <a:lstStyle>
            <a:lvl1pPr algn="r">
              <a:defRPr sz="1200"/>
            </a:lvl1pPr>
          </a:lstStyle>
          <a:p>
            <a:pPr>
              <a:defRPr/>
            </a:pPr>
            <a:fld id="{F262164E-36A0-43B6-AB19-ED459B14D4DE}" type="slidenum">
              <a:rPr lang="de-AT"/>
              <a:pPr>
                <a:defRPr/>
              </a:pPr>
              <a:t>‹Nr.›</a:t>
            </a:fld>
            <a:endParaRPr lang="de-AT"/>
          </a:p>
        </p:txBody>
      </p:sp>
    </p:spTree>
    <p:extLst>
      <p:ext uri="{BB962C8B-B14F-4D97-AF65-F5344CB8AC3E}">
        <p14:creationId xmlns:p14="http://schemas.microsoft.com/office/powerpoint/2010/main" val="17598200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235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fld id="{F0AEC498-1BF3-495E-B7C5-DCC15B974CF9}" type="slidenum">
              <a:rPr lang="de-AT" altLang="de-DE" sz="1200" smtClean="0"/>
              <a:pPr eaLnBrk="1" hangingPunct="1"/>
              <a:t>1</a:t>
            </a:fld>
            <a:endParaRPr lang="de-AT" altLang="de-D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317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fld id="{3C479BCF-F616-4425-B6DB-F02297A08448}" type="slidenum">
              <a:rPr lang="de-AT" altLang="de-DE" sz="1200" smtClean="0"/>
              <a:pPr eaLnBrk="1" hangingPunct="1"/>
              <a:t>9</a:t>
            </a:fld>
            <a:endParaRPr lang="de-AT" altLang="de-DE"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B2C56FE-8D62-4A6C-8451-B9A2A8727747}" type="slidenum">
              <a:rPr lang="de-DE"/>
              <a:pPr>
                <a:defRPr/>
              </a:pPr>
              <a:t>‹Nr.›</a:t>
            </a:fld>
            <a:endParaRPr lang="de-DE"/>
          </a:p>
        </p:txBody>
      </p:sp>
    </p:spTree>
    <p:extLst>
      <p:ext uri="{BB962C8B-B14F-4D97-AF65-F5344CB8AC3E}">
        <p14:creationId xmlns:p14="http://schemas.microsoft.com/office/powerpoint/2010/main" val="750396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670F398-F243-40C2-A719-7F5CD33DD3C6}" type="slidenum">
              <a:rPr lang="de-DE"/>
              <a:pPr>
                <a:defRPr/>
              </a:pPr>
              <a:t>‹Nr.›</a:t>
            </a:fld>
            <a:endParaRPr lang="de-DE"/>
          </a:p>
        </p:txBody>
      </p:sp>
    </p:spTree>
    <p:extLst>
      <p:ext uri="{BB962C8B-B14F-4D97-AF65-F5344CB8AC3E}">
        <p14:creationId xmlns:p14="http://schemas.microsoft.com/office/powerpoint/2010/main" val="359159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15113" y="274638"/>
            <a:ext cx="2071687" cy="4090987"/>
          </a:xfrm>
          <a:prstGeom prst="rect">
            <a:avLst/>
          </a:prstGeo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395288" y="274638"/>
            <a:ext cx="6067425" cy="4090987"/>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262721D-B461-4A15-86C0-A852E808A295}" type="slidenum">
              <a:rPr lang="de-DE"/>
              <a:pPr>
                <a:defRPr/>
              </a:pPr>
              <a:t>‹Nr.›</a:t>
            </a:fld>
            <a:endParaRPr lang="de-DE"/>
          </a:p>
        </p:txBody>
      </p:sp>
    </p:spTree>
    <p:extLst>
      <p:ext uri="{BB962C8B-B14F-4D97-AF65-F5344CB8AC3E}">
        <p14:creationId xmlns:p14="http://schemas.microsoft.com/office/powerpoint/2010/main" val="231773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4850F01-7641-4866-A694-4BA7D0BB6E11}" type="slidenum">
              <a:rPr lang="de-DE"/>
              <a:pPr>
                <a:defRPr/>
              </a:pPr>
              <a:t>‹Nr.›</a:t>
            </a:fld>
            <a:endParaRPr lang="de-DE"/>
          </a:p>
        </p:txBody>
      </p:sp>
    </p:spTree>
    <p:extLst>
      <p:ext uri="{BB962C8B-B14F-4D97-AF65-F5344CB8AC3E}">
        <p14:creationId xmlns:p14="http://schemas.microsoft.com/office/powerpoint/2010/main" val="150322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0AC9500-A58D-4F81-89C6-B6EE47596B2D}" type="slidenum">
              <a:rPr lang="de-DE"/>
              <a:pPr>
                <a:defRPr/>
              </a:pPr>
              <a:t>‹Nr.›</a:t>
            </a:fld>
            <a:endParaRPr lang="de-DE"/>
          </a:p>
        </p:txBody>
      </p:sp>
    </p:spTree>
    <p:extLst>
      <p:ext uri="{BB962C8B-B14F-4D97-AF65-F5344CB8AC3E}">
        <p14:creationId xmlns:p14="http://schemas.microsoft.com/office/powerpoint/2010/main" val="2964179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Inhaltsplatzhalter 2"/>
          <p:cNvSpPr>
            <a:spLocks noGrp="1"/>
          </p:cNvSpPr>
          <p:nvPr>
            <p:ph sz="half" idx="1"/>
          </p:nvPr>
        </p:nvSpPr>
        <p:spPr>
          <a:xfrm>
            <a:off x="395288" y="1700213"/>
            <a:ext cx="4064000" cy="2665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11688" y="1700213"/>
            <a:ext cx="4064000" cy="2665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5BC6710-A507-472E-B973-A1694C60D54B}" type="slidenum">
              <a:rPr lang="de-DE"/>
              <a:pPr>
                <a:defRPr/>
              </a:pPr>
              <a:t>‹Nr.›</a:t>
            </a:fld>
            <a:endParaRPr lang="de-DE"/>
          </a:p>
        </p:txBody>
      </p:sp>
    </p:spTree>
    <p:extLst>
      <p:ext uri="{BB962C8B-B14F-4D97-AF65-F5344CB8AC3E}">
        <p14:creationId xmlns:p14="http://schemas.microsoft.com/office/powerpoint/2010/main" val="3280512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8"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9"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D78BCE8-F015-4249-A01C-6DE01028E30D}" type="slidenum">
              <a:rPr lang="de-DE"/>
              <a:pPr>
                <a:defRPr/>
              </a:pPr>
              <a:t>‹Nr.›</a:t>
            </a:fld>
            <a:endParaRPr lang="de-DE"/>
          </a:p>
        </p:txBody>
      </p:sp>
    </p:spTree>
    <p:extLst>
      <p:ext uri="{BB962C8B-B14F-4D97-AF65-F5344CB8AC3E}">
        <p14:creationId xmlns:p14="http://schemas.microsoft.com/office/powerpoint/2010/main" val="349365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4B785700-40B2-403D-85F5-DBB611A53E61}" type="slidenum">
              <a:rPr lang="de-DE"/>
              <a:pPr>
                <a:defRPr/>
              </a:pPr>
              <a:t>‹Nr.›</a:t>
            </a:fld>
            <a:endParaRPr lang="de-DE"/>
          </a:p>
        </p:txBody>
      </p:sp>
    </p:spTree>
    <p:extLst>
      <p:ext uri="{BB962C8B-B14F-4D97-AF65-F5344CB8AC3E}">
        <p14:creationId xmlns:p14="http://schemas.microsoft.com/office/powerpoint/2010/main" val="1225541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4"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B976AC05-83BE-45C1-8E0A-44DC96B31E3C}" type="slidenum">
              <a:rPr lang="de-DE"/>
              <a:pPr>
                <a:defRPr/>
              </a:pPr>
              <a:t>‹Nr.›</a:t>
            </a:fld>
            <a:endParaRPr lang="de-DE"/>
          </a:p>
        </p:txBody>
      </p:sp>
    </p:spTree>
    <p:extLst>
      <p:ext uri="{BB962C8B-B14F-4D97-AF65-F5344CB8AC3E}">
        <p14:creationId xmlns:p14="http://schemas.microsoft.com/office/powerpoint/2010/main" val="1217399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F83C25D-18EC-4F98-B682-22721A949B57}" type="slidenum">
              <a:rPr lang="de-DE"/>
              <a:pPr>
                <a:defRPr/>
              </a:pPr>
              <a:t>‹Nr.›</a:t>
            </a:fld>
            <a:endParaRPr lang="de-DE"/>
          </a:p>
        </p:txBody>
      </p:sp>
    </p:spTree>
    <p:extLst>
      <p:ext uri="{BB962C8B-B14F-4D97-AF65-F5344CB8AC3E}">
        <p14:creationId xmlns:p14="http://schemas.microsoft.com/office/powerpoint/2010/main" val="69589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88A97CAA-BE1F-4EA8-B73D-56163DDC7F23}" type="slidenum">
              <a:rPr lang="de-DE"/>
              <a:pPr>
                <a:defRPr/>
              </a:pPr>
              <a:t>‹Nr.›</a:t>
            </a:fld>
            <a:endParaRPr lang="de-DE"/>
          </a:p>
        </p:txBody>
      </p:sp>
    </p:spTree>
    <p:extLst>
      <p:ext uri="{BB962C8B-B14F-4D97-AF65-F5344CB8AC3E}">
        <p14:creationId xmlns:p14="http://schemas.microsoft.com/office/powerpoint/2010/main" val="3036524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597650"/>
            <a:ext cx="9144000" cy="260350"/>
          </a:xfrm>
          <a:prstGeom prst="rect">
            <a:avLst/>
          </a:prstGeom>
          <a:solidFill>
            <a:srgbClr val="CFD6A8"/>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algn="ctr" eaLnBrk="1" hangingPunct="1"/>
            <a:r>
              <a:rPr lang="de-DE" altLang="de-DE" sz="1000" b="0">
                <a:solidFill>
                  <a:srgbClr val="333333"/>
                </a:solidFill>
              </a:rPr>
              <a:t> © Österreichischer Bundesverlag Schulbuch GmbH &amp; Co. KG, Wien 2012</a:t>
            </a:r>
          </a:p>
        </p:txBody>
      </p:sp>
      <p:sp>
        <p:nvSpPr>
          <p:cNvPr id="1027" name="Rectangle 7"/>
          <p:cNvSpPr>
            <a:spLocks noChangeArrowheads="1"/>
          </p:cNvSpPr>
          <p:nvPr userDrawn="1"/>
        </p:nvSpPr>
        <p:spPr bwMode="auto">
          <a:xfrm>
            <a:off x="0" y="0"/>
            <a:ext cx="9144000" cy="765175"/>
          </a:xfrm>
          <a:prstGeom prst="rect">
            <a:avLst/>
          </a:prstGeom>
          <a:solidFill>
            <a:srgbClr val="A5B75E"/>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endParaRPr lang="de-AT" altLang="de-DE"/>
          </a:p>
        </p:txBody>
      </p:sp>
      <p:sp>
        <p:nvSpPr>
          <p:cNvPr id="1028" name="Rectangle 3"/>
          <p:cNvSpPr>
            <a:spLocks noGrp="1" noChangeArrowheads="1"/>
          </p:cNvSpPr>
          <p:nvPr>
            <p:ph type="body" idx="1"/>
          </p:nvPr>
        </p:nvSpPr>
        <p:spPr bwMode="auto">
          <a:xfrm>
            <a:off x="395288" y="1700213"/>
            <a:ext cx="828040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Das ist Text 1</a:t>
            </a:r>
          </a:p>
          <a:p>
            <a:pPr lvl="1"/>
            <a:r>
              <a:rPr lang="de-DE" altLang="de-DE"/>
              <a:t>Ebene 2 kleiner</a:t>
            </a:r>
          </a:p>
          <a:p>
            <a:pPr lvl="2"/>
            <a:r>
              <a:rPr lang="de-DE" altLang="de-DE"/>
              <a:t>Noch kleiner</a:t>
            </a:r>
          </a:p>
          <a:p>
            <a:pPr lvl="3"/>
            <a:r>
              <a:rPr lang="de-DE" altLang="de-DE"/>
              <a:t>Vierte Ebene</a:t>
            </a:r>
          </a:p>
          <a:p>
            <a:pPr lvl="4"/>
            <a:r>
              <a:rPr lang="de-AT" altLang="de-DE"/>
              <a:t>Fünfte Ebene</a:t>
            </a:r>
            <a:endParaRPr lang="de-DE" altLang="de-DE"/>
          </a:p>
        </p:txBody>
      </p:sp>
      <p:sp>
        <p:nvSpPr>
          <p:cNvPr id="1029" name="Rectangle 9"/>
          <p:cNvSpPr>
            <a:spLocks noChangeArrowheads="1"/>
          </p:cNvSpPr>
          <p:nvPr userDrawn="1"/>
        </p:nvSpPr>
        <p:spPr bwMode="auto">
          <a:xfrm>
            <a:off x="2700338" y="765175"/>
            <a:ext cx="720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endParaRPr lang="de-AT" altLang="de-DE"/>
          </a:p>
        </p:txBody>
      </p:sp>
      <p:sp>
        <p:nvSpPr>
          <p:cNvPr id="1030" name="Line 14"/>
          <p:cNvSpPr>
            <a:spLocks noChangeShapeType="1"/>
          </p:cNvSpPr>
          <p:nvPr userDrawn="1"/>
        </p:nvSpPr>
        <p:spPr bwMode="auto">
          <a:xfrm>
            <a:off x="-34925" y="765175"/>
            <a:ext cx="9178925" cy="0"/>
          </a:xfrm>
          <a:prstGeom prst="line">
            <a:avLst/>
          </a:prstGeom>
          <a:noFill/>
          <a:ln w="41275">
            <a:solidFill>
              <a:srgbClr val="CFD6A8"/>
            </a:solidFill>
            <a:round/>
            <a:headEnd/>
            <a:tailEnd/>
          </a:ln>
          <a:extLst>
            <a:ext uri="{909E8E84-426E-40DD-AFC4-6F175D3DCCD1}">
              <a14:hiddenFill xmlns:a14="http://schemas.microsoft.com/office/drawing/2010/main">
                <a:noFill/>
              </a14:hiddenFill>
            </a:ext>
          </a:extLst>
        </p:spPr>
        <p:txBody>
          <a:bodyPr anchor="ctr"/>
          <a:lstStyle/>
          <a:p>
            <a:endParaRPr lang="de-AT"/>
          </a:p>
        </p:txBody>
      </p:sp>
      <p:pic>
        <p:nvPicPr>
          <p:cNvPr id="1031" name="Picture 19" descr="logo_oebv_weiss_bausteine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72450" y="120650"/>
            <a:ext cx="803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1" descr="bausteine2_schriftzug_weiss"/>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77813" y="166688"/>
            <a:ext cx="23590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0" fontAlgn="base" hangingPunct="0">
        <a:spcBef>
          <a:spcPct val="0"/>
        </a:spcBef>
        <a:spcAft>
          <a:spcPct val="0"/>
        </a:spcAft>
        <a:defRPr sz="4400" b="1">
          <a:solidFill>
            <a:schemeClr val="bg1"/>
          </a:solidFill>
          <a:latin typeface="+mj-lt"/>
          <a:ea typeface="+mj-ea"/>
          <a:cs typeface="+mj-cs"/>
        </a:defRPr>
      </a:lvl1pPr>
      <a:lvl2pPr algn="l" rtl="0" eaLnBrk="0" fontAlgn="base" hangingPunct="0">
        <a:spcBef>
          <a:spcPct val="0"/>
        </a:spcBef>
        <a:spcAft>
          <a:spcPct val="0"/>
        </a:spcAft>
        <a:defRPr sz="4400" b="1">
          <a:solidFill>
            <a:schemeClr val="bg1"/>
          </a:solidFill>
          <a:latin typeface="Syntax LT Std" pitchFamily="34" charset="0"/>
        </a:defRPr>
      </a:lvl2pPr>
      <a:lvl3pPr algn="l" rtl="0" eaLnBrk="0" fontAlgn="base" hangingPunct="0">
        <a:spcBef>
          <a:spcPct val="0"/>
        </a:spcBef>
        <a:spcAft>
          <a:spcPct val="0"/>
        </a:spcAft>
        <a:defRPr sz="4400" b="1">
          <a:solidFill>
            <a:schemeClr val="bg1"/>
          </a:solidFill>
          <a:latin typeface="Syntax LT Std" pitchFamily="34" charset="0"/>
        </a:defRPr>
      </a:lvl3pPr>
      <a:lvl4pPr algn="l" rtl="0" eaLnBrk="0" fontAlgn="base" hangingPunct="0">
        <a:spcBef>
          <a:spcPct val="0"/>
        </a:spcBef>
        <a:spcAft>
          <a:spcPct val="0"/>
        </a:spcAft>
        <a:defRPr sz="4400" b="1">
          <a:solidFill>
            <a:schemeClr val="bg1"/>
          </a:solidFill>
          <a:latin typeface="Syntax LT Std" pitchFamily="34" charset="0"/>
        </a:defRPr>
      </a:lvl4pPr>
      <a:lvl5pPr algn="l" rtl="0" eaLnBrk="0" fontAlgn="base" hangingPunct="0">
        <a:spcBef>
          <a:spcPct val="0"/>
        </a:spcBef>
        <a:spcAft>
          <a:spcPct val="0"/>
        </a:spcAft>
        <a:defRPr sz="4400" b="1">
          <a:solidFill>
            <a:schemeClr val="bg1"/>
          </a:solidFill>
          <a:latin typeface="Syntax LT Std" pitchFamily="34" charset="0"/>
        </a:defRPr>
      </a:lvl5pPr>
      <a:lvl6pPr marL="457200" algn="l" rtl="0" fontAlgn="base">
        <a:spcBef>
          <a:spcPct val="0"/>
        </a:spcBef>
        <a:spcAft>
          <a:spcPct val="0"/>
        </a:spcAft>
        <a:defRPr sz="4400" b="1">
          <a:solidFill>
            <a:schemeClr val="bg1"/>
          </a:solidFill>
          <a:latin typeface="Syntax LT Std" pitchFamily="34" charset="0"/>
        </a:defRPr>
      </a:lvl6pPr>
      <a:lvl7pPr marL="914400" algn="l" rtl="0" fontAlgn="base">
        <a:spcBef>
          <a:spcPct val="0"/>
        </a:spcBef>
        <a:spcAft>
          <a:spcPct val="0"/>
        </a:spcAft>
        <a:defRPr sz="4400" b="1">
          <a:solidFill>
            <a:schemeClr val="bg1"/>
          </a:solidFill>
          <a:latin typeface="Syntax LT Std" pitchFamily="34" charset="0"/>
        </a:defRPr>
      </a:lvl7pPr>
      <a:lvl8pPr marL="1371600" algn="l" rtl="0" fontAlgn="base">
        <a:spcBef>
          <a:spcPct val="0"/>
        </a:spcBef>
        <a:spcAft>
          <a:spcPct val="0"/>
        </a:spcAft>
        <a:defRPr sz="4400" b="1">
          <a:solidFill>
            <a:schemeClr val="bg1"/>
          </a:solidFill>
          <a:latin typeface="Syntax LT Std" pitchFamily="34" charset="0"/>
        </a:defRPr>
      </a:lvl8pPr>
      <a:lvl9pPr marL="1828800" algn="l" rtl="0" fontAlgn="base">
        <a:spcBef>
          <a:spcPct val="0"/>
        </a:spcBef>
        <a:spcAft>
          <a:spcPct val="0"/>
        </a:spcAft>
        <a:defRPr sz="4400" b="1">
          <a:solidFill>
            <a:schemeClr val="bg1"/>
          </a:solidFill>
          <a:latin typeface="Syntax LT St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200">
          <a:solidFill>
            <a:srgbClr val="000000"/>
          </a:solidFill>
          <a:latin typeface="Arial" charset="0"/>
          <a:ea typeface="Times New Roman" pitchFamily="18" charset="0"/>
          <a:cs typeface="Arial" charset="0"/>
        </a:defRPr>
      </a:lvl2pPr>
      <a:lvl3pPr marL="1143000" indent="-228600" algn="l" rtl="0" eaLnBrk="0" fontAlgn="base" hangingPunct="0">
        <a:spcBef>
          <a:spcPct val="20000"/>
        </a:spcBef>
        <a:spcAft>
          <a:spcPct val="0"/>
        </a:spcAft>
        <a:buChar char="•"/>
        <a:defRPr sz="2400">
          <a:solidFill>
            <a:schemeClr val="tx1"/>
          </a:solidFill>
          <a:latin typeface="+mn-lt"/>
          <a:cs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mn-lt"/>
          <a:cs typeface="Times New Roman" pitchFamily="18" charset="0"/>
        </a:defRPr>
      </a:lvl4pPr>
      <a:lvl5pPr marL="2057400" indent="-228600" algn="l" rtl="0" eaLnBrk="0" fontAlgn="base" hangingPunct="0">
        <a:spcBef>
          <a:spcPct val="20000"/>
        </a:spcBef>
        <a:spcAft>
          <a:spcPct val="0"/>
        </a:spcAft>
        <a:buChar char="»"/>
        <a:defRPr sz="1200">
          <a:solidFill>
            <a:srgbClr val="000000"/>
          </a:solidFill>
          <a:latin typeface="Arial" charset="0"/>
          <a:ea typeface="Times New Roman" pitchFamily="18" charset="0"/>
          <a:cs typeface="Arial" charset="0"/>
        </a:defRPr>
      </a:lvl5pPr>
      <a:lvl6pPr marL="25146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6pPr>
      <a:lvl7pPr marL="29718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7pPr>
      <a:lvl8pPr marL="34290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8pPr>
      <a:lvl9pPr marL="38862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ext Box 10"/>
          <p:cNvSpPr txBox="1">
            <a:spLocks noChangeArrowheads="1"/>
          </p:cNvSpPr>
          <p:nvPr/>
        </p:nvSpPr>
        <p:spPr bwMode="auto">
          <a:xfrm>
            <a:off x="1727993" y="2459504"/>
            <a:ext cx="568801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algn="ctr" eaLnBrk="1" hangingPunct="1">
              <a:spcBef>
                <a:spcPct val="50000"/>
              </a:spcBef>
            </a:pPr>
            <a:r>
              <a:rPr lang="de-DE" altLang="de-DE" sz="6000" dirty="0">
                <a:solidFill>
                  <a:srgbClr val="333333"/>
                </a:solidFill>
              </a:rPr>
              <a:t>Eine Reise nach Ägypten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Sultan-Hasan-Moschee (1) und die </a:t>
            </a:r>
            <a:r>
              <a:rPr lang="de-DE" altLang="de-DE" sz="1400" dirty="0" err="1">
                <a:solidFill>
                  <a:srgbClr val="333333"/>
                </a:solidFill>
              </a:rPr>
              <a:t>ar</a:t>
            </a:r>
            <a:r>
              <a:rPr lang="de-DE" altLang="de-DE" sz="1400" dirty="0">
                <a:solidFill>
                  <a:srgbClr val="333333"/>
                </a:solidFill>
              </a:rPr>
              <a:t>-</a:t>
            </a:r>
            <a:r>
              <a:rPr lang="de-DE" altLang="de-DE" sz="1400" dirty="0" err="1">
                <a:solidFill>
                  <a:srgbClr val="333333"/>
                </a:solidFill>
              </a:rPr>
              <a:t>Rifa'i</a:t>
            </a:r>
            <a:r>
              <a:rPr lang="de-DE" altLang="de-DE" sz="1400" dirty="0">
                <a:solidFill>
                  <a:srgbClr val="333333"/>
                </a:solidFill>
              </a:rPr>
              <a:t>-Moschee (2) befinden sich in der Medina (= Altstadt) von Kairo. Während die Sultan-Hasan-Moschee schon im 14. Jahrhundert gebaut wurde, entstand die </a:t>
            </a:r>
            <a:r>
              <a:rPr lang="de-DE" altLang="de-DE" sz="1400" dirty="0" err="1">
                <a:solidFill>
                  <a:srgbClr val="333333"/>
                </a:solidFill>
              </a:rPr>
              <a:t>ar</a:t>
            </a:r>
            <a:r>
              <a:rPr lang="de-DE" altLang="de-DE" sz="1400" dirty="0">
                <a:solidFill>
                  <a:srgbClr val="333333"/>
                </a:solidFill>
              </a:rPr>
              <a:t>-</a:t>
            </a:r>
            <a:r>
              <a:rPr lang="de-DE" altLang="de-DE" sz="1400" dirty="0" err="1">
                <a:solidFill>
                  <a:srgbClr val="333333"/>
                </a:solidFill>
              </a:rPr>
              <a:t>Rifa'i</a:t>
            </a:r>
            <a:r>
              <a:rPr lang="de-DE" altLang="de-DE" sz="1400" dirty="0">
                <a:solidFill>
                  <a:srgbClr val="333333"/>
                </a:solidFill>
              </a:rPr>
              <a:t>-Moschee erst zwischen 1869 und 1912. Im Hintergrund sind neuere Stadtteile von Kairo zu sehen.</a:t>
            </a:r>
          </a:p>
        </p:txBody>
      </p:sp>
      <p:pic>
        <p:nvPicPr>
          <p:cNvPr id="7" name="Grafik 6" descr="Ein Bild, das Himmel, Gebäude, draußen, Andachtsstätte enthält.&#10;&#10;Automatisch generierte Beschreibung">
            <a:extLst>
              <a:ext uri="{FF2B5EF4-FFF2-40B4-BE49-F238E27FC236}">
                <a16:creationId xmlns:a16="http://schemas.microsoft.com/office/drawing/2014/main" id="{8ED28116-DCAF-6073-3878-D10855B088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948"/>
          <a:stretch/>
        </p:blipFill>
        <p:spPr>
          <a:xfrm>
            <a:off x="528928" y="620688"/>
            <a:ext cx="8111248" cy="5202698"/>
          </a:xfrm>
          <a:prstGeom prst="rect">
            <a:avLst/>
          </a:prstGeom>
        </p:spPr>
      </p:pic>
      <p:sp>
        <p:nvSpPr>
          <p:cNvPr id="8" name="Rechteck 7">
            <a:extLst>
              <a:ext uri="{FF2B5EF4-FFF2-40B4-BE49-F238E27FC236}">
                <a16:creationId xmlns:a16="http://schemas.microsoft.com/office/drawing/2014/main" id="{25BAC1ED-F08F-3FB7-F1E5-8367DE6A520B}"/>
              </a:ext>
            </a:extLst>
          </p:cNvPr>
          <p:cNvSpPr/>
          <p:nvPr/>
        </p:nvSpPr>
        <p:spPr>
          <a:xfrm>
            <a:off x="2506336" y="3429000"/>
            <a:ext cx="346570" cy="477054"/>
          </a:xfrm>
          <a:prstGeom prst="rect">
            <a:avLst/>
          </a:prstGeom>
          <a:noFill/>
        </p:spPr>
        <p:txBody>
          <a:bodyPr wrap="none" lIns="91440" tIns="45720" rIns="91440" bIns="45720">
            <a:spAutoFit/>
          </a:bodyPr>
          <a:lstStyle/>
          <a:p>
            <a:pPr algn="ctr"/>
            <a:r>
              <a:rPr lang="de-DE" sz="2500" b="0" cap="none" spc="0" dirty="0">
                <a:ln w="0"/>
              </a:rPr>
              <a:t>1</a:t>
            </a:r>
          </a:p>
        </p:txBody>
      </p:sp>
      <p:sp>
        <p:nvSpPr>
          <p:cNvPr id="9" name="Rechteck 8">
            <a:extLst>
              <a:ext uri="{FF2B5EF4-FFF2-40B4-BE49-F238E27FC236}">
                <a16:creationId xmlns:a16="http://schemas.microsoft.com/office/drawing/2014/main" id="{203EE86A-1321-0752-76E0-7B987492E583}"/>
              </a:ext>
            </a:extLst>
          </p:cNvPr>
          <p:cNvSpPr/>
          <p:nvPr/>
        </p:nvSpPr>
        <p:spPr>
          <a:xfrm>
            <a:off x="6117811" y="3414839"/>
            <a:ext cx="346570" cy="477054"/>
          </a:xfrm>
          <a:prstGeom prst="rect">
            <a:avLst/>
          </a:prstGeom>
          <a:noFill/>
        </p:spPr>
        <p:txBody>
          <a:bodyPr wrap="none" lIns="91440" tIns="45720" rIns="91440" bIns="45720">
            <a:spAutoFit/>
          </a:bodyPr>
          <a:lstStyle/>
          <a:p>
            <a:pPr algn="ctr"/>
            <a:r>
              <a:rPr lang="de-DE" sz="2500" b="0" cap="none" spc="0" dirty="0">
                <a:ln w="0"/>
              </a:rPr>
              <a:t>2</a:t>
            </a:r>
          </a:p>
        </p:txBody>
      </p:sp>
    </p:spTree>
    <p:extLst>
      <p:ext uri="{BB962C8B-B14F-4D97-AF65-F5344CB8AC3E}">
        <p14:creationId xmlns:p14="http://schemas.microsoft.com/office/powerpoint/2010/main" val="2263971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Der Bazar wird auch </a:t>
            </a:r>
            <a:r>
              <a:rPr lang="de-DE" altLang="de-DE" sz="1400" dirty="0" err="1">
                <a:solidFill>
                  <a:srgbClr val="333333"/>
                </a:solidFill>
              </a:rPr>
              <a:t>Suq</a:t>
            </a:r>
            <a:r>
              <a:rPr lang="de-DE" altLang="de-DE" sz="1400" dirty="0">
                <a:solidFill>
                  <a:srgbClr val="333333"/>
                </a:solidFill>
              </a:rPr>
              <a:t> (= Markt) genannt und ist das wirtschaftliche Zentrum in einer orientalischen Stadt.</a:t>
            </a:r>
          </a:p>
        </p:txBody>
      </p:sp>
      <p:pic>
        <p:nvPicPr>
          <p:cNvPr id="3" name="Grafik 2" descr="Ein Bild, das Gebäude, mehrere, Stein enthält.&#10;&#10;Automatisch generierte Beschreibung">
            <a:extLst>
              <a:ext uri="{FF2B5EF4-FFF2-40B4-BE49-F238E27FC236}">
                <a16:creationId xmlns:a16="http://schemas.microsoft.com/office/drawing/2014/main" id="{09768CE1-221C-3FB2-93A1-8B1FCC4B44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082" b="4932"/>
          <a:stretch/>
        </p:blipFill>
        <p:spPr>
          <a:xfrm>
            <a:off x="528928" y="620688"/>
            <a:ext cx="8111248" cy="5202698"/>
          </a:xfrm>
          <a:prstGeom prst="rect">
            <a:avLst/>
          </a:prstGeom>
        </p:spPr>
      </p:pic>
    </p:spTree>
    <p:extLst>
      <p:ext uri="{BB962C8B-B14F-4D97-AF65-F5344CB8AC3E}">
        <p14:creationId xmlns:p14="http://schemas.microsoft.com/office/powerpoint/2010/main" val="2544832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drei großen und einige kleine Pyramiden von Gizeh wurden auf einem Plateau (= Hochebene) nahe Kairo in der Wüste gebaut.</a:t>
            </a:r>
          </a:p>
        </p:txBody>
      </p:sp>
      <p:pic>
        <p:nvPicPr>
          <p:cNvPr id="3" name="Grafik 2" descr="Ein Bild, das draußen, Natur enthält.&#10;&#10;Automatisch generierte Beschreibung">
            <a:extLst>
              <a:ext uri="{FF2B5EF4-FFF2-40B4-BE49-F238E27FC236}">
                <a16:creationId xmlns:a16="http://schemas.microsoft.com/office/drawing/2014/main" id="{17CC0639-D165-065A-9C2A-B62298838B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86" r="2688" b="1303"/>
          <a:stretch/>
        </p:blipFill>
        <p:spPr>
          <a:xfrm>
            <a:off x="528928" y="620688"/>
            <a:ext cx="8111248" cy="5202698"/>
          </a:xfrm>
          <a:prstGeom prst="rect">
            <a:avLst/>
          </a:prstGeom>
        </p:spPr>
      </p:pic>
    </p:spTree>
    <p:extLst>
      <p:ext uri="{BB962C8B-B14F-4D97-AF65-F5344CB8AC3E}">
        <p14:creationId xmlns:p14="http://schemas.microsoft.com/office/powerpoint/2010/main" val="1778405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Sphinx ist ein altägyptisches Denkmal mit dem Körper eines Löwen und einem Menschenkopf. Die Sphinx von Gizeh ist mehr als 4 000 Jahre alt. Ursprünglich war sie bemalt. </a:t>
            </a:r>
            <a:r>
              <a:rPr lang="de-DE" altLang="de-DE" sz="1400">
                <a:solidFill>
                  <a:srgbClr val="333333"/>
                </a:solidFill>
              </a:rPr>
              <a:t>Wozu sie </a:t>
            </a:r>
            <a:r>
              <a:rPr lang="de-DE" altLang="de-DE" sz="1400" dirty="0">
                <a:solidFill>
                  <a:srgbClr val="333333"/>
                </a:solidFill>
              </a:rPr>
              <a:t>errichtet wurde, ist bis heute umstritten.</a:t>
            </a:r>
          </a:p>
        </p:txBody>
      </p:sp>
      <p:pic>
        <p:nvPicPr>
          <p:cNvPr id="3" name="Grafik 2" descr="Ein Bild, das draußen, Gebäude, Ruine, Stein enthält.&#10;&#10;Automatisch generierte Beschreibung">
            <a:extLst>
              <a:ext uri="{FF2B5EF4-FFF2-40B4-BE49-F238E27FC236}">
                <a16:creationId xmlns:a16="http://schemas.microsoft.com/office/drawing/2014/main" id="{4CD6D14B-D5A7-1849-8ECE-D52E69EC54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899"/>
          <a:stretch/>
        </p:blipFill>
        <p:spPr>
          <a:xfrm>
            <a:off x="528928" y="626729"/>
            <a:ext cx="8111248" cy="5196657"/>
          </a:xfrm>
          <a:prstGeom prst="rect">
            <a:avLst/>
          </a:prstGeom>
        </p:spPr>
      </p:pic>
    </p:spTree>
    <p:extLst>
      <p:ext uri="{BB962C8B-B14F-4D97-AF65-F5344CB8AC3E}">
        <p14:creationId xmlns:p14="http://schemas.microsoft.com/office/powerpoint/2010/main" val="4108593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Wasserstellen in der Wüste nennt man Oasen. An der Flussoase des Nils entwickelte sich die altägyptische Hochkultur.</a:t>
            </a:r>
          </a:p>
        </p:txBody>
      </p:sp>
      <p:pic>
        <p:nvPicPr>
          <p:cNvPr id="3" name="Grafik 2" descr="Ein Bild, das draußen, Wasser, Natur, Berg enthält.&#10;&#10;Automatisch generierte Beschreibung">
            <a:extLst>
              <a:ext uri="{FF2B5EF4-FFF2-40B4-BE49-F238E27FC236}">
                <a16:creationId xmlns:a16="http://schemas.microsoft.com/office/drawing/2014/main" id="{11BA316E-41AB-4D27-F0EA-20A6F664EA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477"/>
          <a:stretch/>
        </p:blipFill>
        <p:spPr>
          <a:xfrm>
            <a:off x="528928" y="620688"/>
            <a:ext cx="8111248" cy="5202698"/>
          </a:xfrm>
          <a:prstGeom prst="rect">
            <a:avLst/>
          </a:prstGeom>
        </p:spPr>
      </p:pic>
    </p:spTree>
    <p:extLst>
      <p:ext uri="{BB962C8B-B14F-4D97-AF65-F5344CB8AC3E}">
        <p14:creationId xmlns:p14="http://schemas.microsoft.com/office/powerpoint/2010/main" val="154574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a:t>
            </a:r>
            <a:r>
              <a:rPr lang="de-DE" altLang="de-DE" sz="1400" dirty="0" err="1">
                <a:solidFill>
                  <a:srgbClr val="333333"/>
                </a:solidFill>
              </a:rPr>
              <a:t>Memnonkolosse</a:t>
            </a:r>
            <a:r>
              <a:rPr lang="de-DE" altLang="de-DE" sz="1400" dirty="0">
                <a:solidFill>
                  <a:srgbClr val="333333"/>
                </a:solidFill>
              </a:rPr>
              <a:t> wurden vor etwa 3 400 Jahren nahe der Stadt Theben errichtet. Ursprünglich waren sie 21 Meter hoch und hatten eine Krone auf dem Kopf. Sie wiegen ungefähr 1360 Tonnen.</a:t>
            </a:r>
          </a:p>
        </p:txBody>
      </p:sp>
      <p:pic>
        <p:nvPicPr>
          <p:cNvPr id="3" name="Grafik 2" descr="Ein Bild, das Gras, Rock, draußen, Gebäude enthält.&#10;&#10;Automatisch generierte Beschreibung">
            <a:extLst>
              <a:ext uri="{FF2B5EF4-FFF2-40B4-BE49-F238E27FC236}">
                <a16:creationId xmlns:a16="http://schemas.microsoft.com/office/drawing/2014/main" id="{77CB23A2-EB8F-1E1A-D5AA-E1AB4C755C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08" b="4282"/>
          <a:stretch/>
        </p:blipFill>
        <p:spPr>
          <a:xfrm>
            <a:off x="531542" y="620688"/>
            <a:ext cx="8111248" cy="5202698"/>
          </a:xfrm>
          <a:prstGeom prst="rect">
            <a:avLst/>
          </a:prstGeom>
        </p:spPr>
      </p:pic>
    </p:spTree>
    <p:extLst>
      <p:ext uri="{BB962C8B-B14F-4D97-AF65-F5344CB8AC3E}">
        <p14:creationId xmlns:p14="http://schemas.microsoft.com/office/powerpoint/2010/main" val="1886421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Auf dem großen Tempel von Abu Simbel wurde der Pharao Ramses II. vier Mal dargestellt. Die Sitzstatuen sind 21 Meter hoch. Ursprünglich stand der Tempel an einer anderen Stelle. Damit er nicht in einem neu entstehenden Stausee versank, wurde er abgetragen und in einer höheren Lage wieder aufgebaut.</a:t>
            </a:r>
          </a:p>
        </p:txBody>
      </p:sp>
      <p:pic>
        <p:nvPicPr>
          <p:cNvPr id="3" name="Grafik 2" descr="Ein Bild, das Gebäude, Rock, Ziegelstein, Berg enthält.&#10;&#10;Automatisch generierte Beschreibung">
            <a:extLst>
              <a:ext uri="{FF2B5EF4-FFF2-40B4-BE49-F238E27FC236}">
                <a16:creationId xmlns:a16="http://schemas.microsoft.com/office/drawing/2014/main" id="{2CA9F192-E886-A8A4-F7DF-0EFAC18B90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936"/>
          <a:stretch/>
        </p:blipFill>
        <p:spPr>
          <a:xfrm>
            <a:off x="516376" y="620689"/>
            <a:ext cx="8123800" cy="5202698"/>
          </a:xfrm>
          <a:prstGeom prst="rect">
            <a:avLst/>
          </a:prstGeom>
        </p:spPr>
      </p:pic>
    </p:spTree>
    <p:extLst>
      <p:ext uri="{BB962C8B-B14F-4D97-AF65-F5344CB8AC3E}">
        <p14:creationId xmlns:p14="http://schemas.microsoft.com/office/powerpoint/2010/main" val="3081300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6"/>
          <p:cNvSpPr>
            <a:spLocks noChangeArrowheads="1"/>
          </p:cNvSpPr>
          <p:nvPr/>
        </p:nvSpPr>
        <p:spPr bwMode="auto">
          <a:xfrm>
            <a:off x="468313" y="981075"/>
            <a:ext cx="3744912" cy="47529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lnSpc>
                <a:spcPts val="1600"/>
              </a:lnSpc>
              <a:spcBef>
                <a:spcPts val="600"/>
              </a:spcBef>
            </a:pPr>
            <a:br>
              <a:rPr lang="de-DE" altLang="de-DE" sz="1100" dirty="0">
                <a:solidFill>
                  <a:schemeClr val="tx1"/>
                </a:solidFill>
              </a:rPr>
            </a:br>
            <a:r>
              <a:rPr lang="de-DE" altLang="de-DE" sz="1100" dirty="0">
                <a:solidFill>
                  <a:schemeClr val="tx1"/>
                </a:solidFill>
                <a:latin typeface="Arial" charset="0"/>
                <a:cs typeface="Arial" charset="0"/>
              </a:rPr>
              <a:t>Hinweise zum Einsatz</a:t>
            </a:r>
          </a:p>
          <a:p>
            <a:pPr eaLnBrk="1" hangingPunct="1">
              <a:lnSpc>
                <a:spcPts val="1600"/>
              </a:lnSpc>
              <a:spcBef>
                <a:spcPts val="600"/>
              </a:spcBef>
              <a:buClr>
                <a:schemeClr val="tx1"/>
              </a:buClr>
            </a:pPr>
            <a:r>
              <a:rPr lang="de-DE" altLang="de-DE" sz="1100" b="0" dirty="0">
                <a:solidFill>
                  <a:schemeClr val="tx1"/>
                </a:solidFill>
                <a:latin typeface="Arial" charset="0"/>
                <a:cs typeface="Arial" charset="0"/>
              </a:rPr>
              <a:t>Die Bausteine-Bilderreise „Eine Reise nach Ägypten“ bietet sich als anschaulicher Einstieg zu Schulbuch </a:t>
            </a:r>
            <a:r>
              <a:rPr lang="de-DE" altLang="de-DE" sz="1100" b="0">
                <a:solidFill>
                  <a:schemeClr val="tx1"/>
                </a:solidFill>
                <a:latin typeface="Arial" charset="0"/>
                <a:cs typeface="Arial" charset="0"/>
              </a:rPr>
              <a:t>Seite 30/31 </a:t>
            </a:r>
            <a:r>
              <a:rPr lang="de-DE" altLang="de-DE" sz="1100" b="0" dirty="0">
                <a:solidFill>
                  <a:schemeClr val="tx1"/>
                </a:solidFill>
                <a:latin typeface="Arial" charset="0"/>
                <a:cs typeface="Arial" charset="0"/>
              </a:rPr>
              <a:t>an bzw. kann zur Vertiefung der Inhalte herangezogen werden.</a:t>
            </a:r>
            <a:br>
              <a:rPr lang="de-DE" altLang="de-DE" sz="1100" b="0" dirty="0">
                <a:solidFill>
                  <a:schemeClr val="tx1"/>
                </a:solidFill>
                <a:latin typeface="Arial" charset="0"/>
                <a:cs typeface="Arial" charset="0"/>
              </a:rPr>
            </a:br>
            <a:endParaRPr lang="de-DE" altLang="de-DE" sz="1200" b="0" dirty="0">
              <a:solidFill>
                <a:schemeClr val="tx1"/>
              </a:solidFill>
              <a:latin typeface="Arial" charset="0"/>
              <a:cs typeface="Arial" charset="0"/>
            </a:endParaRPr>
          </a:p>
          <a:p>
            <a:pPr eaLnBrk="1" hangingPunct="1">
              <a:lnSpc>
                <a:spcPts val="1600"/>
              </a:lnSpc>
              <a:spcBef>
                <a:spcPts val="600"/>
              </a:spcBef>
              <a:buClr>
                <a:schemeClr val="hlink"/>
              </a:buClr>
            </a:pPr>
            <a:endParaRPr lang="de-DE" altLang="de-DE" sz="1200" b="0" dirty="0">
              <a:solidFill>
                <a:schemeClr val="tx1"/>
              </a:solidFill>
              <a:latin typeface="Arial" charset="0"/>
              <a:cs typeface="Arial" charset="0"/>
            </a:endParaRPr>
          </a:p>
          <a:p>
            <a:pPr eaLnBrk="1" hangingPunct="1">
              <a:lnSpc>
                <a:spcPts val="1600"/>
              </a:lnSpc>
              <a:spcBef>
                <a:spcPts val="600"/>
              </a:spcBef>
              <a:buClr>
                <a:schemeClr val="hlink"/>
              </a:buClr>
            </a:pPr>
            <a:r>
              <a:rPr lang="de-DE" altLang="de-DE" sz="1200" b="0" dirty="0">
                <a:solidFill>
                  <a:schemeClr val="tx1"/>
                </a:solidFill>
                <a:latin typeface="Arial" charset="0"/>
                <a:cs typeface="Arial" charset="0"/>
              </a:rPr>
              <a:t>Wir wünschen Ihnen einen erfolgreichen Unterricht!</a:t>
            </a:r>
          </a:p>
        </p:txBody>
      </p:sp>
      <p:sp>
        <p:nvSpPr>
          <p:cNvPr id="21507" name="Rectangle 6"/>
          <p:cNvSpPr>
            <a:spLocks noChangeArrowheads="1"/>
          </p:cNvSpPr>
          <p:nvPr/>
        </p:nvSpPr>
        <p:spPr bwMode="auto">
          <a:xfrm>
            <a:off x="4284663" y="981075"/>
            <a:ext cx="4465637" cy="5257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lnSpc>
                <a:spcPct val="80000"/>
              </a:lnSpc>
              <a:spcBef>
                <a:spcPct val="20000"/>
              </a:spcBef>
              <a:buClr>
                <a:schemeClr val="hlink"/>
              </a:buClr>
              <a:buFont typeface="Wingdings" pitchFamily="2" charset="2"/>
              <a:buNone/>
            </a:pPr>
            <a:r>
              <a:rPr lang="de-DE" altLang="de-DE" sz="1200" dirty="0"/>
              <a:t> </a:t>
            </a:r>
          </a:p>
          <a:p>
            <a:pPr eaLnBrk="1" hangingPunct="1"/>
            <a:r>
              <a:rPr lang="de-DE" altLang="de-DE" sz="1200" dirty="0">
                <a:solidFill>
                  <a:schemeClr val="tx1"/>
                </a:solidFill>
              </a:rPr>
              <a:t>Impressum</a:t>
            </a:r>
          </a:p>
          <a:p>
            <a:pPr eaLnBrk="1" hangingPunct="1"/>
            <a:r>
              <a:rPr lang="de-DE" altLang="de-DE" sz="1200" b="0" dirty="0">
                <a:solidFill>
                  <a:schemeClr val="tx1"/>
                </a:solidFill>
                <a:cs typeface="Arial" charset="0"/>
              </a:rPr>
              <a:t>© Österreichischer Bundesverlag Schulbuch GmbH &amp; Co. KG, Wien 2024</a:t>
            </a:r>
            <a:br>
              <a:rPr lang="de-DE" altLang="de-DE" sz="1200" b="0" dirty="0">
                <a:solidFill>
                  <a:schemeClr val="tx1"/>
                </a:solidFill>
                <a:cs typeface="Arial" charset="0"/>
              </a:rPr>
            </a:br>
            <a:br>
              <a:rPr lang="de-DE" altLang="de-DE" sz="1200" b="0" dirty="0">
                <a:solidFill>
                  <a:schemeClr val="tx1"/>
                </a:solidFill>
                <a:cs typeface="Arial" charset="0"/>
              </a:rPr>
            </a:br>
            <a:r>
              <a:rPr lang="de-DE" altLang="de-DE" sz="1200" b="0" dirty="0">
                <a:solidFill>
                  <a:schemeClr val="tx1"/>
                </a:solidFill>
                <a:cs typeface="Arial" charset="0"/>
              </a:rPr>
              <a:t>Autor: Johannes Fuchsberger, Bürmoos</a:t>
            </a:r>
          </a:p>
          <a:p>
            <a:pPr eaLnBrk="1" hangingPunct="1"/>
            <a:endParaRPr lang="de-DE" altLang="de-DE" sz="1200" b="0" dirty="0">
              <a:solidFill>
                <a:schemeClr val="tx1"/>
              </a:solidFill>
              <a:cs typeface="Arial" charset="0"/>
            </a:endParaRPr>
          </a:p>
          <a:p>
            <a:pPr eaLnBrk="1" hangingPunct="1"/>
            <a:r>
              <a:rPr lang="de-DE" altLang="de-DE" sz="1200" b="0" dirty="0">
                <a:solidFill>
                  <a:schemeClr val="tx1"/>
                </a:solidFill>
              </a:rPr>
              <a:t>Fotos: Folie 2: Leonid </a:t>
            </a:r>
            <a:r>
              <a:rPr lang="de-DE" altLang="de-DE" sz="1200" b="0" dirty="0" err="1">
                <a:solidFill>
                  <a:schemeClr val="tx1"/>
                </a:solidFill>
              </a:rPr>
              <a:t>Andronov</a:t>
            </a:r>
            <a:r>
              <a:rPr lang="de-DE" altLang="de-DE" sz="1200" b="0" dirty="0">
                <a:solidFill>
                  <a:schemeClr val="tx1"/>
                </a:solidFill>
              </a:rPr>
              <a:t> / iStockphoto.com; Folie 3: </a:t>
            </a:r>
            <a:r>
              <a:rPr lang="de-DE" altLang="de-DE" sz="1200" b="0" dirty="0" err="1">
                <a:solidFill>
                  <a:schemeClr val="tx1"/>
                </a:solidFill>
              </a:rPr>
              <a:t>StockByM</a:t>
            </a:r>
            <a:r>
              <a:rPr lang="de-DE" altLang="de-DE" sz="1200" b="0" dirty="0">
                <a:solidFill>
                  <a:schemeClr val="tx1"/>
                </a:solidFill>
              </a:rPr>
              <a:t> / iStockphoto.com; Folie 4: Islam </a:t>
            </a:r>
            <a:r>
              <a:rPr lang="de-DE" altLang="de-DE" sz="1200" b="0" dirty="0" err="1">
                <a:solidFill>
                  <a:schemeClr val="tx1"/>
                </a:solidFill>
              </a:rPr>
              <a:t>Moawad</a:t>
            </a:r>
            <a:r>
              <a:rPr lang="de-DE" altLang="de-DE" sz="1200" b="0" dirty="0">
                <a:solidFill>
                  <a:schemeClr val="tx1"/>
                </a:solidFill>
              </a:rPr>
              <a:t> / iStockphoto.com; Folie 5: pius99 / iStockphoto.com; Folie 6: @canada_by_alexis / iStockphoto.com; Folie 7: alan64 / iStockphoto.com</a:t>
            </a:r>
            <a:r>
              <a:rPr lang="de-DE" altLang="de-DE" sz="1200" b="0">
                <a:solidFill>
                  <a:schemeClr val="tx1"/>
                </a:solidFill>
              </a:rPr>
              <a:t>; Folie 8: WitR</a:t>
            </a:r>
            <a:r>
              <a:rPr lang="de-DE" altLang="de-DE" sz="1200" b="0" dirty="0">
                <a:solidFill>
                  <a:schemeClr val="tx1"/>
                </a:solidFill>
              </a:rPr>
              <a:t> / iStockphoto.com;</a:t>
            </a:r>
          </a:p>
          <a:p>
            <a:pPr eaLnBrk="1" hangingPunct="1"/>
            <a:endParaRPr lang="de-DE" altLang="de-DE" sz="1200" b="0" dirty="0">
              <a:solidFill>
                <a:schemeClr val="tx1"/>
              </a:solidFill>
              <a:cs typeface="Arial" charset="0"/>
            </a:endParaRPr>
          </a:p>
          <a:p>
            <a:pPr eaLnBrk="1" hangingPunct="1"/>
            <a:r>
              <a:rPr lang="de-DE" altLang="de-DE" sz="1200" b="0" dirty="0">
                <a:solidFill>
                  <a:schemeClr val="tx1"/>
                </a:solidFill>
                <a:cs typeface="Arial" charset="0"/>
              </a:rPr>
              <a:t>Alle Rechte vorbehalten.</a:t>
            </a:r>
          </a:p>
          <a:p>
            <a:pPr eaLnBrk="1" hangingPunct="1"/>
            <a:endParaRPr lang="de-DE" altLang="de-DE" sz="1200" b="0" dirty="0">
              <a:solidFill>
                <a:schemeClr val="tx1"/>
              </a:solidFill>
            </a:endParaRPr>
          </a:p>
          <a:p>
            <a:pPr eaLnBrk="1" hangingPunct="1"/>
            <a:r>
              <a:rPr lang="de-DE" altLang="de-DE" sz="1200" b="0" dirty="0" err="1">
                <a:solidFill>
                  <a:schemeClr val="tx1"/>
                </a:solidFill>
              </a:rPr>
              <a:t>www.oebv.at</a:t>
            </a:r>
            <a:endParaRPr lang="de-DE" altLang="de-DE" sz="1200" b="0" dirty="0">
              <a:solidFill>
                <a:schemeClr val="tx1"/>
              </a:solidFill>
            </a:endParaRPr>
          </a:p>
          <a:p>
            <a:pPr eaLnBrk="1" hangingPunct="1"/>
            <a:endParaRPr lang="de-DE" altLang="de-DE" sz="1200" b="0" dirty="0">
              <a:solidFill>
                <a:schemeClr val="tx1"/>
              </a:solidFill>
            </a:endParaRPr>
          </a:p>
          <a:p>
            <a:pPr eaLnBrk="1" hangingPunct="1"/>
            <a:endParaRPr lang="de-DE" altLang="de-DE" sz="1200" dirty="0">
              <a:solidFill>
                <a:schemeClr val="tx1"/>
              </a:solidFill>
            </a:endParaRPr>
          </a:p>
          <a:p>
            <a:pPr eaLnBrk="1" hangingPunct="1"/>
            <a:r>
              <a:rPr lang="de-DE" altLang="de-DE" sz="1200" b="0" dirty="0">
                <a:solidFill>
                  <a:schemeClr val="tx1"/>
                </a:solidFill>
              </a:rPr>
              <a:t>Das Werk und seine Teile sind urheberrechtlich geschützt. Der Verlag gewährt das Recht des Einsatzes im Unterricht. Das Herauslösen, Kopieren und Bearbeiten von Daten jeder Art ist untersagt. Das Ausdrucken und Anfertigen von Kopien ist ausschließlich für den eigenen Unterrichtsgebrauch gestattet. Urhebervermerke, Seriennummern sowie sonstige der Programmidentifikation dienende Merkmale dürfen nicht entfernt oder geändert werden. Weder das Werk noch seine Teile dürfen in ein Netzwerk gestellt oder über das Internet weiter verbreitet oder veräußert werden.</a:t>
            </a:r>
          </a:p>
          <a:p>
            <a:pPr eaLnBrk="1" hangingPunct="1"/>
            <a:endParaRPr lang="de-DE" altLang="de-DE" sz="1200" b="0" dirty="0">
              <a:solidFill>
                <a:schemeClr val="tx1"/>
              </a:solidFill>
            </a:endParaRPr>
          </a:p>
          <a:p>
            <a:pPr eaLnBrk="1" hangingPunct="1"/>
            <a:r>
              <a:rPr lang="de-DE" altLang="de-DE" sz="1200" b="0" dirty="0">
                <a:solidFill>
                  <a:schemeClr val="tx1"/>
                </a:solidFill>
              </a:rPr>
              <a:t>Jede Nutzung in anderen als den genannten Fällen bedarf der vorherigen schriftlichen Einwilligung des Verlages.</a:t>
            </a:r>
          </a:p>
        </p:txBody>
      </p:sp>
    </p:spTree>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Syntax LT Std"/>
        <a:ea typeface=""/>
        <a:cs typeface=""/>
      </a:majorFont>
      <a:minorFont>
        <a:latin typeface="PoloST11K-Buch"/>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1" i="0" u="none" strike="noStrike" cap="none" normalizeH="0" baseline="0" smtClean="0">
            <a:ln>
              <a:noFill/>
            </a:ln>
            <a:solidFill>
              <a:schemeClr val="bg1"/>
            </a:solidFill>
            <a:effectLst/>
            <a:latin typeface="Syntax LT Std"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1" i="0" u="none" strike="noStrike" cap="none" normalizeH="0" baseline="0" smtClean="0">
            <a:ln>
              <a:noFill/>
            </a:ln>
            <a:solidFill>
              <a:schemeClr val="bg1"/>
            </a:solidFill>
            <a:effectLst/>
            <a:latin typeface="Syntax LT Std"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493</Words>
  <Application>Microsoft Office PowerPoint</Application>
  <PresentationFormat>Bildschirmpräsentation (4:3)</PresentationFormat>
  <Paragraphs>30</Paragraphs>
  <Slides>9</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9</vt:i4>
      </vt:variant>
    </vt:vector>
  </HeadingPairs>
  <TitlesOfParts>
    <vt:vector size="15" baseType="lpstr">
      <vt:lpstr>Arial</vt:lpstr>
      <vt:lpstr>Calibri</vt:lpstr>
      <vt:lpstr>PoloST11K-Buch</vt:lpstr>
      <vt:lpstr>Syntax LT Std</vt:lpstr>
      <vt:lpstr>Wingdings</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adonis</dc:creator>
  <cp:lastModifiedBy>Barbara Peintinger</cp:lastModifiedBy>
  <cp:revision>61</cp:revision>
  <dcterms:created xsi:type="dcterms:W3CDTF">2011-07-14T19:54:09Z</dcterms:created>
  <dcterms:modified xsi:type="dcterms:W3CDTF">2024-01-18T09:07:05Z</dcterms:modified>
</cp:coreProperties>
</file>