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11.04.2025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Joseph II. </a:t>
            </a:r>
            <a:r>
              <a:rPr lang="de-DE" altLang="de-DE" sz="3800">
                <a:solidFill>
                  <a:srgbClr val="333333"/>
                </a:solidFill>
                <a:latin typeface="Calibri" panose="020F0502020204030204" pitchFamily="34" charset="0"/>
              </a:rPr>
              <a:t>(1780-1790</a:t>
            </a:r>
            <a:r>
              <a:rPr lang="de-DE" altLang="de-DE" sz="3800" dirty="0">
                <a:solidFill>
                  <a:srgbClr val="333333"/>
                </a:solidFill>
                <a:latin typeface="Calibri" panose="020F0502020204030204" pitchFamily="34" charset="0"/>
              </a:rPr>
              <a:t>)</a:t>
            </a:r>
          </a:p>
        </p:txBody>
      </p:sp>
      <p:sp>
        <p:nvSpPr>
          <p:cNvPr id="3" name="Text Box 10">
            <a:extLst>
              <a:ext uri="{FF2B5EF4-FFF2-40B4-BE49-F238E27FC236}">
                <a16:creationId xmlns:a16="http://schemas.microsoft.com/office/drawing/2014/main" id="{30B330B9-CF4C-0544-37C8-429AA29D6BEB}"/>
              </a:ext>
            </a:extLst>
          </p:cNvPr>
          <p:cNvSpPr txBox="1">
            <a:spLocks noChangeArrowheads="1"/>
          </p:cNvSpPr>
          <p:nvPr/>
        </p:nvSpPr>
        <p:spPr bwMode="auto">
          <a:xfrm>
            <a:off x="1151619" y="1478743"/>
            <a:ext cx="684076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Herrscher </a:t>
            </a:r>
            <a:r>
              <a:rPr lang="de-DE" altLang="de-DE" sz="2800">
                <a:solidFill>
                  <a:srgbClr val="333333"/>
                </a:solidFill>
                <a:latin typeface="Calibri" panose="020F0502020204030204" pitchFamily="34" charset="0"/>
              </a:rPr>
              <a:t>des aufgeklärten </a:t>
            </a:r>
            <a:r>
              <a:rPr lang="de-DE" altLang="de-DE" sz="2800" dirty="0">
                <a:solidFill>
                  <a:srgbClr val="333333"/>
                </a:solidFill>
                <a:latin typeface="Calibri" panose="020F0502020204030204" pitchFamily="34" charset="0"/>
              </a:rPr>
              <a:t>Absolutismus!</a:t>
            </a:r>
          </a:p>
        </p:txBody>
      </p:sp>
      <p:sp>
        <p:nvSpPr>
          <p:cNvPr id="4" name="Text Box 10">
            <a:extLst>
              <a:ext uri="{FF2B5EF4-FFF2-40B4-BE49-F238E27FC236}">
                <a16:creationId xmlns:a16="http://schemas.microsoft.com/office/drawing/2014/main" id="{24B37043-DE1D-7876-C287-E0ED7914B8B2}"/>
              </a:ext>
            </a:extLst>
          </p:cNvPr>
          <p:cNvSpPr txBox="1">
            <a:spLocks noChangeArrowheads="1"/>
          </p:cNvSpPr>
          <p:nvPr/>
        </p:nvSpPr>
        <p:spPr bwMode="auto">
          <a:xfrm>
            <a:off x="2224088" y="2151840"/>
            <a:ext cx="4895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Reformen</a:t>
            </a:r>
          </a:p>
        </p:txBody>
      </p:sp>
      <p:sp>
        <p:nvSpPr>
          <p:cNvPr id="5" name="Pfeil nach rechts 9">
            <a:extLst>
              <a:ext uri="{FF2B5EF4-FFF2-40B4-BE49-F238E27FC236}">
                <a16:creationId xmlns:a16="http://schemas.microsoft.com/office/drawing/2014/main" id="{A8395210-E77A-E6FF-12D8-4FD39F083D78}"/>
              </a:ext>
            </a:extLst>
          </p:cNvPr>
          <p:cNvSpPr>
            <a:spLocks noChangeArrowheads="1"/>
          </p:cNvSpPr>
          <p:nvPr/>
        </p:nvSpPr>
        <p:spPr bwMode="auto">
          <a:xfrm>
            <a:off x="253033" y="2766446"/>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6" name="Text Box 10">
            <a:extLst>
              <a:ext uri="{FF2B5EF4-FFF2-40B4-BE49-F238E27FC236}">
                <a16:creationId xmlns:a16="http://schemas.microsoft.com/office/drawing/2014/main" id="{1ADDB458-3DE4-83C9-3EF7-FE5F46DF1A7F}"/>
              </a:ext>
            </a:extLst>
          </p:cNvPr>
          <p:cNvSpPr txBox="1">
            <a:spLocks noChangeArrowheads="1"/>
          </p:cNvSpPr>
          <p:nvPr/>
        </p:nvSpPr>
        <p:spPr bwMode="auto">
          <a:xfrm>
            <a:off x="1043608" y="2709296"/>
            <a:ext cx="66976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Aufhebung der Leibeigenschaft</a:t>
            </a:r>
          </a:p>
        </p:txBody>
      </p:sp>
      <p:sp>
        <p:nvSpPr>
          <p:cNvPr id="7" name="Pfeil nach rechts 11">
            <a:extLst>
              <a:ext uri="{FF2B5EF4-FFF2-40B4-BE49-F238E27FC236}">
                <a16:creationId xmlns:a16="http://schemas.microsoft.com/office/drawing/2014/main" id="{E240DB4D-0F98-4952-47CD-86A0B1D67AC6}"/>
              </a:ext>
            </a:extLst>
          </p:cNvPr>
          <p:cNvSpPr>
            <a:spLocks noChangeArrowheads="1"/>
          </p:cNvSpPr>
          <p:nvPr/>
        </p:nvSpPr>
        <p:spPr bwMode="auto">
          <a:xfrm>
            <a:off x="253033" y="3451768"/>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ABAC86AC-B552-0AC3-89A5-D7D3E6C2E79F}"/>
              </a:ext>
            </a:extLst>
          </p:cNvPr>
          <p:cNvSpPr txBox="1">
            <a:spLocks noChangeArrowheads="1"/>
          </p:cNvSpPr>
          <p:nvPr/>
        </p:nvSpPr>
        <p:spPr bwMode="auto">
          <a:xfrm>
            <a:off x="1043608" y="3361280"/>
            <a:ext cx="66976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Abschaffung der Todesstrafe</a:t>
            </a:r>
          </a:p>
        </p:txBody>
      </p:sp>
      <p:sp>
        <p:nvSpPr>
          <p:cNvPr id="9" name="Pfeil nach rechts 13">
            <a:extLst>
              <a:ext uri="{FF2B5EF4-FFF2-40B4-BE49-F238E27FC236}">
                <a16:creationId xmlns:a16="http://schemas.microsoft.com/office/drawing/2014/main" id="{E6E9C416-F257-2843-1546-43FD806E160F}"/>
              </a:ext>
            </a:extLst>
          </p:cNvPr>
          <p:cNvSpPr>
            <a:spLocks noChangeArrowheads="1"/>
          </p:cNvSpPr>
          <p:nvPr/>
        </p:nvSpPr>
        <p:spPr bwMode="auto">
          <a:xfrm>
            <a:off x="253033" y="4058507"/>
            <a:ext cx="719138" cy="433388"/>
          </a:xfrm>
          <a:prstGeom prst="rightArrow">
            <a:avLst>
              <a:gd name="adj1" fmla="val 50000"/>
              <a:gd name="adj2" fmla="val 4978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5B83556E-B9F5-6377-E705-C6642B2A9741}"/>
              </a:ext>
            </a:extLst>
          </p:cNvPr>
          <p:cNvSpPr txBox="1">
            <a:spLocks noChangeArrowheads="1"/>
          </p:cNvSpPr>
          <p:nvPr/>
        </p:nvSpPr>
        <p:spPr bwMode="auto">
          <a:xfrm>
            <a:off x="1040433" y="4013264"/>
            <a:ext cx="7734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Toleranzpatent (freie Religionsausübung)</a:t>
            </a:r>
          </a:p>
        </p:txBody>
      </p:sp>
      <p:sp>
        <p:nvSpPr>
          <p:cNvPr id="11" name="Pfeil nach rechts 15">
            <a:extLst>
              <a:ext uri="{FF2B5EF4-FFF2-40B4-BE49-F238E27FC236}">
                <a16:creationId xmlns:a16="http://schemas.microsoft.com/office/drawing/2014/main" id="{1BE9DE7D-D3F8-A836-2191-F5419CFF3B92}"/>
              </a:ext>
            </a:extLst>
          </p:cNvPr>
          <p:cNvSpPr>
            <a:spLocks noChangeArrowheads="1"/>
          </p:cNvSpPr>
          <p:nvPr/>
        </p:nvSpPr>
        <p:spPr bwMode="auto">
          <a:xfrm>
            <a:off x="253033" y="4710491"/>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9D719049-46ED-904B-A495-5C20B044EC31}"/>
              </a:ext>
            </a:extLst>
          </p:cNvPr>
          <p:cNvSpPr txBox="1">
            <a:spLocks noChangeArrowheads="1"/>
          </p:cNvSpPr>
          <p:nvPr/>
        </p:nvSpPr>
        <p:spPr bwMode="auto">
          <a:xfrm>
            <a:off x="1056308" y="4665248"/>
            <a:ext cx="75644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Auflösung von Klöstern</a:t>
            </a:r>
          </a:p>
        </p:txBody>
      </p:sp>
      <p:sp>
        <p:nvSpPr>
          <p:cNvPr id="13" name="Pfeil nach rechts 17">
            <a:extLst>
              <a:ext uri="{FF2B5EF4-FFF2-40B4-BE49-F238E27FC236}">
                <a16:creationId xmlns:a16="http://schemas.microsoft.com/office/drawing/2014/main" id="{257FFDED-472C-4F7F-5735-C3FECC2EEF9E}"/>
              </a:ext>
            </a:extLst>
          </p:cNvPr>
          <p:cNvSpPr>
            <a:spLocks noChangeArrowheads="1"/>
          </p:cNvSpPr>
          <p:nvPr/>
        </p:nvSpPr>
        <p:spPr bwMode="auto">
          <a:xfrm>
            <a:off x="253033" y="5361681"/>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A332797F-192C-2DB7-1F01-0C1D70623F90}"/>
              </a:ext>
            </a:extLst>
          </p:cNvPr>
          <p:cNvSpPr txBox="1">
            <a:spLocks noChangeArrowheads="1"/>
          </p:cNvSpPr>
          <p:nvPr/>
        </p:nvSpPr>
        <p:spPr bwMode="auto">
          <a:xfrm>
            <a:off x="1056308" y="5315644"/>
            <a:ext cx="75898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Verbot vieler Feiertage und Wallfahrten</a:t>
            </a:r>
          </a:p>
        </p:txBody>
      </p:sp>
      <p:sp>
        <p:nvSpPr>
          <p:cNvPr id="27" name="Pfeil nach rechts 17">
            <a:extLst>
              <a:ext uri="{FF2B5EF4-FFF2-40B4-BE49-F238E27FC236}">
                <a16:creationId xmlns:a16="http://schemas.microsoft.com/office/drawing/2014/main" id="{C5102D71-E2F9-96A7-EDF1-65916F3E1287}"/>
              </a:ext>
            </a:extLst>
          </p:cNvPr>
          <p:cNvSpPr>
            <a:spLocks noChangeArrowheads="1"/>
          </p:cNvSpPr>
          <p:nvPr/>
        </p:nvSpPr>
        <p:spPr bwMode="auto">
          <a:xfrm>
            <a:off x="253033" y="6013665"/>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Text Box 10">
            <a:extLst>
              <a:ext uri="{FF2B5EF4-FFF2-40B4-BE49-F238E27FC236}">
                <a16:creationId xmlns:a16="http://schemas.microsoft.com/office/drawing/2014/main" id="{0FA75F33-D69C-751B-5C4B-88C4C438110B}"/>
              </a:ext>
            </a:extLst>
          </p:cNvPr>
          <p:cNvSpPr txBox="1">
            <a:spLocks noChangeArrowheads="1"/>
          </p:cNvSpPr>
          <p:nvPr/>
        </p:nvSpPr>
        <p:spPr bwMode="auto">
          <a:xfrm>
            <a:off x="1040433" y="5967628"/>
            <a:ext cx="75898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Verbesserung der Armen- und Krankenfürsorge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7" grpId="0" animBg="1"/>
      <p:bldP spid="8" grpId="0"/>
      <p:bldP spid="9" grpId="0" animBg="1"/>
      <p:bldP spid="10" grpId="0"/>
      <p:bldP spid="11" grpId="0" animBg="1"/>
      <p:bldP spid="12" grpId="0"/>
      <p:bldP spid="13" grpId="0" animBg="1"/>
      <p:bldP spid="14" grpId="0"/>
      <p:bldP spid="27" grpId="0" animBg="1"/>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„Joseph II. </a:t>
            </a:r>
            <a:r>
              <a:rPr lang="de-DE" altLang="de-DE" sz="1100" b="0">
                <a:solidFill>
                  <a:schemeClr val="tx1"/>
                </a:solidFill>
                <a:latin typeface="Arial" charset="0"/>
                <a:cs typeface="Arial" charset="0"/>
              </a:rPr>
              <a:t>(1780 – 1790</a:t>
            </a:r>
            <a:r>
              <a:rPr lang="de-DE" altLang="de-DE" sz="1100" b="0" dirty="0">
                <a:solidFill>
                  <a:schemeClr val="tx1"/>
                </a:solidFill>
                <a:latin typeface="Arial" charset="0"/>
                <a:cs typeface="Arial" charset="0"/>
              </a:rPr>
              <a:t>)“ auf den Seiten 34 bis 35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65</cp:revision>
  <dcterms:created xsi:type="dcterms:W3CDTF">2011-07-14T19:54:09Z</dcterms:created>
  <dcterms:modified xsi:type="dcterms:W3CDTF">2025-04-11T06:02:36Z</dcterms:modified>
</cp:coreProperties>
</file>