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80" r:id="rId2"/>
  </p:sldIdLst>
  <p:sldSz cx="9144000" cy="6858000" type="screen4x3"/>
  <p:notesSz cx="6743700" cy="98933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5pPr>
    <a:lvl6pPr marL="22860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6pPr>
    <a:lvl7pPr marL="27432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7pPr>
    <a:lvl8pPr marL="32004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8pPr>
    <a:lvl9pPr marL="3657600" algn="l" defTabSz="914400" rtl="0" eaLnBrk="1" latinLnBrk="0" hangingPunct="1">
      <a:defRPr sz="4400" b="1" kern="1200">
        <a:solidFill>
          <a:schemeClr val="bg1"/>
        </a:solidFill>
        <a:latin typeface="Syntax LT Std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FD6A8"/>
    <a:srgbClr val="A5B75E"/>
    <a:srgbClr val="333333"/>
    <a:srgbClr val="CCD991"/>
    <a:srgbClr val="B5C16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2" d="100"/>
          <a:sy n="72" d="100"/>
        </p:scale>
        <p:origin x="150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19525" y="0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162B03CF-936A-489A-9338-8FB270715922}" type="datetimeFigureOut">
              <a:rPr lang="de-AT"/>
              <a:pPr>
                <a:defRPr/>
              </a:pPr>
              <a:t>09.05.2019</a:t>
            </a:fld>
            <a:endParaRPr lang="de-AT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898525" y="741363"/>
            <a:ext cx="4946650" cy="3709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de-AT" noProof="0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74688" y="4699000"/>
            <a:ext cx="5394325" cy="44529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noProof="0"/>
              <a:t>Textmasterformate durch Klicken bearbeiten</a:t>
            </a:r>
          </a:p>
          <a:p>
            <a:pPr lvl="1"/>
            <a:r>
              <a:rPr lang="de-DE" noProof="0"/>
              <a:t>Zweite Ebene</a:t>
            </a:r>
          </a:p>
          <a:p>
            <a:pPr lvl="2"/>
            <a:r>
              <a:rPr lang="de-DE" noProof="0"/>
              <a:t>Dritte Ebene</a:t>
            </a:r>
          </a:p>
          <a:p>
            <a:pPr lvl="3"/>
            <a:r>
              <a:rPr lang="de-DE" noProof="0"/>
              <a:t>Vierte Ebene</a:t>
            </a:r>
          </a:p>
          <a:p>
            <a:pPr lvl="4"/>
            <a:r>
              <a:rPr lang="de-DE" noProof="0"/>
              <a:t>Fünfte Ebene</a:t>
            </a:r>
            <a:endParaRPr lang="de-AT" noProof="0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19525" y="9396413"/>
            <a:ext cx="2922588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262164E-36A0-43B6-AB19-ED459B14D4DE}" type="slidenum">
              <a:rPr lang="de-AT"/>
              <a:pPr>
                <a:defRPr/>
              </a:pPr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7598200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de-DE"/>
              <a:t>Formatvorlage des Untertitelmasters durch Klicken bearbeiten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B2C56FE-8D62-4A6C-8451-B9A2A872774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503962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70F398-F243-40C2-A719-7F5CD33DD3C6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915900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15113" y="274638"/>
            <a:ext cx="2071687" cy="4090987"/>
          </a:xfrm>
          <a:prstGeom prst="rect">
            <a:avLst/>
          </a:prstGeom>
        </p:spPr>
        <p:txBody>
          <a:bodyPr vert="eaVert"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395288" y="274638"/>
            <a:ext cx="6067425" cy="4090987"/>
          </a:xfrm>
        </p:spPr>
        <p:txBody>
          <a:bodyPr vert="eaVert"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62721D-B461-4A15-86C0-A852E808A295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31773030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850F01-7641-4866-A694-4BA7D0BB6E1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5032268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Abschnitts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AC9500-A58D-4F81-89C6-B6EE47596B2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641792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3952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11688" y="1700213"/>
            <a:ext cx="4064000" cy="26654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5BC6710-A507-472E-B973-A1694C60D54B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805124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D78BCE8-F015-4249-A01C-6DE01028E30D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6535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85700-40B2-403D-85F5-DBB611A53E61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55417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976AC05-83BE-45C1-8E0A-44DC96B31E3C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17399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Textmasterformate durch Klicken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83C25D-18EC-4F98-B682-22721A949B57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95898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AT" noProof="0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Textmasterformate durch Klicken bearbeiten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8A97CAA-BE1F-4EA8-B73D-56163DDC7F23}" type="slidenum">
              <a:rPr lang="de-DE"/>
              <a:pPr>
                <a:defRPr/>
              </a:pPr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5243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12"/>
          <p:cNvSpPr>
            <a:spLocks noChangeArrowheads="1"/>
          </p:cNvSpPr>
          <p:nvPr userDrawn="1"/>
        </p:nvSpPr>
        <p:spPr bwMode="auto">
          <a:xfrm>
            <a:off x="0" y="6597650"/>
            <a:ext cx="9144000" cy="260350"/>
          </a:xfrm>
          <a:prstGeom prst="rect">
            <a:avLst/>
          </a:prstGeom>
          <a:solidFill>
            <a:srgbClr val="CFD6A8"/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1000" b="0">
                <a:solidFill>
                  <a:srgbClr val="333333"/>
                </a:solidFill>
              </a:rPr>
              <a:t> © Österreichischer Bundesverlag Schulbuch GmbH &amp; Co. KG, Wien 2012</a:t>
            </a:r>
          </a:p>
        </p:txBody>
      </p:sp>
      <p:sp>
        <p:nvSpPr>
          <p:cNvPr id="1027" name="Rectangle 7"/>
          <p:cNvSpPr>
            <a:spLocks noChangeArrowheads="1"/>
          </p:cNvSpPr>
          <p:nvPr userDrawn="1"/>
        </p:nvSpPr>
        <p:spPr bwMode="auto">
          <a:xfrm>
            <a:off x="0" y="0"/>
            <a:ext cx="9144000" cy="765175"/>
          </a:xfrm>
          <a:prstGeom prst="rect">
            <a:avLst/>
          </a:prstGeom>
          <a:solidFill>
            <a:srgbClr val="A5B75E"/>
          </a:solidFill>
          <a:ln>
            <a:noFill/>
          </a:ln>
          <a:extLst>
            <a:ext uri="{91240B29-F687-4F45-9708-019B960494DF}">
              <a14:hiddenLine xmlns:a14="http://schemas.microsoft.com/office/drawing/2010/main" w="1905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95288" y="1700213"/>
            <a:ext cx="8280400" cy="26654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altLang="de-DE"/>
              <a:t>Das ist Text 1</a:t>
            </a:r>
          </a:p>
          <a:p>
            <a:pPr lvl="1"/>
            <a:r>
              <a:rPr lang="de-DE" altLang="de-DE"/>
              <a:t>Ebene 2 kleiner</a:t>
            </a:r>
          </a:p>
          <a:p>
            <a:pPr lvl="2"/>
            <a:r>
              <a:rPr lang="de-DE" altLang="de-DE"/>
              <a:t>Noch kleiner</a:t>
            </a:r>
          </a:p>
          <a:p>
            <a:pPr lvl="3"/>
            <a:r>
              <a:rPr lang="de-DE" altLang="de-DE"/>
              <a:t>Vierte Ebene</a:t>
            </a:r>
          </a:p>
          <a:p>
            <a:pPr lvl="4"/>
            <a:r>
              <a:rPr lang="de-AT" altLang="de-DE"/>
              <a:t>Fünfte Ebene</a:t>
            </a:r>
            <a:endParaRPr lang="de-DE" altLang="de-DE"/>
          </a:p>
        </p:txBody>
      </p:sp>
      <p:sp>
        <p:nvSpPr>
          <p:cNvPr id="1029" name="Rectangle 9"/>
          <p:cNvSpPr>
            <a:spLocks noChangeArrowheads="1"/>
          </p:cNvSpPr>
          <p:nvPr userDrawn="1"/>
        </p:nvSpPr>
        <p:spPr bwMode="auto">
          <a:xfrm>
            <a:off x="2700338" y="765175"/>
            <a:ext cx="72072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eaLnBrk="1" hangingPunct="1"/>
            <a:endParaRPr lang="de-AT" altLang="de-DE"/>
          </a:p>
        </p:txBody>
      </p:sp>
      <p:sp>
        <p:nvSpPr>
          <p:cNvPr id="1030" name="Line 14"/>
          <p:cNvSpPr>
            <a:spLocks noChangeShapeType="1"/>
          </p:cNvSpPr>
          <p:nvPr userDrawn="1"/>
        </p:nvSpPr>
        <p:spPr bwMode="auto">
          <a:xfrm>
            <a:off x="-34925" y="765175"/>
            <a:ext cx="9178925" cy="0"/>
          </a:xfrm>
          <a:prstGeom prst="line">
            <a:avLst/>
          </a:prstGeom>
          <a:noFill/>
          <a:ln w="41275">
            <a:solidFill>
              <a:srgbClr val="CFD6A8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anchor="ctr"/>
          <a:lstStyle/>
          <a:p>
            <a:endParaRPr lang="de-AT"/>
          </a:p>
        </p:txBody>
      </p:sp>
      <p:pic>
        <p:nvPicPr>
          <p:cNvPr id="1031" name="Picture 19" descr="logo_oebv_weiss_bausteine2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72450" y="120650"/>
            <a:ext cx="80327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21" descr="bausteine2_schriftzug_weiss"/>
          <p:cNvPicPr>
            <a:picLocks noChangeAspect="1" noChangeArrowheads="1"/>
          </p:cNvPicPr>
          <p:nvPr userDrawn="1"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813" y="166688"/>
            <a:ext cx="2359025" cy="492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bg1"/>
          </a:solidFill>
          <a:latin typeface="Syntax LT Std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Times New Roman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Times New Roman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1200">
          <a:solidFill>
            <a:srgbClr val="000000"/>
          </a:solidFill>
          <a:latin typeface="Arial" charset="0"/>
          <a:ea typeface="Times New Roman" pitchFamily="18" charset="0"/>
          <a:cs typeface="Arial" charset="0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288" y="1376363"/>
            <a:ext cx="8372475" cy="443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819150" y="785813"/>
            <a:ext cx="7561263" cy="676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3800" dirty="0">
                <a:solidFill>
                  <a:srgbClr val="333333"/>
                </a:solidFill>
                <a:latin typeface="Calibri" panose="020F0502020204030204" pitchFamily="34" charset="0"/>
              </a:rPr>
              <a:t>Österreich nach dem Krieg</a:t>
            </a:r>
          </a:p>
        </p:txBody>
      </p:sp>
      <p:pic>
        <p:nvPicPr>
          <p:cNvPr id="3" name="Grafik 2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950" y="3306763"/>
            <a:ext cx="3343275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Grafik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43263" y="2316163"/>
            <a:ext cx="3048000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Grafik 4"/>
          <p:cNvPicPr>
            <a:picLocks noChangeAspect="1" noChangeArrowheads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4688" y="3097213"/>
            <a:ext cx="4400550" cy="2552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Grafik 5"/>
          <p:cNvPicPr>
            <a:picLocks noChangeAspect="1" noChangeArrowheads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3" y="1146175"/>
            <a:ext cx="4229100" cy="3762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694585" y="4069336"/>
            <a:ext cx="259144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Französische Zone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9" name="Text Box 10"/>
          <p:cNvSpPr txBox="1">
            <a:spLocks noChangeArrowheads="1"/>
          </p:cNvSpPr>
          <p:nvPr/>
        </p:nvSpPr>
        <p:spPr bwMode="auto">
          <a:xfrm>
            <a:off x="3820635" y="2736122"/>
            <a:ext cx="2447925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Amerikanische</a:t>
            </a:r>
          </a:p>
          <a:p>
            <a:pPr algn="ctr" eaLnBrk="1" hangingPunct="1"/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Zone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0" name="Text Box 10"/>
          <p:cNvSpPr txBox="1">
            <a:spLocks noChangeArrowheads="1"/>
          </p:cNvSpPr>
          <p:nvPr/>
        </p:nvSpPr>
        <p:spPr bwMode="auto">
          <a:xfrm>
            <a:off x="4427538" y="4652963"/>
            <a:ext cx="24495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Britische Zone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1" name="Text Box 10"/>
          <p:cNvSpPr txBox="1">
            <a:spLocks noChangeArrowheads="1"/>
          </p:cNvSpPr>
          <p:nvPr/>
        </p:nvSpPr>
        <p:spPr bwMode="auto">
          <a:xfrm>
            <a:off x="5768593" y="2118012"/>
            <a:ext cx="2447925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de-DE" altLang="de-DE" sz="24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Sowjetische Zone</a:t>
            </a:r>
            <a:endParaRPr lang="de-DE" altLang="de-DE" sz="24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  <p:sp>
        <p:nvSpPr>
          <p:cNvPr id="12" name="Text Box 10"/>
          <p:cNvSpPr txBox="1">
            <a:spLocks noChangeArrowheads="1"/>
          </p:cNvSpPr>
          <p:nvPr/>
        </p:nvSpPr>
        <p:spPr bwMode="auto">
          <a:xfrm>
            <a:off x="590550" y="5568147"/>
            <a:ext cx="8353425" cy="954107"/>
          </a:xfrm>
          <a:prstGeom prst="rect">
            <a:avLst/>
          </a:prstGeom>
          <a:noFill/>
          <a:ln w="9525" algn="ctr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>
            <a:spAutoFit/>
          </a:bodyPr>
          <a:lstStyle>
            <a:lvl1pPr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1pPr>
            <a:lvl2pPr marL="742950" indent="-28575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2pPr>
            <a:lvl3pPr marL="11430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3pPr>
            <a:lvl4pPr marL="16002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4pPr>
            <a:lvl5pPr marL="2057400" indent="-228600" eaLnBrk="0" hangingPunct="0">
              <a:defRPr sz="4400" b="1">
                <a:solidFill>
                  <a:schemeClr val="bg1"/>
                </a:solidFill>
                <a:latin typeface="Syntax LT Std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4400" b="1">
                <a:solidFill>
                  <a:schemeClr val="bg1"/>
                </a:solidFill>
                <a:latin typeface="Syntax LT Std" pitchFamily="34" charset="0"/>
              </a:defRPr>
            </a:lvl9pPr>
          </a:lstStyle>
          <a:p>
            <a:pPr algn="ctr" eaLnBrk="1" hangingPunct="1"/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Alliierter Rat =</a:t>
            </a:r>
          </a:p>
          <a:p>
            <a:pPr algn="ctr" eaLnBrk="1" hangingPunct="1"/>
            <a:r>
              <a:rPr lang="de-DE" altLang="de-DE" sz="280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Kontrolle, </a:t>
            </a:r>
            <a:r>
              <a:rPr lang="de-DE" altLang="de-DE" sz="2800" dirty="0">
                <a:solidFill>
                  <a:srgbClr val="333333"/>
                </a:solidFill>
                <a:latin typeface="Calibri" panose="020F0502020204030204" pitchFamily="34" charset="0"/>
                <a:sym typeface="Wingdings" panose="05000000000000000000" pitchFamily="2" charset="2"/>
              </a:rPr>
              <a:t>Koordination des politischen Wiederaufbaus</a:t>
            </a:r>
            <a:endParaRPr lang="de-DE" altLang="de-DE" sz="2800" dirty="0">
              <a:solidFill>
                <a:srgbClr val="333333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639711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  <p:bldP spid="12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Syntax LT Std"/>
        <a:ea typeface=""/>
        <a:cs typeface=""/>
      </a:majorFont>
      <a:minorFont>
        <a:latin typeface="PoloST11K-Buch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 w="9525" cap="flat" cmpd="sng" algn="ctr">
          <a:noFill/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de-DE" sz="4400" b="1" i="0" u="none" strike="noStrike" cap="none" normalizeH="0" baseline="0" smtClean="0">
            <a:ln>
              <a:noFill/>
            </a:ln>
            <a:solidFill>
              <a:schemeClr val="bg1"/>
            </a:solidFill>
            <a:effectLst/>
            <a:latin typeface="Syntax LT Std" pitchFamily="34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21</Words>
  <Application>Microsoft Office PowerPoint</Application>
  <PresentationFormat>Bildschirmpräsentation (4:3)</PresentationFormat>
  <Paragraphs>8</Paragraphs>
  <Slides>1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</vt:i4>
      </vt:variant>
    </vt:vector>
  </HeadingPairs>
  <TitlesOfParts>
    <vt:vector size="6" baseType="lpstr">
      <vt:lpstr>Arial</vt:lpstr>
      <vt:lpstr>Calibri</vt:lpstr>
      <vt:lpstr>PoloST11K-Buch</vt:lpstr>
      <vt:lpstr>Syntax LT Std</vt:lpstr>
      <vt:lpstr>Standarddesign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adonis</dc:creator>
  <cp:lastModifiedBy>Peintinger MAS, Mag. Barbara</cp:lastModifiedBy>
  <cp:revision>53</cp:revision>
  <dcterms:created xsi:type="dcterms:W3CDTF">2011-07-14T19:54:09Z</dcterms:created>
  <dcterms:modified xsi:type="dcterms:W3CDTF">2019-05-09T08:54:34Z</dcterms:modified>
</cp:coreProperties>
</file>