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0" r:id="rId4"/>
    <p:sldId id="301" r:id="rId5"/>
    <p:sldId id="302" r:id="rId6"/>
    <p:sldId id="303" r:id="rId7"/>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6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3608B2D-769C-51CA-699E-2EF4ABC7EB3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1F77AE7F-A9F1-E1F7-B335-CF0388DC6F08}"/>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F036FDF5-E606-D660-1866-7E538884988E}"/>
              </a:ext>
            </a:extLst>
          </p:cNvPr>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FFF20307-F4D1-42DE-CB95-7A1A1EECCEE6}"/>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BB0ED6F5-69F4-09EA-7F4B-70414C0C9932}"/>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BB2C0D40-394D-0D02-0883-E1DB8C079F7A}"/>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62AC4C4E-2E42-4E0F-8677-F07D83E68C54}"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4B587385-1E07-91B5-FB72-50052402ACD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0A893E35-E34D-4555-A0D8-526043A82B7D}" type="slidenum">
              <a:rPr lang="de-DE" altLang="de-DE" sz="1200">
                <a:solidFill>
                  <a:schemeClr val="tx1"/>
                </a:solidFill>
              </a:rPr>
              <a:pPr eaLnBrk="1" hangingPunct="1"/>
              <a:t>1</a:t>
            </a:fld>
            <a:endParaRPr lang="de-DE" altLang="de-DE" sz="1200">
              <a:solidFill>
                <a:schemeClr val="tx1"/>
              </a:solidFill>
            </a:endParaRPr>
          </a:p>
        </p:txBody>
      </p:sp>
      <p:sp>
        <p:nvSpPr>
          <p:cNvPr id="10243" name="Rectangle 2">
            <a:extLst>
              <a:ext uri="{FF2B5EF4-FFF2-40B4-BE49-F238E27FC236}">
                <a16:creationId xmlns:a16="http://schemas.microsoft.com/office/drawing/2014/main" id="{1971DACE-0DFD-6320-571D-E6BAC39B4A88}"/>
              </a:ext>
            </a:extLst>
          </p:cNvPr>
          <p:cNvSpPr>
            <a:spLocks noGrp="1" noRot="1" noChangeArrowheads="1" noTextEdit="1"/>
          </p:cNvSpPr>
          <p:nvPr>
            <p:ph type="sldImg"/>
          </p:nvPr>
        </p:nvSpPr>
        <p:spPr>
          <a:ln/>
        </p:spPr>
      </p:sp>
      <p:sp>
        <p:nvSpPr>
          <p:cNvPr id="10244" name="Rectangle 3">
            <a:extLst>
              <a:ext uri="{FF2B5EF4-FFF2-40B4-BE49-F238E27FC236}">
                <a16:creationId xmlns:a16="http://schemas.microsoft.com/office/drawing/2014/main" id="{E0E36CF7-CC07-695B-EFA4-F5C7C42F96B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84A8779-D143-A95D-0FA3-16BE6D6BC20D}"/>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049E8888-2569-E306-E099-C60C96DA0163}"/>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AD78891C-9343-36A2-5CD8-13A5A9B3A35B}"/>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pic>
        <p:nvPicPr>
          <p:cNvPr id="5" name="Picture 2">
            <a:extLst>
              <a:ext uri="{FF2B5EF4-FFF2-40B4-BE49-F238E27FC236}">
                <a16:creationId xmlns:a16="http://schemas.microsoft.com/office/drawing/2014/main" id="{B1157324-29A0-0AAF-5102-57BEFFAA836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20013"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584087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00560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239081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17806674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165722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8634043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5697542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11422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6027684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067183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4958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9750382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2401943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4813447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804945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238872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532249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50992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773468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29633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9783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839491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950461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18EA50FD-FC7E-893E-A2EE-9CA7C1E3204B}"/>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C4B5C189-8721-9F48-DD44-40B7B86A61AB}"/>
              </a:ext>
            </a:extLst>
          </p:cNvPr>
          <p:cNvSpPr>
            <a:spLocks noGrp="1" noChangeArrowheads="1"/>
          </p:cNvSpPr>
          <p:nvPr>
            <p:ph type="title"/>
          </p:nvPr>
        </p:nvSpPr>
        <p:spPr bwMode="auto">
          <a:xfrm>
            <a:off x="468313" y="0"/>
            <a:ext cx="6335712"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A9DA60C6-1CDA-9AD3-2858-DB6F8DC22F84}"/>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91B95C7D-FF40-6D50-BABE-8D453264CB57}"/>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A3C8C4F2-6B37-4F74-4697-CFC12F31626E}"/>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4885CF02-EDC6-5EE9-F25E-DF1E5F17724F}"/>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3FCDF102-04E3-14FA-B895-7AAC7375749A}"/>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C0BCC48-50F4-C9F3-B44D-7D76985D79DD}"/>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A7AF4432-0909-D01A-CA8A-7562442DC8E3}"/>
              </a:ext>
            </a:extLst>
          </p:cNvPr>
          <p:cNvSpPr>
            <a:spLocks noGrp="1" noChangeArrowheads="1"/>
          </p:cNvSpPr>
          <p:nvPr>
            <p:ph type="ctrTitle"/>
          </p:nvPr>
        </p:nvSpPr>
        <p:spPr>
          <a:xfrm>
            <a:off x="471488" y="333375"/>
            <a:ext cx="7772400" cy="792163"/>
          </a:xfrm>
        </p:spPr>
        <p:txBody>
          <a:bodyPr/>
          <a:lstStyle/>
          <a:p>
            <a:pPr eaLnBrk="1" hangingPunct="1"/>
            <a:r>
              <a:rPr lang="de-DE" altLang="de-DE"/>
              <a:t>Der Aufbau eines Hühnereis</a:t>
            </a:r>
          </a:p>
        </p:txBody>
      </p:sp>
      <p:sp>
        <p:nvSpPr>
          <p:cNvPr id="4099" name="Text Box 17">
            <a:extLst>
              <a:ext uri="{FF2B5EF4-FFF2-40B4-BE49-F238E27FC236}">
                <a16:creationId xmlns:a16="http://schemas.microsoft.com/office/drawing/2014/main" id="{D64640EA-E06C-AAE3-13DB-5A80D55D98DF}"/>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Font typeface="Wingdings" panose="05000000000000000000" pitchFamily="2" charset="2"/>
              <a:buChar char="§"/>
            </a:pPr>
            <a:r>
              <a:rPr lang="de-DE" altLang="de-DE" sz="2000"/>
              <a:t> </a:t>
            </a:r>
            <a:r>
              <a:rPr lang="de-DE" altLang="de-DE" sz="2000">
                <a:hlinkClick r:id="rId3" action="ppaction://hlinksldjump"/>
              </a:rPr>
              <a:t>schrittweiser Aufbau des Tafelbildes</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4" action="ppaction://hlinksldjump"/>
              </a:rPr>
              <a:t>vollständige Ansicht (Lösung)</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5" action="ppaction://hlinksldjump"/>
              </a:rPr>
              <a:t>zum Ausfüllen</a:t>
            </a:r>
            <a:endParaRPr lang="de-DE" altLang="de-DE" sz="200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2CCD7D6-E970-37D3-0BC0-AF68008A75F3}"/>
              </a:ext>
            </a:extLst>
          </p:cNvPr>
          <p:cNvSpPr>
            <a:spLocks noGrp="1" noChangeArrowheads="1"/>
          </p:cNvSpPr>
          <p:nvPr>
            <p:ph type="title"/>
          </p:nvPr>
        </p:nvSpPr>
        <p:spPr/>
        <p:txBody>
          <a:bodyPr/>
          <a:lstStyle/>
          <a:p>
            <a:r>
              <a:rPr lang="de-DE" altLang="de-DE"/>
              <a:t>Der Aufbau eines Hühnereis</a:t>
            </a:r>
          </a:p>
        </p:txBody>
      </p:sp>
      <p:grpSp>
        <p:nvGrpSpPr>
          <p:cNvPr id="5123" name="Group 162">
            <a:extLst>
              <a:ext uri="{FF2B5EF4-FFF2-40B4-BE49-F238E27FC236}">
                <a16:creationId xmlns:a16="http://schemas.microsoft.com/office/drawing/2014/main" id="{D70B4FCE-9296-DE45-83E2-ED586718B561}"/>
              </a:ext>
            </a:extLst>
          </p:cNvPr>
          <p:cNvGrpSpPr>
            <a:grpSpLocks/>
          </p:cNvGrpSpPr>
          <p:nvPr/>
        </p:nvGrpSpPr>
        <p:grpSpPr bwMode="auto">
          <a:xfrm>
            <a:off x="898525" y="4502150"/>
            <a:ext cx="2520950" cy="366713"/>
            <a:chOff x="204" y="2704"/>
            <a:chExt cx="1588" cy="231"/>
          </a:xfrm>
        </p:grpSpPr>
        <p:sp>
          <p:nvSpPr>
            <p:cNvPr id="5209" name="Rectangle 38">
              <a:extLst>
                <a:ext uri="{FF2B5EF4-FFF2-40B4-BE49-F238E27FC236}">
                  <a16:creationId xmlns:a16="http://schemas.microsoft.com/office/drawing/2014/main" id="{41127666-58D2-AA98-864D-7C2B2ECD169A}"/>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10" name="Group 149">
              <a:extLst>
                <a:ext uri="{FF2B5EF4-FFF2-40B4-BE49-F238E27FC236}">
                  <a16:creationId xmlns:a16="http://schemas.microsoft.com/office/drawing/2014/main" id="{60DBC628-6438-1954-5989-C75E401AC58D}"/>
                </a:ext>
              </a:extLst>
            </p:cNvPr>
            <p:cNvGrpSpPr>
              <a:grpSpLocks/>
            </p:cNvGrpSpPr>
            <p:nvPr/>
          </p:nvGrpSpPr>
          <p:grpSpPr bwMode="auto">
            <a:xfrm>
              <a:off x="204" y="2704"/>
              <a:ext cx="227" cy="231"/>
              <a:chOff x="204" y="2704"/>
              <a:chExt cx="227" cy="231"/>
            </a:xfrm>
          </p:grpSpPr>
          <p:sp>
            <p:nvSpPr>
              <p:cNvPr id="5211" name="Oval 49">
                <a:extLst>
                  <a:ext uri="{FF2B5EF4-FFF2-40B4-BE49-F238E27FC236}">
                    <a16:creationId xmlns:a16="http://schemas.microsoft.com/office/drawing/2014/main" id="{21B1DD06-54D1-0DE1-6975-6D7C95D2669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2" name="Text Box 50">
                <a:extLst>
                  <a:ext uri="{FF2B5EF4-FFF2-40B4-BE49-F238E27FC236}">
                    <a16:creationId xmlns:a16="http://schemas.microsoft.com/office/drawing/2014/main" id="{DD38043A-AFC7-3C3F-BB89-76558C40567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5124" name="Group 163">
            <a:extLst>
              <a:ext uri="{FF2B5EF4-FFF2-40B4-BE49-F238E27FC236}">
                <a16:creationId xmlns:a16="http://schemas.microsoft.com/office/drawing/2014/main" id="{9412A5EE-09FD-579B-7556-340780D86B55}"/>
              </a:ext>
            </a:extLst>
          </p:cNvPr>
          <p:cNvGrpSpPr>
            <a:grpSpLocks/>
          </p:cNvGrpSpPr>
          <p:nvPr/>
        </p:nvGrpSpPr>
        <p:grpSpPr bwMode="auto">
          <a:xfrm>
            <a:off x="898525" y="5006975"/>
            <a:ext cx="2520950" cy="366713"/>
            <a:chOff x="204" y="3022"/>
            <a:chExt cx="1588" cy="231"/>
          </a:xfrm>
        </p:grpSpPr>
        <p:sp>
          <p:nvSpPr>
            <p:cNvPr id="5205" name="Rectangle 39">
              <a:extLst>
                <a:ext uri="{FF2B5EF4-FFF2-40B4-BE49-F238E27FC236}">
                  <a16:creationId xmlns:a16="http://schemas.microsoft.com/office/drawing/2014/main" id="{C7B8CB32-5AA3-5949-6B7F-244A0507C75A}"/>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6" name="Group 150">
              <a:extLst>
                <a:ext uri="{FF2B5EF4-FFF2-40B4-BE49-F238E27FC236}">
                  <a16:creationId xmlns:a16="http://schemas.microsoft.com/office/drawing/2014/main" id="{E9319B56-443D-CBCD-081E-00973052245E}"/>
                </a:ext>
              </a:extLst>
            </p:cNvPr>
            <p:cNvGrpSpPr>
              <a:grpSpLocks/>
            </p:cNvGrpSpPr>
            <p:nvPr/>
          </p:nvGrpSpPr>
          <p:grpSpPr bwMode="auto">
            <a:xfrm>
              <a:off x="204" y="3022"/>
              <a:ext cx="227" cy="231"/>
              <a:chOff x="204" y="3022"/>
              <a:chExt cx="227" cy="231"/>
            </a:xfrm>
          </p:grpSpPr>
          <p:sp>
            <p:nvSpPr>
              <p:cNvPr id="5207" name="Oval 51">
                <a:extLst>
                  <a:ext uri="{FF2B5EF4-FFF2-40B4-BE49-F238E27FC236}">
                    <a16:creationId xmlns:a16="http://schemas.microsoft.com/office/drawing/2014/main" id="{E0EC1E19-3897-46A1-3C4E-69CD8A15F15F}"/>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8" name="Text Box 52">
                <a:extLst>
                  <a:ext uri="{FF2B5EF4-FFF2-40B4-BE49-F238E27FC236}">
                    <a16:creationId xmlns:a16="http://schemas.microsoft.com/office/drawing/2014/main" id="{405901AA-14C4-C8E4-6019-44DA6092C3CE}"/>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5125" name="Group 164">
            <a:extLst>
              <a:ext uri="{FF2B5EF4-FFF2-40B4-BE49-F238E27FC236}">
                <a16:creationId xmlns:a16="http://schemas.microsoft.com/office/drawing/2014/main" id="{25AD0FE9-51E1-37D5-6C6E-864E68C6FAAC}"/>
              </a:ext>
            </a:extLst>
          </p:cNvPr>
          <p:cNvGrpSpPr>
            <a:grpSpLocks/>
          </p:cNvGrpSpPr>
          <p:nvPr/>
        </p:nvGrpSpPr>
        <p:grpSpPr bwMode="auto">
          <a:xfrm>
            <a:off x="898525" y="5510213"/>
            <a:ext cx="2520950" cy="366712"/>
            <a:chOff x="204" y="3339"/>
            <a:chExt cx="1588" cy="231"/>
          </a:xfrm>
        </p:grpSpPr>
        <p:sp>
          <p:nvSpPr>
            <p:cNvPr id="5201" name="Rectangle 40">
              <a:extLst>
                <a:ext uri="{FF2B5EF4-FFF2-40B4-BE49-F238E27FC236}">
                  <a16:creationId xmlns:a16="http://schemas.microsoft.com/office/drawing/2014/main" id="{3EC79C51-8C3D-E81E-F3ED-B6BEE486F1CC}"/>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2" name="Group 151">
              <a:extLst>
                <a:ext uri="{FF2B5EF4-FFF2-40B4-BE49-F238E27FC236}">
                  <a16:creationId xmlns:a16="http://schemas.microsoft.com/office/drawing/2014/main" id="{3657EF06-DEC6-B22D-E09E-87DD4B9CF634}"/>
                </a:ext>
              </a:extLst>
            </p:cNvPr>
            <p:cNvGrpSpPr>
              <a:grpSpLocks/>
            </p:cNvGrpSpPr>
            <p:nvPr/>
          </p:nvGrpSpPr>
          <p:grpSpPr bwMode="auto">
            <a:xfrm>
              <a:off x="204" y="3339"/>
              <a:ext cx="227" cy="231"/>
              <a:chOff x="204" y="3339"/>
              <a:chExt cx="227" cy="231"/>
            </a:xfrm>
          </p:grpSpPr>
          <p:sp>
            <p:nvSpPr>
              <p:cNvPr id="5203" name="Oval 53">
                <a:extLst>
                  <a:ext uri="{FF2B5EF4-FFF2-40B4-BE49-F238E27FC236}">
                    <a16:creationId xmlns:a16="http://schemas.microsoft.com/office/drawing/2014/main" id="{9FECA2DE-CD2C-D033-12AF-4B736F5FB7D7}"/>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4" name="Text Box 54">
                <a:extLst>
                  <a:ext uri="{FF2B5EF4-FFF2-40B4-BE49-F238E27FC236}">
                    <a16:creationId xmlns:a16="http://schemas.microsoft.com/office/drawing/2014/main" id="{B4AFBF25-D0BB-EFC3-9D41-C509DA45F34E}"/>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5126" name="Group 167">
            <a:extLst>
              <a:ext uri="{FF2B5EF4-FFF2-40B4-BE49-F238E27FC236}">
                <a16:creationId xmlns:a16="http://schemas.microsoft.com/office/drawing/2014/main" id="{500E620C-B87E-EC4B-A829-597628AD180B}"/>
              </a:ext>
            </a:extLst>
          </p:cNvPr>
          <p:cNvGrpSpPr>
            <a:grpSpLocks/>
          </p:cNvGrpSpPr>
          <p:nvPr/>
        </p:nvGrpSpPr>
        <p:grpSpPr bwMode="auto">
          <a:xfrm>
            <a:off x="898525" y="6015038"/>
            <a:ext cx="2520950" cy="366712"/>
            <a:chOff x="204" y="3657"/>
            <a:chExt cx="1588" cy="231"/>
          </a:xfrm>
        </p:grpSpPr>
        <p:sp>
          <p:nvSpPr>
            <p:cNvPr id="5197" name="Rectangle 42">
              <a:extLst>
                <a:ext uri="{FF2B5EF4-FFF2-40B4-BE49-F238E27FC236}">
                  <a16:creationId xmlns:a16="http://schemas.microsoft.com/office/drawing/2014/main" id="{A909C78C-D3AA-F0B4-93E6-3CBC49A45BCC}"/>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8" name="Group 152">
              <a:extLst>
                <a:ext uri="{FF2B5EF4-FFF2-40B4-BE49-F238E27FC236}">
                  <a16:creationId xmlns:a16="http://schemas.microsoft.com/office/drawing/2014/main" id="{739C14D7-7C21-A107-1F03-1A3B55E7E0FC}"/>
                </a:ext>
              </a:extLst>
            </p:cNvPr>
            <p:cNvGrpSpPr>
              <a:grpSpLocks/>
            </p:cNvGrpSpPr>
            <p:nvPr/>
          </p:nvGrpSpPr>
          <p:grpSpPr bwMode="auto">
            <a:xfrm>
              <a:off x="204" y="3657"/>
              <a:ext cx="227" cy="231"/>
              <a:chOff x="204" y="3657"/>
              <a:chExt cx="227" cy="231"/>
            </a:xfrm>
          </p:grpSpPr>
          <p:sp>
            <p:nvSpPr>
              <p:cNvPr id="5199" name="Oval 55">
                <a:extLst>
                  <a:ext uri="{FF2B5EF4-FFF2-40B4-BE49-F238E27FC236}">
                    <a16:creationId xmlns:a16="http://schemas.microsoft.com/office/drawing/2014/main" id="{26B5E101-E8D7-4C38-7315-361F7C8BD00D}"/>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0" name="Text Box 56">
                <a:extLst>
                  <a:ext uri="{FF2B5EF4-FFF2-40B4-BE49-F238E27FC236}">
                    <a16:creationId xmlns:a16="http://schemas.microsoft.com/office/drawing/2014/main" id="{EE7C524B-35BD-1A12-8AA4-E7976DC52371}"/>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5127" name="Group 166">
            <a:extLst>
              <a:ext uri="{FF2B5EF4-FFF2-40B4-BE49-F238E27FC236}">
                <a16:creationId xmlns:a16="http://schemas.microsoft.com/office/drawing/2014/main" id="{3D9A8AA4-0BA6-5410-F354-5177572988A0}"/>
              </a:ext>
            </a:extLst>
          </p:cNvPr>
          <p:cNvGrpSpPr>
            <a:grpSpLocks/>
          </p:cNvGrpSpPr>
          <p:nvPr/>
        </p:nvGrpSpPr>
        <p:grpSpPr bwMode="auto">
          <a:xfrm>
            <a:off x="3995738" y="4508500"/>
            <a:ext cx="2520950" cy="366713"/>
            <a:chOff x="1882" y="2704"/>
            <a:chExt cx="1588" cy="231"/>
          </a:xfrm>
        </p:grpSpPr>
        <p:sp>
          <p:nvSpPr>
            <p:cNvPr id="5193" name="Rectangle 41">
              <a:extLst>
                <a:ext uri="{FF2B5EF4-FFF2-40B4-BE49-F238E27FC236}">
                  <a16:creationId xmlns:a16="http://schemas.microsoft.com/office/drawing/2014/main" id="{5F6851BA-B9CD-7111-20A8-08F36DC583C3}"/>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4" name="Group 153">
              <a:extLst>
                <a:ext uri="{FF2B5EF4-FFF2-40B4-BE49-F238E27FC236}">
                  <a16:creationId xmlns:a16="http://schemas.microsoft.com/office/drawing/2014/main" id="{2C9564D0-03D8-A50A-43AF-DA42CF6D7EB9}"/>
                </a:ext>
              </a:extLst>
            </p:cNvPr>
            <p:cNvGrpSpPr>
              <a:grpSpLocks/>
            </p:cNvGrpSpPr>
            <p:nvPr/>
          </p:nvGrpSpPr>
          <p:grpSpPr bwMode="auto">
            <a:xfrm>
              <a:off x="1882" y="2704"/>
              <a:ext cx="227" cy="231"/>
              <a:chOff x="1882" y="2704"/>
              <a:chExt cx="227" cy="231"/>
            </a:xfrm>
          </p:grpSpPr>
          <p:sp>
            <p:nvSpPr>
              <p:cNvPr id="5195" name="Oval 57">
                <a:extLst>
                  <a:ext uri="{FF2B5EF4-FFF2-40B4-BE49-F238E27FC236}">
                    <a16:creationId xmlns:a16="http://schemas.microsoft.com/office/drawing/2014/main" id="{C63E3B25-233D-C5D2-DCFC-BB67FF4A869E}"/>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6" name="Text Box 58">
                <a:extLst>
                  <a:ext uri="{FF2B5EF4-FFF2-40B4-BE49-F238E27FC236}">
                    <a16:creationId xmlns:a16="http://schemas.microsoft.com/office/drawing/2014/main" id="{23F778CF-5647-7AA0-5269-342212CE8F90}"/>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5128" name="Group 168">
            <a:extLst>
              <a:ext uri="{FF2B5EF4-FFF2-40B4-BE49-F238E27FC236}">
                <a16:creationId xmlns:a16="http://schemas.microsoft.com/office/drawing/2014/main" id="{076743AF-0A0F-6626-9903-210729849255}"/>
              </a:ext>
            </a:extLst>
          </p:cNvPr>
          <p:cNvGrpSpPr>
            <a:grpSpLocks/>
          </p:cNvGrpSpPr>
          <p:nvPr/>
        </p:nvGrpSpPr>
        <p:grpSpPr bwMode="auto">
          <a:xfrm>
            <a:off x="3995738" y="5013325"/>
            <a:ext cx="2520950" cy="366713"/>
            <a:chOff x="1882" y="3022"/>
            <a:chExt cx="1588" cy="231"/>
          </a:xfrm>
        </p:grpSpPr>
        <p:sp>
          <p:nvSpPr>
            <p:cNvPr id="5189" name="Rectangle 43">
              <a:extLst>
                <a:ext uri="{FF2B5EF4-FFF2-40B4-BE49-F238E27FC236}">
                  <a16:creationId xmlns:a16="http://schemas.microsoft.com/office/drawing/2014/main" id="{7C33A0A9-338F-A0C1-531E-41637EEE305D}"/>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0" name="Group 154">
              <a:extLst>
                <a:ext uri="{FF2B5EF4-FFF2-40B4-BE49-F238E27FC236}">
                  <a16:creationId xmlns:a16="http://schemas.microsoft.com/office/drawing/2014/main" id="{83A82708-8804-63D6-98AD-12EB2434545D}"/>
                </a:ext>
              </a:extLst>
            </p:cNvPr>
            <p:cNvGrpSpPr>
              <a:grpSpLocks/>
            </p:cNvGrpSpPr>
            <p:nvPr/>
          </p:nvGrpSpPr>
          <p:grpSpPr bwMode="auto">
            <a:xfrm>
              <a:off x="1882" y="3022"/>
              <a:ext cx="227" cy="231"/>
              <a:chOff x="1882" y="3022"/>
              <a:chExt cx="227" cy="231"/>
            </a:xfrm>
          </p:grpSpPr>
          <p:sp>
            <p:nvSpPr>
              <p:cNvPr id="5191" name="Oval 59">
                <a:extLst>
                  <a:ext uri="{FF2B5EF4-FFF2-40B4-BE49-F238E27FC236}">
                    <a16:creationId xmlns:a16="http://schemas.microsoft.com/office/drawing/2014/main" id="{97862F4D-5D04-02F6-A379-C28B83EEECD4}"/>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2" name="Text Box 60">
                <a:extLst>
                  <a:ext uri="{FF2B5EF4-FFF2-40B4-BE49-F238E27FC236}">
                    <a16:creationId xmlns:a16="http://schemas.microsoft.com/office/drawing/2014/main" id="{E600AFF1-A8F5-631F-8ED2-6ED8311F79D4}"/>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5129" name="Group 169">
            <a:extLst>
              <a:ext uri="{FF2B5EF4-FFF2-40B4-BE49-F238E27FC236}">
                <a16:creationId xmlns:a16="http://schemas.microsoft.com/office/drawing/2014/main" id="{DE348042-A809-B974-0304-463B907F2D6B}"/>
              </a:ext>
            </a:extLst>
          </p:cNvPr>
          <p:cNvGrpSpPr>
            <a:grpSpLocks/>
          </p:cNvGrpSpPr>
          <p:nvPr/>
        </p:nvGrpSpPr>
        <p:grpSpPr bwMode="auto">
          <a:xfrm>
            <a:off x="3995738" y="5518150"/>
            <a:ext cx="2520950" cy="366713"/>
            <a:chOff x="1882" y="3339"/>
            <a:chExt cx="1588" cy="231"/>
          </a:xfrm>
        </p:grpSpPr>
        <p:sp>
          <p:nvSpPr>
            <p:cNvPr id="5185" name="Rectangle 44">
              <a:extLst>
                <a:ext uri="{FF2B5EF4-FFF2-40B4-BE49-F238E27FC236}">
                  <a16:creationId xmlns:a16="http://schemas.microsoft.com/office/drawing/2014/main" id="{19440C30-734A-F577-2A6A-A996A5728835}"/>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86" name="Group 155">
              <a:extLst>
                <a:ext uri="{FF2B5EF4-FFF2-40B4-BE49-F238E27FC236}">
                  <a16:creationId xmlns:a16="http://schemas.microsoft.com/office/drawing/2014/main" id="{2128634E-B7A5-1BCC-0B48-BFF9FBE1A248}"/>
                </a:ext>
              </a:extLst>
            </p:cNvPr>
            <p:cNvGrpSpPr>
              <a:grpSpLocks/>
            </p:cNvGrpSpPr>
            <p:nvPr/>
          </p:nvGrpSpPr>
          <p:grpSpPr bwMode="auto">
            <a:xfrm>
              <a:off x="1882" y="3339"/>
              <a:ext cx="227" cy="231"/>
              <a:chOff x="1882" y="3339"/>
              <a:chExt cx="227" cy="231"/>
            </a:xfrm>
          </p:grpSpPr>
          <p:sp>
            <p:nvSpPr>
              <p:cNvPr id="5187" name="Oval 61">
                <a:extLst>
                  <a:ext uri="{FF2B5EF4-FFF2-40B4-BE49-F238E27FC236}">
                    <a16:creationId xmlns:a16="http://schemas.microsoft.com/office/drawing/2014/main" id="{AA0C365F-3056-7898-FF55-B8F1C3D98D93}"/>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8" name="Text Box 62">
                <a:extLst>
                  <a:ext uri="{FF2B5EF4-FFF2-40B4-BE49-F238E27FC236}">
                    <a16:creationId xmlns:a16="http://schemas.microsoft.com/office/drawing/2014/main" id="{4A4D078D-30A2-516E-2810-AB124CBA7F0B}"/>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5130" name="Group 165">
            <a:extLst>
              <a:ext uri="{FF2B5EF4-FFF2-40B4-BE49-F238E27FC236}">
                <a16:creationId xmlns:a16="http://schemas.microsoft.com/office/drawing/2014/main" id="{3F5F91EF-8CCB-D8FB-0BF3-C0D14DAF2EB2}"/>
              </a:ext>
            </a:extLst>
          </p:cNvPr>
          <p:cNvGrpSpPr>
            <a:grpSpLocks/>
          </p:cNvGrpSpPr>
          <p:nvPr/>
        </p:nvGrpSpPr>
        <p:grpSpPr bwMode="auto">
          <a:xfrm>
            <a:off x="3995738" y="6015038"/>
            <a:ext cx="2520950" cy="366712"/>
            <a:chOff x="1882" y="3657"/>
            <a:chExt cx="1588" cy="231"/>
          </a:xfrm>
        </p:grpSpPr>
        <p:sp>
          <p:nvSpPr>
            <p:cNvPr id="5181" name="Rectangle 45">
              <a:extLst>
                <a:ext uri="{FF2B5EF4-FFF2-40B4-BE49-F238E27FC236}">
                  <a16:creationId xmlns:a16="http://schemas.microsoft.com/office/drawing/2014/main" id="{4544F4A5-C00F-EC9C-A3B7-B45D5A7693C4}"/>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82" name="Group 156">
              <a:extLst>
                <a:ext uri="{FF2B5EF4-FFF2-40B4-BE49-F238E27FC236}">
                  <a16:creationId xmlns:a16="http://schemas.microsoft.com/office/drawing/2014/main" id="{19158291-5464-53E5-B3D5-FD786CEC684A}"/>
                </a:ext>
              </a:extLst>
            </p:cNvPr>
            <p:cNvGrpSpPr>
              <a:grpSpLocks/>
            </p:cNvGrpSpPr>
            <p:nvPr/>
          </p:nvGrpSpPr>
          <p:grpSpPr bwMode="auto">
            <a:xfrm>
              <a:off x="1882" y="3657"/>
              <a:ext cx="227" cy="231"/>
              <a:chOff x="1882" y="3657"/>
              <a:chExt cx="227" cy="231"/>
            </a:xfrm>
          </p:grpSpPr>
          <p:sp>
            <p:nvSpPr>
              <p:cNvPr id="5183" name="Oval 63">
                <a:extLst>
                  <a:ext uri="{FF2B5EF4-FFF2-40B4-BE49-F238E27FC236}">
                    <a16:creationId xmlns:a16="http://schemas.microsoft.com/office/drawing/2014/main" id="{3FFC77BA-C218-BF54-52B2-F0B72E118BBF}"/>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4" name="Text Box 64">
                <a:extLst>
                  <a:ext uri="{FF2B5EF4-FFF2-40B4-BE49-F238E27FC236}">
                    <a16:creationId xmlns:a16="http://schemas.microsoft.com/office/drawing/2014/main" id="{E0807D35-B158-3823-A43A-851675FC50D4}"/>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sp>
        <p:nvSpPr>
          <p:cNvPr id="111688" name="Text Box 72">
            <a:extLst>
              <a:ext uri="{FF2B5EF4-FFF2-40B4-BE49-F238E27FC236}">
                <a16:creationId xmlns:a16="http://schemas.microsoft.com/office/drawing/2014/main" id="{E3C9ACD8-28AD-65B3-C991-B31DADD17598}"/>
              </a:ext>
            </a:extLst>
          </p:cNvPr>
          <p:cNvSpPr txBox="1">
            <a:spLocks noChangeArrowheads="1"/>
          </p:cNvSpPr>
          <p:nvPr/>
        </p:nvSpPr>
        <p:spPr bwMode="auto">
          <a:xfrm>
            <a:off x="1401763" y="45259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Eiklar</a:t>
            </a:r>
          </a:p>
        </p:txBody>
      </p:sp>
      <p:sp>
        <p:nvSpPr>
          <p:cNvPr id="111689" name="Text Box 73">
            <a:extLst>
              <a:ext uri="{FF2B5EF4-FFF2-40B4-BE49-F238E27FC236}">
                <a16:creationId xmlns:a16="http://schemas.microsoft.com/office/drawing/2014/main" id="{228A6F57-12B0-F31C-6561-85C5403E7B9C}"/>
              </a:ext>
            </a:extLst>
          </p:cNvPr>
          <p:cNvSpPr txBox="1">
            <a:spLocks noChangeArrowheads="1"/>
          </p:cNvSpPr>
          <p:nvPr/>
        </p:nvSpPr>
        <p:spPr bwMode="auto">
          <a:xfrm>
            <a:off x="1401763" y="50307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Keimscheibe</a:t>
            </a:r>
          </a:p>
        </p:txBody>
      </p:sp>
      <p:sp>
        <p:nvSpPr>
          <p:cNvPr id="111690" name="Text Box 74">
            <a:extLst>
              <a:ext uri="{FF2B5EF4-FFF2-40B4-BE49-F238E27FC236}">
                <a16:creationId xmlns:a16="http://schemas.microsoft.com/office/drawing/2014/main" id="{727BAEBE-7BB9-41D2-6787-678AD3B02081}"/>
              </a:ext>
            </a:extLst>
          </p:cNvPr>
          <p:cNvSpPr txBox="1">
            <a:spLocks noChangeArrowheads="1"/>
          </p:cNvSpPr>
          <p:nvPr/>
        </p:nvSpPr>
        <p:spPr bwMode="auto">
          <a:xfrm>
            <a:off x="1401763" y="55340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Eidotter</a:t>
            </a:r>
          </a:p>
        </p:txBody>
      </p:sp>
      <p:sp>
        <p:nvSpPr>
          <p:cNvPr id="111691" name="Text Box 75">
            <a:extLst>
              <a:ext uri="{FF2B5EF4-FFF2-40B4-BE49-F238E27FC236}">
                <a16:creationId xmlns:a16="http://schemas.microsoft.com/office/drawing/2014/main" id="{0538E69D-3939-C24C-7DAB-C8EC6732F983}"/>
              </a:ext>
            </a:extLst>
          </p:cNvPr>
          <p:cNvSpPr txBox="1">
            <a:spLocks noChangeArrowheads="1"/>
          </p:cNvSpPr>
          <p:nvPr/>
        </p:nvSpPr>
        <p:spPr bwMode="auto">
          <a:xfrm>
            <a:off x="1401763" y="603885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Dotterhaut</a:t>
            </a:r>
          </a:p>
        </p:txBody>
      </p:sp>
      <p:sp>
        <p:nvSpPr>
          <p:cNvPr id="111692" name="Text Box 76">
            <a:extLst>
              <a:ext uri="{FF2B5EF4-FFF2-40B4-BE49-F238E27FC236}">
                <a16:creationId xmlns:a16="http://schemas.microsoft.com/office/drawing/2014/main" id="{60F8EC61-2293-6FB2-6851-E2C0FCB67476}"/>
              </a:ext>
            </a:extLst>
          </p:cNvPr>
          <p:cNvSpPr txBox="1">
            <a:spLocks noChangeArrowheads="1"/>
          </p:cNvSpPr>
          <p:nvPr/>
        </p:nvSpPr>
        <p:spPr bwMode="auto">
          <a:xfrm>
            <a:off x="4500563" y="45085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Schalenhaut</a:t>
            </a:r>
          </a:p>
        </p:txBody>
      </p:sp>
      <p:sp>
        <p:nvSpPr>
          <p:cNvPr id="111693" name="Text Box 77">
            <a:extLst>
              <a:ext uri="{FF2B5EF4-FFF2-40B4-BE49-F238E27FC236}">
                <a16:creationId xmlns:a16="http://schemas.microsoft.com/office/drawing/2014/main" id="{4E66CC30-7B6B-C1D0-EFC9-6AD32F36527A}"/>
              </a:ext>
            </a:extLst>
          </p:cNvPr>
          <p:cNvSpPr txBox="1">
            <a:spLocks noChangeArrowheads="1"/>
          </p:cNvSpPr>
          <p:nvPr/>
        </p:nvSpPr>
        <p:spPr bwMode="auto">
          <a:xfrm>
            <a:off x="4500563" y="50133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Kalkschale</a:t>
            </a:r>
          </a:p>
        </p:txBody>
      </p:sp>
      <p:sp>
        <p:nvSpPr>
          <p:cNvPr id="111694" name="Text Box 78">
            <a:extLst>
              <a:ext uri="{FF2B5EF4-FFF2-40B4-BE49-F238E27FC236}">
                <a16:creationId xmlns:a16="http://schemas.microsoft.com/office/drawing/2014/main" id="{A6B3FE20-75A9-E5CC-1974-699F94711FD5}"/>
              </a:ext>
            </a:extLst>
          </p:cNvPr>
          <p:cNvSpPr txBox="1">
            <a:spLocks noChangeArrowheads="1"/>
          </p:cNvSpPr>
          <p:nvPr/>
        </p:nvSpPr>
        <p:spPr bwMode="auto">
          <a:xfrm>
            <a:off x="4500563" y="5518150"/>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Hagelschnur</a:t>
            </a:r>
          </a:p>
        </p:txBody>
      </p:sp>
      <p:sp>
        <p:nvSpPr>
          <p:cNvPr id="111695" name="Text Box 79">
            <a:extLst>
              <a:ext uri="{FF2B5EF4-FFF2-40B4-BE49-F238E27FC236}">
                <a16:creationId xmlns:a16="http://schemas.microsoft.com/office/drawing/2014/main" id="{15E38D8B-DBDA-1B4D-0556-A4B990C9D457}"/>
              </a:ext>
            </a:extLst>
          </p:cNvPr>
          <p:cNvSpPr txBox="1">
            <a:spLocks noChangeArrowheads="1"/>
          </p:cNvSpPr>
          <p:nvPr/>
        </p:nvSpPr>
        <p:spPr bwMode="auto">
          <a:xfrm>
            <a:off x="4500563" y="6015038"/>
            <a:ext cx="19431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Luftkammer</a:t>
            </a:r>
          </a:p>
        </p:txBody>
      </p:sp>
      <p:grpSp>
        <p:nvGrpSpPr>
          <p:cNvPr id="5139" name="Group 329">
            <a:extLst>
              <a:ext uri="{FF2B5EF4-FFF2-40B4-BE49-F238E27FC236}">
                <a16:creationId xmlns:a16="http://schemas.microsoft.com/office/drawing/2014/main" id="{90B2D8FA-9C55-3600-8EF2-4A308316E41D}"/>
              </a:ext>
            </a:extLst>
          </p:cNvPr>
          <p:cNvGrpSpPr>
            <a:grpSpLocks/>
          </p:cNvGrpSpPr>
          <p:nvPr/>
        </p:nvGrpSpPr>
        <p:grpSpPr bwMode="auto">
          <a:xfrm>
            <a:off x="2268538" y="765175"/>
            <a:ext cx="4464050" cy="3606800"/>
            <a:chOff x="1429" y="482"/>
            <a:chExt cx="2812" cy="2272"/>
          </a:xfrm>
        </p:grpSpPr>
        <p:pic>
          <p:nvPicPr>
            <p:cNvPr id="5140" name="Picture 287" descr="ei">
              <a:extLst>
                <a:ext uri="{FF2B5EF4-FFF2-40B4-BE49-F238E27FC236}">
                  <a16:creationId xmlns:a16="http://schemas.microsoft.com/office/drawing/2014/main" id="{09CAC781-1334-93D0-36B6-1410CDFE16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1" y="663"/>
              <a:ext cx="2444" cy="1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41" name="Group 328">
              <a:extLst>
                <a:ext uri="{FF2B5EF4-FFF2-40B4-BE49-F238E27FC236}">
                  <a16:creationId xmlns:a16="http://schemas.microsoft.com/office/drawing/2014/main" id="{05D8A304-3FB0-3AD5-43D6-03AC0B551106}"/>
                </a:ext>
              </a:extLst>
            </p:cNvPr>
            <p:cNvGrpSpPr>
              <a:grpSpLocks/>
            </p:cNvGrpSpPr>
            <p:nvPr/>
          </p:nvGrpSpPr>
          <p:grpSpPr bwMode="auto">
            <a:xfrm>
              <a:off x="1429" y="1389"/>
              <a:ext cx="431" cy="231"/>
              <a:chOff x="1429" y="1389"/>
              <a:chExt cx="431" cy="231"/>
            </a:xfrm>
          </p:grpSpPr>
          <p:grpSp>
            <p:nvGrpSpPr>
              <p:cNvPr id="5177" name="Group 288">
                <a:extLst>
                  <a:ext uri="{FF2B5EF4-FFF2-40B4-BE49-F238E27FC236}">
                    <a16:creationId xmlns:a16="http://schemas.microsoft.com/office/drawing/2014/main" id="{F5E1A2E0-E930-BDA0-5CC0-F7E6FDE7236F}"/>
                  </a:ext>
                </a:extLst>
              </p:cNvPr>
              <p:cNvGrpSpPr>
                <a:grpSpLocks/>
              </p:cNvGrpSpPr>
              <p:nvPr/>
            </p:nvGrpSpPr>
            <p:grpSpPr bwMode="auto">
              <a:xfrm>
                <a:off x="1429" y="1389"/>
                <a:ext cx="227" cy="231"/>
                <a:chOff x="2789" y="1797"/>
                <a:chExt cx="227" cy="231"/>
              </a:xfrm>
            </p:grpSpPr>
            <p:sp>
              <p:nvSpPr>
                <p:cNvPr id="5179" name="Oval 289">
                  <a:extLst>
                    <a:ext uri="{FF2B5EF4-FFF2-40B4-BE49-F238E27FC236}">
                      <a16:creationId xmlns:a16="http://schemas.microsoft.com/office/drawing/2014/main" id="{681830FA-CCFA-F573-A380-6C9BE4CB60FD}"/>
                    </a:ext>
                  </a:extLst>
                </p:cNvPr>
                <p:cNvSpPr>
                  <a:spLocks noChangeArrowheads="1"/>
                </p:cNvSpPr>
                <p:nvPr/>
              </p:nvSpPr>
              <p:spPr bwMode="auto">
                <a:xfrm>
                  <a:off x="2789"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0" name="Text Box 290">
                  <a:extLst>
                    <a:ext uri="{FF2B5EF4-FFF2-40B4-BE49-F238E27FC236}">
                      <a16:creationId xmlns:a16="http://schemas.microsoft.com/office/drawing/2014/main" id="{E3D8FA11-34A9-688A-9E2F-A9245C1E198E}"/>
                    </a:ext>
                  </a:extLst>
                </p:cNvPr>
                <p:cNvSpPr txBox="1">
                  <a:spLocks noChangeArrowheads="1"/>
                </p:cNvSpPr>
                <p:nvPr/>
              </p:nvSpPr>
              <p:spPr bwMode="auto">
                <a:xfrm>
                  <a:off x="2789" y="179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5178" name="Line 291">
                <a:extLst>
                  <a:ext uri="{FF2B5EF4-FFF2-40B4-BE49-F238E27FC236}">
                    <a16:creationId xmlns:a16="http://schemas.microsoft.com/office/drawing/2014/main" id="{524CE18E-3059-BF8C-348B-C60576255869}"/>
                  </a:ext>
                </a:extLst>
              </p:cNvPr>
              <p:cNvSpPr>
                <a:spLocks noChangeShapeType="1"/>
              </p:cNvSpPr>
              <p:nvPr/>
            </p:nvSpPr>
            <p:spPr bwMode="auto">
              <a:xfrm>
                <a:off x="1656" y="1525"/>
                <a:ext cx="204"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2" name="Group 321">
              <a:extLst>
                <a:ext uri="{FF2B5EF4-FFF2-40B4-BE49-F238E27FC236}">
                  <a16:creationId xmlns:a16="http://schemas.microsoft.com/office/drawing/2014/main" id="{65E1E8C4-AFAE-2588-166F-1B53A35CBE97}"/>
                </a:ext>
              </a:extLst>
            </p:cNvPr>
            <p:cNvGrpSpPr>
              <a:grpSpLocks/>
            </p:cNvGrpSpPr>
            <p:nvPr/>
          </p:nvGrpSpPr>
          <p:grpSpPr bwMode="auto">
            <a:xfrm>
              <a:off x="1882" y="572"/>
              <a:ext cx="317" cy="545"/>
              <a:chOff x="1882" y="572"/>
              <a:chExt cx="317" cy="545"/>
            </a:xfrm>
          </p:grpSpPr>
          <p:grpSp>
            <p:nvGrpSpPr>
              <p:cNvPr id="5173" name="Group 292">
                <a:extLst>
                  <a:ext uri="{FF2B5EF4-FFF2-40B4-BE49-F238E27FC236}">
                    <a16:creationId xmlns:a16="http://schemas.microsoft.com/office/drawing/2014/main" id="{45CAB5E1-1F74-FB47-942A-95B1678F5D88}"/>
                  </a:ext>
                </a:extLst>
              </p:cNvPr>
              <p:cNvGrpSpPr>
                <a:grpSpLocks/>
              </p:cNvGrpSpPr>
              <p:nvPr/>
            </p:nvGrpSpPr>
            <p:grpSpPr bwMode="auto">
              <a:xfrm>
                <a:off x="1882" y="572"/>
                <a:ext cx="227" cy="231"/>
                <a:chOff x="930" y="527"/>
                <a:chExt cx="227" cy="231"/>
              </a:xfrm>
            </p:grpSpPr>
            <p:sp>
              <p:nvSpPr>
                <p:cNvPr id="5175" name="Oval 293">
                  <a:extLst>
                    <a:ext uri="{FF2B5EF4-FFF2-40B4-BE49-F238E27FC236}">
                      <a16:creationId xmlns:a16="http://schemas.microsoft.com/office/drawing/2014/main" id="{41AD5E00-772A-B681-24CA-AA20167A2E53}"/>
                    </a:ext>
                  </a:extLst>
                </p:cNvPr>
                <p:cNvSpPr>
                  <a:spLocks noChangeArrowheads="1"/>
                </p:cNvSpPr>
                <p:nvPr/>
              </p:nvSpPr>
              <p:spPr bwMode="auto">
                <a:xfrm>
                  <a:off x="930" y="52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6" name="Text Box 294">
                  <a:extLst>
                    <a:ext uri="{FF2B5EF4-FFF2-40B4-BE49-F238E27FC236}">
                      <a16:creationId xmlns:a16="http://schemas.microsoft.com/office/drawing/2014/main" id="{1189BE6B-5DBD-38EB-FC20-1FF72F8A1276}"/>
                    </a:ext>
                  </a:extLst>
                </p:cNvPr>
                <p:cNvSpPr txBox="1">
                  <a:spLocks noChangeArrowheads="1"/>
                </p:cNvSpPr>
                <p:nvPr/>
              </p:nvSpPr>
              <p:spPr bwMode="auto">
                <a:xfrm>
                  <a:off x="930" y="52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5174" name="Line 295">
                <a:extLst>
                  <a:ext uri="{FF2B5EF4-FFF2-40B4-BE49-F238E27FC236}">
                    <a16:creationId xmlns:a16="http://schemas.microsoft.com/office/drawing/2014/main" id="{7EE18CF8-080D-6A19-BCB4-7FCC7849BA71}"/>
                  </a:ext>
                </a:extLst>
              </p:cNvPr>
              <p:cNvSpPr>
                <a:spLocks noChangeShapeType="1"/>
              </p:cNvSpPr>
              <p:nvPr/>
            </p:nvSpPr>
            <p:spPr bwMode="auto">
              <a:xfrm>
                <a:off x="2018" y="800"/>
                <a:ext cx="181"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3" name="Group 322">
              <a:extLst>
                <a:ext uri="{FF2B5EF4-FFF2-40B4-BE49-F238E27FC236}">
                  <a16:creationId xmlns:a16="http://schemas.microsoft.com/office/drawing/2014/main" id="{55F38612-6605-02FC-609D-927BB91A43C8}"/>
                </a:ext>
              </a:extLst>
            </p:cNvPr>
            <p:cNvGrpSpPr>
              <a:grpSpLocks/>
            </p:cNvGrpSpPr>
            <p:nvPr/>
          </p:nvGrpSpPr>
          <p:grpSpPr bwMode="auto">
            <a:xfrm>
              <a:off x="2880" y="482"/>
              <a:ext cx="408" cy="725"/>
              <a:chOff x="2880" y="482"/>
              <a:chExt cx="408" cy="725"/>
            </a:xfrm>
          </p:grpSpPr>
          <p:grpSp>
            <p:nvGrpSpPr>
              <p:cNvPr id="5169" name="Group 296">
                <a:extLst>
                  <a:ext uri="{FF2B5EF4-FFF2-40B4-BE49-F238E27FC236}">
                    <a16:creationId xmlns:a16="http://schemas.microsoft.com/office/drawing/2014/main" id="{8E0FEC35-AFC6-52CC-FAC3-9A1FC2FCA247}"/>
                  </a:ext>
                </a:extLst>
              </p:cNvPr>
              <p:cNvGrpSpPr>
                <a:grpSpLocks/>
              </p:cNvGrpSpPr>
              <p:nvPr/>
            </p:nvGrpSpPr>
            <p:grpSpPr bwMode="auto">
              <a:xfrm>
                <a:off x="3061" y="482"/>
                <a:ext cx="227" cy="231"/>
                <a:chOff x="2064" y="618"/>
                <a:chExt cx="227" cy="231"/>
              </a:xfrm>
            </p:grpSpPr>
            <p:sp>
              <p:nvSpPr>
                <p:cNvPr id="5171" name="Oval 297">
                  <a:extLst>
                    <a:ext uri="{FF2B5EF4-FFF2-40B4-BE49-F238E27FC236}">
                      <a16:creationId xmlns:a16="http://schemas.microsoft.com/office/drawing/2014/main" id="{8C641820-0018-E786-99EB-3950E3327D31}"/>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2" name="Text Box 298">
                  <a:extLst>
                    <a:ext uri="{FF2B5EF4-FFF2-40B4-BE49-F238E27FC236}">
                      <a16:creationId xmlns:a16="http://schemas.microsoft.com/office/drawing/2014/main" id="{FFADD1EC-9A09-B69B-0C2D-9B730F022C91}"/>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5170" name="Line 299">
                <a:extLst>
                  <a:ext uri="{FF2B5EF4-FFF2-40B4-BE49-F238E27FC236}">
                    <a16:creationId xmlns:a16="http://schemas.microsoft.com/office/drawing/2014/main" id="{EE529C0E-11D3-2ACD-DAC0-A0D145644F2D}"/>
                  </a:ext>
                </a:extLst>
              </p:cNvPr>
              <p:cNvSpPr>
                <a:spLocks noChangeShapeType="1"/>
              </p:cNvSpPr>
              <p:nvPr/>
            </p:nvSpPr>
            <p:spPr bwMode="auto">
              <a:xfrm flipH="1">
                <a:off x="2880" y="709"/>
                <a:ext cx="273" cy="49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4" name="Group 323">
              <a:extLst>
                <a:ext uri="{FF2B5EF4-FFF2-40B4-BE49-F238E27FC236}">
                  <a16:creationId xmlns:a16="http://schemas.microsoft.com/office/drawing/2014/main" id="{71038006-F875-28ED-88AA-F9DC1BFEF579}"/>
                </a:ext>
              </a:extLst>
            </p:cNvPr>
            <p:cNvGrpSpPr>
              <a:grpSpLocks/>
            </p:cNvGrpSpPr>
            <p:nvPr/>
          </p:nvGrpSpPr>
          <p:grpSpPr bwMode="auto">
            <a:xfrm>
              <a:off x="3016" y="754"/>
              <a:ext cx="907" cy="862"/>
              <a:chOff x="3016" y="754"/>
              <a:chExt cx="907" cy="862"/>
            </a:xfrm>
          </p:grpSpPr>
          <p:grpSp>
            <p:nvGrpSpPr>
              <p:cNvPr id="5165" name="Group 300">
                <a:extLst>
                  <a:ext uri="{FF2B5EF4-FFF2-40B4-BE49-F238E27FC236}">
                    <a16:creationId xmlns:a16="http://schemas.microsoft.com/office/drawing/2014/main" id="{18365D54-ED20-A1AA-9022-00C8312AFF17}"/>
                  </a:ext>
                </a:extLst>
              </p:cNvPr>
              <p:cNvGrpSpPr>
                <a:grpSpLocks/>
              </p:cNvGrpSpPr>
              <p:nvPr/>
            </p:nvGrpSpPr>
            <p:grpSpPr bwMode="auto">
              <a:xfrm>
                <a:off x="3696" y="754"/>
                <a:ext cx="227" cy="231"/>
                <a:chOff x="2608" y="618"/>
                <a:chExt cx="227" cy="231"/>
              </a:xfrm>
            </p:grpSpPr>
            <p:sp>
              <p:nvSpPr>
                <p:cNvPr id="5167" name="Oval 301">
                  <a:extLst>
                    <a:ext uri="{FF2B5EF4-FFF2-40B4-BE49-F238E27FC236}">
                      <a16:creationId xmlns:a16="http://schemas.microsoft.com/office/drawing/2014/main" id="{FE3675E1-BCEB-D5E4-4407-E53ED9E08A5D}"/>
                    </a:ext>
                  </a:extLst>
                </p:cNvPr>
                <p:cNvSpPr>
                  <a:spLocks noChangeArrowheads="1"/>
                </p:cNvSpPr>
                <p:nvPr/>
              </p:nvSpPr>
              <p:spPr bwMode="auto">
                <a:xfrm>
                  <a:off x="2608"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8" name="Text Box 302">
                  <a:extLst>
                    <a:ext uri="{FF2B5EF4-FFF2-40B4-BE49-F238E27FC236}">
                      <a16:creationId xmlns:a16="http://schemas.microsoft.com/office/drawing/2014/main" id="{67F1E1AC-AD11-D2C5-CFF3-2D82A9D82FBE}"/>
                    </a:ext>
                  </a:extLst>
                </p:cNvPr>
                <p:cNvSpPr txBox="1">
                  <a:spLocks noChangeArrowheads="1"/>
                </p:cNvSpPr>
                <p:nvPr/>
              </p:nvSpPr>
              <p:spPr bwMode="auto">
                <a:xfrm>
                  <a:off x="2608"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5166" name="Line 303">
                <a:extLst>
                  <a:ext uri="{FF2B5EF4-FFF2-40B4-BE49-F238E27FC236}">
                    <a16:creationId xmlns:a16="http://schemas.microsoft.com/office/drawing/2014/main" id="{1C48A273-E5D7-B4CF-1E49-114A25A7BE97}"/>
                  </a:ext>
                </a:extLst>
              </p:cNvPr>
              <p:cNvSpPr>
                <a:spLocks noChangeShapeType="1"/>
              </p:cNvSpPr>
              <p:nvPr/>
            </p:nvSpPr>
            <p:spPr bwMode="auto">
              <a:xfrm flipV="1">
                <a:off x="3016" y="890"/>
                <a:ext cx="680" cy="7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5" name="Group 325">
              <a:extLst>
                <a:ext uri="{FF2B5EF4-FFF2-40B4-BE49-F238E27FC236}">
                  <a16:creationId xmlns:a16="http://schemas.microsoft.com/office/drawing/2014/main" id="{78B5FD02-3CBF-324D-4507-17524E4B5682}"/>
                </a:ext>
              </a:extLst>
            </p:cNvPr>
            <p:cNvGrpSpPr>
              <a:grpSpLocks/>
            </p:cNvGrpSpPr>
            <p:nvPr/>
          </p:nvGrpSpPr>
          <p:grpSpPr bwMode="auto">
            <a:xfrm>
              <a:off x="3152" y="1933"/>
              <a:ext cx="817" cy="548"/>
              <a:chOff x="3152" y="1933"/>
              <a:chExt cx="817" cy="548"/>
            </a:xfrm>
          </p:grpSpPr>
          <p:grpSp>
            <p:nvGrpSpPr>
              <p:cNvPr id="5161" name="Group 304">
                <a:extLst>
                  <a:ext uri="{FF2B5EF4-FFF2-40B4-BE49-F238E27FC236}">
                    <a16:creationId xmlns:a16="http://schemas.microsoft.com/office/drawing/2014/main" id="{F88DA743-029C-AFAF-0EC0-C7B2F0CBA921}"/>
                  </a:ext>
                </a:extLst>
              </p:cNvPr>
              <p:cNvGrpSpPr>
                <a:grpSpLocks/>
              </p:cNvGrpSpPr>
              <p:nvPr/>
            </p:nvGrpSpPr>
            <p:grpSpPr bwMode="auto">
              <a:xfrm>
                <a:off x="3742" y="2250"/>
                <a:ext cx="227" cy="231"/>
                <a:chOff x="3379" y="664"/>
                <a:chExt cx="227" cy="231"/>
              </a:xfrm>
            </p:grpSpPr>
            <p:sp>
              <p:nvSpPr>
                <p:cNvPr id="5163" name="Oval 305">
                  <a:extLst>
                    <a:ext uri="{FF2B5EF4-FFF2-40B4-BE49-F238E27FC236}">
                      <a16:creationId xmlns:a16="http://schemas.microsoft.com/office/drawing/2014/main" id="{19A73212-68C1-48AB-40FA-CE152D74BBE2}"/>
                    </a:ext>
                  </a:extLst>
                </p:cNvPr>
                <p:cNvSpPr>
                  <a:spLocks noChangeArrowheads="1"/>
                </p:cNvSpPr>
                <p:nvPr/>
              </p:nvSpPr>
              <p:spPr bwMode="auto">
                <a:xfrm>
                  <a:off x="3379" y="66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4" name="Text Box 306">
                  <a:extLst>
                    <a:ext uri="{FF2B5EF4-FFF2-40B4-BE49-F238E27FC236}">
                      <a16:creationId xmlns:a16="http://schemas.microsoft.com/office/drawing/2014/main" id="{72EB608F-5B55-526D-2F78-0A98A2D2F187}"/>
                    </a:ext>
                  </a:extLst>
                </p:cNvPr>
                <p:cNvSpPr txBox="1">
                  <a:spLocks noChangeArrowheads="1"/>
                </p:cNvSpPr>
                <p:nvPr/>
              </p:nvSpPr>
              <p:spPr bwMode="auto">
                <a:xfrm>
                  <a:off x="3379" y="66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5162" name="Line 307">
                <a:extLst>
                  <a:ext uri="{FF2B5EF4-FFF2-40B4-BE49-F238E27FC236}">
                    <a16:creationId xmlns:a16="http://schemas.microsoft.com/office/drawing/2014/main" id="{C9926A25-8618-987E-FFC6-1FD07BD0F732}"/>
                  </a:ext>
                </a:extLst>
              </p:cNvPr>
              <p:cNvSpPr>
                <a:spLocks noChangeShapeType="1"/>
              </p:cNvSpPr>
              <p:nvPr/>
            </p:nvSpPr>
            <p:spPr bwMode="auto">
              <a:xfrm flipH="1" flipV="1">
                <a:off x="3152" y="1933"/>
                <a:ext cx="590" cy="40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6" name="Group 327">
              <a:extLst>
                <a:ext uri="{FF2B5EF4-FFF2-40B4-BE49-F238E27FC236}">
                  <a16:creationId xmlns:a16="http://schemas.microsoft.com/office/drawing/2014/main" id="{089077E4-B8C5-C5E7-629A-1BFD02C7754B}"/>
                </a:ext>
              </a:extLst>
            </p:cNvPr>
            <p:cNvGrpSpPr>
              <a:grpSpLocks/>
            </p:cNvGrpSpPr>
            <p:nvPr/>
          </p:nvGrpSpPr>
          <p:grpSpPr bwMode="auto">
            <a:xfrm>
              <a:off x="1791" y="2341"/>
              <a:ext cx="454" cy="231"/>
              <a:chOff x="1791" y="2341"/>
              <a:chExt cx="454" cy="231"/>
            </a:xfrm>
          </p:grpSpPr>
          <p:grpSp>
            <p:nvGrpSpPr>
              <p:cNvPr id="5157" name="Group 308">
                <a:extLst>
                  <a:ext uri="{FF2B5EF4-FFF2-40B4-BE49-F238E27FC236}">
                    <a16:creationId xmlns:a16="http://schemas.microsoft.com/office/drawing/2014/main" id="{2D19078D-686F-0978-EA00-0A30B380BC6F}"/>
                  </a:ext>
                </a:extLst>
              </p:cNvPr>
              <p:cNvGrpSpPr>
                <a:grpSpLocks/>
              </p:cNvGrpSpPr>
              <p:nvPr/>
            </p:nvGrpSpPr>
            <p:grpSpPr bwMode="auto">
              <a:xfrm>
                <a:off x="1791" y="2341"/>
                <a:ext cx="227" cy="231"/>
                <a:chOff x="4014" y="981"/>
                <a:chExt cx="227" cy="231"/>
              </a:xfrm>
            </p:grpSpPr>
            <p:sp>
              <p:nvSpPr>
                <p:cNvPr id="5159" name="Oval 309">
                  <a:extLst>
                    <a:ext uri="{FF2B5EF4-FFF2-40B4-BE49-F238E27FC236}">
                      <a16:creationId xmlns:a16="http://schemas.microsoft.com/office/drawing/2014/main" id="{E44C0B6B-8937-21D7-CC6F-9DFBEF2A671A}"/>
                    </a:ext>
                  </a:extLst>
                </p:cNvPr>
                <p:cNvSpPr>
                  <a:spLocks noChangeArrowheads="1"/>
                </p:cNvSpPr>
                <p:nvPr/>
              </p:nvSpPr>
              <p:spPr bwMode="auto">
                <a:xfrm>
                  <a:off x="4014"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0" name="Text Box 310">
                  <a:extLst>
                    <a:ext uri="{FF2B5EF4-FFF2-40B4-BE49-F238E27FC236}">
                      <a16:creationId xmlns:a16="http://schemas.microsoft.com/office/drawing/2014/main" id="{61BC350E-E7CD-B336-8723-ECCCFBF7A99C}"/>
                    </a:ext>
                  </a:extLst>
                </p:cNvPr>
                <p:cNvSpPr txBox="1">
                  <a:spLocks noChangeArrowheads="1"/>
                </p:cNvSpPr>
                <p:nvPr/>
              </p:nvSpPr>
              <p:spPr bwMode="auto">
                <a:xfrm>
                  <a:off x="4014"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5158" name="Line 312">
                <a:extLst>
                  <a:ext uri="{FF2B5EF4-FFF2-40B4-BE49-F238E27FC236}">
                    <a16:creationId xmlns:a16="http://schemas.microsoft.com/office/drawing/2014/main" id="{C6319603-B4C1-79C8-E6B9-48DD442E4A0B}"/>
                  </a:ext>
                </a:extLst>
              </p:cNvPr>
              <p:cNvSpPr>
                <a:spLocks noChangeShapeType="1"/>
              </p:cNvSpPr>
              <p:nvPr/>
            </p:nvSpPr>
            <p:spPr bwMode="auto">
              <a:xfrm flipV="1">
                <a:off x="2018" y="2387"/>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7" name="Group 326">
              <a:extLst>
                <a:ext uri="{FF2B5EF4-FFF2-40B4-BE49-F238E27FC236}">
                  <a16:creationId xmlns:a16="http://schemas.microsoft.com/office/drawing/2014/main" id="{77581F3C-C19B-85BD-F5C1-5AA181FD6146}"/>
                </a:ext>
              </a:extLst>
            </p:cNvPr>
            <p:cNvGrpSpPr>
              <a:grpSpLocks/>
            </p:cNvGrpSpPr>
            <p:nvPr/>
          </p:nvGrpSpPr>
          <p:grpSpPr bwMode="auto">
            <a:xfrm>
              <a:off x="2064" y="2478"/>
              <a:ext cx="340" cy="276"/>
              <a:chOff x="2064" y="2478"/>
              <a:chExt cx="340" cy="276"/>
            </a:xfrm>
          </p:grpSpPr>
          <p:grpSp>
            <p:nvGrpSpPr>
              <p:cNvPr id="5153" name="Group 313">
                <a:extLst>
                  <a:ext uri="{FF2B5EF4-FFF2-40B4-BE49-F238E27FC236}">
                    <a16:creationId xmlns:a16="http://schemas.microsoft.com/office/drawing/2014/main" id="{0640E2B4-8DE0-8E88-2EDB-D4B2B5CE10CC}"/>
                  </a:ext>
                </a:extLst>
              </p:cNvPr>
              <p:cNvGrpSpPr>
                <a:grpSpLocks/>
              </p:cNvGrpSpPr>
              <p:nvPr/>
            </p:nvGrpSpPr>
            <p:grpSpPr bwMode="auto">
              <a:xfrm>
                <a:off x="2064" y="2523"/>
                <a:ext cx="227" cy="231"/>
                <a:chOff x="4195" y="1435"/>
                <a:chExt cx="227" cy="231"/>
              </a:xfrm>
            </p:grpSpPr>
            <p:sp>
              <p:nvSpPr>
                <p:cNvPr id="5155" name="Oval 314">
                  <a:extLst>
                    <a:ext uri="{FF2B5EF4-FFF2-40B4-BE49-F238E27FC236}">
                      <a16:creationId xmlns:a16="http://schemas.microsoft.com/office/drawing/2014/main" id="{DA9E93D7-2676-2106-D228-484040D62F8A}"/>
                    </a:ext>
                  </a:extLst>
                </p:cNvPr>
                <p:cNvSpPr>
                  <a:spLocks noChangeArrowheads="1"/>
                </p:cNvSpPr>
                <p:nvPr/>
              </p:nvSpPr>
              <p:spPr bwMode="auto">
                <a:xfrm>
                  <a:off x="4195"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6" name="Text Box 315">
                  <a:extLst>
                    <a:ext uri="{FF2B5EF4-FFF2-40B4-BE49-F238E27FC236}">
                      <a16:creationId xmlns:a16="http://schemas.microsoft.com/office/drawing/2014/main" id="{148369A5-3FCB-83BA-DCC3-FD37846C89BD}"/>
                    </a:ext>
                  </a:extLst>
                </p:cNvPr>
                <p:cNvSpPr txBox="1">
                  <a:spLocks noChangeArrowheads="1"/>
                </p:cNvSpPr>
                <p:nvPr/>
              </p:nvSpPr>
              <p:spPr bwMode="auto">
                <a:xfrm>
                  <a:off x="4195"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5154" name="Line 316">
                <a:extLst>
                  <a:ext uri="{FF2B5EF4-FFF2-40B4-BE49-F238E27FC236}">
                    <a16:creationId xmlns:a16="http://schemas.microsoft.com/office/drawing/2014/main" id="{DA368606-E123-014F-7BAE-0C069982A31B}"/>
                  </a:ext>
                </a:extLst>
              </p:cNvPr>
              <p:cNvSpPr>
                <a:spLocks noChangeShapeType="1"/>
              </p:cNvSpPr>
              <p:nvPr/>
            </p:nvSpPr>
            <p:spPr bwMode="auto">
              <a:xfrm flipV="1">
                <a:off x="2200" y="2478"/>
                <a:ext cx="204"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8" name="Group 324">
              <a:extLst>
                <a:ext uri="{FF2B5EF4-FFF2-40B4-BE49-F238E27FC236}">
                  <a16:creationId xmlns:a16="http://schemas.microsoft.com/office/drawing/2014/main" id="{7E5FC2B2-6C33-58BD-02D3-D8F941B73130}"/>
                </a:ext>
              </a:extLst>
            </p:cNvPr>
            <p:cNvGrpSpPr>
              <a:grpSpLocks/>
            </p:cNvGrpSpPr>
            <p:nvPr/>
          </p:nvGrpSpPr>
          <p:grpSpPr bwMode="auto">
            <a:xfrm>
              <a:off x="3696" y="1117"/>
              <a:ext cx="545" cy="499"/>
              <a:chOff x="3696" y="1117"/>
              <a:chExt cx="545" cy="499"/>
            </a:xfrm>
          </p:grpSpPr>
          <p:grpSp>
            <p:nvGrpSpPr>
              <p:cNvPr id="5149" name="Group 317">
                <a:extLst>
                  <a:ext uri="{FF2B5EF4-FFF2-40B4-BE49-F238E27FC236}">
                    <a16:creationId xmlns:a16="http://schemas.microsoft.com/office/drawing/2014/main" id="{1AEC0240-4FBA-0726-77AC-72154D816693}"/>
                  </a:ext>
                </a:extLst>
              </p:cNvPr>
              <p:cNvGrpSpPr>
                <a:grpSpLocks/>
              </p:cNvGrpSpPr>
              <p:nvPr/>
            </p:nvGrpSpPr>
            <p:grpSpPr bwMode="auto">
              <a:xfrm>
                <a:off x="4014" y="1117"/>
                <a:ext cx="227" cy="231"/>
                <a:chOff x="3696" y="1480"/>
                <a:chExt cx="227" cy="231"/>
              </a:xfrm>
            </p:grpSpPr>
            <p:sp>
              <p:nvSpPr>
                <p:cNvPr id="5151" name="Oval 318">
                  <a:extLst>
                    <a:ext uri="{FF2B5EF4-FFF2-40B4-BE49-F238E27FC236}">
                      <a16:creationId xmlns:a16="http://schemas.microsoft.com/office/drawing/2014/main" id="{9EAE7D93-3F01-BD2C-1345-D22329DBACC3}"/>
                    </a:ext>
                  </a:extLst>
                </p:cNvPr>
                <p:cNvSpPr>
                  <a:spLocks noChangeArrowheads="1"/>
                </p:cNvSpPr>
                <p:nvPr/>
              </p:nvSpPr>
              <p:spPr bwMode="auto">
                <a:xfrm>
                  <a:off x="3696"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2" name="Text Box 319">
                  <a:extLst>
                    <a:ext uri="{FF2B5EF4-FFF2-40B4-BE49-F238E27FC236}">
                      <a16:creationId xmlns:a16="http://schemas.microsoft.com/office/drawing/2014/main" id="{D9ACDD32-6E8D-2753-0C7D-BC87EC6941E3}"/>
                    </a:ext>
                  </a:extLst>
                </p:cNvPr>
                <p:cNvSpPr txBox="1">
                  <a:spLocks noChangeArrowheads="1"/>
                </p:cNvSpPr>
                <p:nvPr/>
              </p:nvSpPr>
              <p:spPr bwMode="auto">
                <a:xfrm>
                  <a:off x="3696" y="148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sp>
            <p:nvSpPr>
              <p:cNvPr id="5150" name="Line 320">
                <a:extLst>
                  <a:ext uri="{FF2B5EF4-FFF2-40B4-BE49-F238E27FC236}">
                    <a16:creationId xmlns:a16="http://schemas.microsoft.com/office/drawing/2014/main" id="{EB31CDA5-0424-5947-00B8-2BB4491F2BE7}"/>
                  </a:ext>
                </a:extLst>
              </p:cNvPr>
              <p:cNvSpPr>
                <a:spLocks noChangeShapeType="1"/>
              </p:cNvSpPr>
              <p:nvPr/>
            </p:nvSpPr>
            <p:spPr bwMode="auto">
              <a:xfrm flipH="1">
                <a:off x="3696" y="1253"/>
                <a:ext cx="318"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168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16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169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169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169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169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1694"/>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16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88" grpId="0"/>
      <p:bldP spid="111689" grpId="0"/>
      <p:bldP spid="111690" grpId="0"/>
      <p:bldP spid="111691" grpId="0"/>
      <p:bldP spid="111692" grpId="0"/>
      <p:bldP spid="111693" grpId="0"/>
      <p:bldP spid="111694" grpId="0"/>
      <p:bldP spid="111695"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A59F34E-3B16-EACC-81AB-44EFD894DDD9}"/>
              </a:ext>
            </a:extLst>
          </p:cNvPr>
          <p:cNvSpPr>
            <a:spLocks noGrp="1" noChangeArrowheads="1"/>
          </p:cNvSpPr>
          <p:nvPr>
            <p:ph type="title"/>
          </p:nvPr>
        </p:nvSpPr>
        <p:spPr/>
        <p:txBody>
          <a:bodyPr/>
          <a:lstStyle/>
          <a:p>
            <a:r>
              <a:rPr lang="de-DE" altLang="de-DE"/>
              <a:t>Der Aufbau eines Hühnereis</a:t>
            </a:r>
          </a:p>
        </p:txBody>
      </p:sp>
      <p:grpSp>
        <p:nvGrpSpPr>
          <p:cNvPr id="6147" name="Group 3">
            <a:extLst>
              <a:ext uri="{FF2B5EF4-FFF2-40B4-BE49-F238E27FC236}">
                <a16:creationId xmlns:a16="http://schemas.microsoft.com/office/drawing/2014/main" id="{BF3F8C20-6950-6F05-EDD2-ED14D1A49F41}"/>
              </a:ext>
            </a:extLst>
          </p:cNvPr>
          <p:cNvGrpSpPr>
            <a:grpSpLocks/>
          </p:cNvGrpSpPr>
          <p:nvPr/>
        </p:nvGrpSpPr>
        <p:grpSpPr bwMode="auto">
          <a:xfrm>
            <a:off x="898525" y="4502150"/>
            <a:ext cx="2520950" cy="366713"/>
            <a:chOff x="204" y="2704"/>
            <a:chExt cx="1588" cy="231"/>
          </a:xfrm>
        </p:grpSpPr>
        <p:sp>
          <p:nvSpPr>
            <p:cNvPr id="6225" name="Rectangle 4">
              <a:extLst>
                <a:ext uri="{FF2B5EF4-FFF2-40B4-BE49-F238E27FC236}">
                  <a16:creationId xmlns:a16="http://schemas.microsoft.com/office/drawing/2014/main" id="{94AC771D-EB46-91BB-30EB-40F4CA661783}"/>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26" name="Group 5">
              <a:extLst>
                <a:ext uri="{FF2B5EF4-FFF2-40B4-BE49-F238E27FC236}">
                  <a16:creationId xmlns:a16="http://schemas.microsoft.com/office/drawing/2014/main" id="{CDD83520-AA7E-6CC4-D148-2353A1E48894}"/>
                </a:ext>
              </a:extLst>
            </p:cNvPr>
            <p:cNvGrpSpPr>
              <a:grpSpLocks/>
            </p:cNvGrpSpPr>
            <p:nvPr/>
          </p:nvGrpSpPr>
          <p:grpSpPr bwMode="auto">
            <a:xfrm>
              <a:off x="204" y="2704"/>
              <a:ext cx="227" cy="231"/>
              <a:chOff x="204" y="2704"/>
              <a:chExt cx="227" cy="231"/>
            </a:xfrm>
          </p:grpSpPr>
          <p:sp>
            <p:nvSpPr>
              <p:cNvPr id="6227" name="Oval 6">
                <a:extLst>
                  <a:ext uri="{FF2B5EF4-FFF2-40B4-BE49-F238E27FC236}">
                    <a16:creationId xmlns:a16="http://schemas.microsoft.com/office/drawing/2014/main" id="{EF1528DE-19FD-97E7-4DBA-696E6552D17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8" name="Text Box 7">
                <a:extLst>
                  <a:ext uri="{FF2B5EF4-FFF2-40B4-BE49-F238E27FC236}">
                    <a16:creationId xmlns:a16="http://schemas.microsoft.com/office/drawing/2014/main" id="{15829615-3CBA-D5E0-0E14-436677345EE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6148" name="Group 8">
            <a:extLst>
              <a:ext uri="{FF2B5EF4-FFF2-40B4-BE49-F238E27FC236}">
                <a16:creationId xmlns:a16="http://schemas.microsoft.com/office/drawing/2014/main" id="{C7E70EC9-59E9-7F36-33E9-EC521F11C302}"/>
              </a:ext>
            </a:extLst>
          </p:cNvPr>
          <p:cNvGrpSpPr>
            <a:grpSpLocks/>
          </p:cNvGrpSpPr>
          <p:nvPr/>
        </p:nvGrpSpPr>
        <p:grpSpPr bwMode="auto">
          <a:xfrm>
            <a:off x="898525" y="5006975"/>
            <a:ext cx="2520950" cy="366713"/>
            <a:chOff x="204" y="3022"/>
            <a:chExt cx="1588" cy="231"/>
          </a:xfrm>
        </p:grpSpPr>
        <p:sp>
          <p:nvSpPr>
            <p:cNvPr id="6221" name="Rectangle 9">
              <a:extLst>
                <a:ext uri="{FF2B5EF4-FFF2-40B4-BE49-F238E27FC236}">
                  <a16:creationId xmlns:a16="http://schemas.microsoft.com/office/drawing/2014/main" id="{C53C845D-406D-82C2-0A9D-875F9F96179F}"/>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22" name="Group 10">
              <a:extLst>
                <a:ext uri="{FF2B5EF4-FFF2-40B4-BE49-F238E27FC236}">
                  <a16:creationId xmlns:a16="http://schemas.microsoft.com/office/drawing/2014/main" id="{E6DE4FDA-369F-9AAA-E6E2-D1A6429D5215}"/>
                </a:ext>
              </a:extLst>
            </p:cNvPr>
            <p:cNvGrpSpPr>
              <a:grpSpLocks/>
            </p:cNvGrpSpPr>
            <p:nvPr/>
          </p:nvGrpSpPr>
          <p:grpSpPr bwMode="auto">
            <a:xfrm>
              <a:off x="204" y="3022"/>
              <a:ext cx="227" cy="231"/>
              <a:chOff x="204" y="3022"/>
              <a:chExt cx="227" cy="231"/>
            </a:xfrm>
          </p:grpSpPr>
          <p:sp>
            <p:nvSpPr>
              <p:cNvPr id="6223" name="Oval 11">
                <a:extLst>
                  <a:ext uri="{FF2B5EF4-FFF2-40B4-BE49-F238E27FC236}">
                    <a16:creationId xmlns:a16="http://schemas.microsoft.com/office/drawing/2014/main" id="{4420A2C4-D0C2-8E2A-C125-57152BFE718D}"/>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4" name="Text Box 12">
                <a:extLst>
                  <a:ext uri="{FF2B5EF4-FFF2-40B4-BE49-F238E27FC236}">
                    <a16:creationId xmlns:a16="http://schemas.microsoft.com/office/drawing/2014/main" id="{DBAD2181-B014-F6EE-A254-96D2EFBB3714}"/>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6149" name="Group 13">
            <a:extLst>
              <a:ext uri="{FF2B5EF4-FFF2-40B4-BE49-F238E27FC236}">
                <a16:creationId xmlns:a16="http://schemas.microsoft.com/office/drawing/2014/main" id="{414CC75B-629B-306A-2753-A33F21FF9CD9}"/>
              </a:ext>
            </a:extLst>
          </p:cNvPr>
          <p:cNvGrpSpPr>
            <a:grpSpLocks/>
          </p:cNvGrpSpPr>
          <p:nvPr/>
        </p:nvGrpSpPr>
        <p:grpSpPr bwMode="auto">
          <a:xfrm>
            <a:off x="898525" y="5510213"/>
            <a:ext cx="2520950" cy="366712"/>
            <a:chOff x="204" y="3339"/>
            <a:chExt cx="1588" cy="231"/>
          </a:xfrm>
        </p:grpSpPr>
        <p:sp>
          <p:nvSpPr>
            <p:cNvPr id="6217" name="Rectangle 14">
              <a:extLst>
                <a:ext uri="{FF2B5EF4-FFF2-40B4-BE49-F238E27FC236}">
                  <a16:creationId xmlns:a16="http://schemas.microsoft.com/office/drawing/2014/main" id="{AB358093-2EE4-6063-C97A-631092B20349}"/>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18" name="Group 15">
              <a:extLst>
                <a:ext uri="{FF2B5EF4-FFF2-40B4-BE49-F238E27FC236}">
                  <a16:creationId xmlns:a16="http://schemas.microsoft.com/office/drawing/2014/main" id="{A35384A6-AF63-EA14-8C16-53467FB192A3}"/>
                </a:ext>
              </a:extLst>
            </p:cNvPr>
            <p:cNvGrpSpPr>
              <a:grpSpLocks/>
            </p:cNvGrpSpPr>
            <p:nvPr/>
          </p:nvGrpSpPr>
          <p:grpSpPr bwMode="auto">
            <a:xfrm>
              <a:off x="204" y="3339"/>
              <a:ext cx="227" cy="231"/>
              <a:chOff x="204" y="3339"/>
              <a:chExt cx="227" cy="231"/>
            </a:xfrm>
          </p:grpSpPr>
          <p:sp>
            <p:nvSpPr>
              <p:cNvPr id="6219" name="Oval 16">
                <a:extLst>
                  <a:ext uri="{FF2B5EF4-FFF2-40B4-BE49-F238E27FC236}">
                    <a16:creationId xmlns:a16="http://schemas.microsoft.com/office/drawing/2014/main" id="{9518B23A-AF8D-E3DF-8514-5A7FE4376964}"/>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0" name="Text Box 17">
                <a:extLst>
                  <a:ext uri="{FF2B5EF4-FFF2-40B4-BE49-F238E27FC236}">
                    <a16:creationId xmlns:a16="http://schemas.microsoft.com/office/drawing/2014/main" id="{B1E59A85-8EAB-B244-B031-49993DD6330E}"/>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6150" name="Group 18">
            <a:extLst>
              <a:ext uri="{FF2B5EF4-FFF2-40B4-BE49-F238E27FC236}">
                <a16:creationId xmlns:a16="http://schemas.microsoft.com/office/drawing/2014/main" id="{9EB6AAE1-91A4-9DB3-53E1-E2D644DE6191}"/>
              </a:ext>
            </a:extLst>
          </p:cNvPr>
          <p:cNvGrpSpPr>
            <a:grpSpLocks/>
          </p:cNvGrpSpPr>
          <p:nvPr/>
        </p:nvGrpSpPr>
        <p:grpSpPr bwMode="auto">
          <a:xfrm>
            <a:off x="898525" y="6015038"/>
            <a:ext cx="2520950" cy="366712"/>
            <a:chOff x="204" y="3657"/>
            <a:chExt cx="1588" cy="231"/>
          </a:xfrm>
        </p:grpSpPr>
        <p:sp>
          <p:nvSpPr>
            <p:cNvPr id="6213" name="Rectangle 19">
              <a:extLst>
                <a:ext uri="{FF2B5EF4-FFF2-40B4-BE49-F238E27FC236}">
                  <a16:creationId xmlns:a16="http://schemas.microsoft.com/office/drawing/2014/main" id="{07960338-E4A9-CFAA-4FE8-6624C1AFDF90}"/>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14" name="Group 20">
              <a:extLst>
                <a:ext uri="{FF2B5EF4-FFF2-40B4-BE49-F238E27FC236}">
                  <a16:creationId xmlns:a16="http://schemas.microsoft.com/office/drawing/2014/main" id="{399228FF-CFC6-12BA-1C0D-0A42DCD8261E}"/>
                </a:ext>
              </a:extLst>
            </p:cNvPr>
            <p:cNvGrpSpPr>
              <a:grpSpLocks/>
            </p:cNvGrpSpPr>
            <p:nvPr/>
          </p:nvGrpSpPr>
          <p:grpSpPr bwMode="auto">
            <a:xfrm>
              <a:off x="204" y="3657"/>
              <a:ext cx="227" cy="231"/>
              <a:chOff x="204" y="3657"/>
              <a:chExt cx="227" cy="231"/>
            </a:xfrm>
          </p:grpSpPr>
          <p:sp>
            <p:nvSpPr>
              <p:cNvPr id="6215" name="Oval 21">
                <a:extLst>
                  <a:ext uri="{FF2B5EF4-FFF2-40B4-BE49-F238E27FC236}">
                    <a16:creationId xmlns:a16="http://schemas.microsoft.com/office/drawing/2014/main" id="{135175A5-5B3E-329D-CC51-AC5F04B8EC93}"/>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6" name="Text Box 22">
                <a:extLst>
                  <a:ext uri="{FF2B5EF4-FFF2-40B4-BE49-F238E27FC236}">
                    <a16:creationId xmlns:a16="http://schemas.microsoft.com/office/drawing/2014/main" id="{57E618BF-DA39-5C28-1D78-E7082C5315F2}"/>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6151" name="Group 23">
            <a:extLst>
              <a:ext uri="{FF2B5EF4-FFF2-40B4-BE49-F238E27FC236}">
                <a16:creationId xmlns:a16="http://schemas.microsoft.com/office/drawing/2014/main" id="{7A0A7262-2428-383C-81DA-8B4DF68227E3}"/>
              </a:ext>
            </a:extLst>
          </p:cNvPr>
          <p:cNvGrpSpPr>
            <a:grpSpLocks/>
          </p:cNvGrpSpPr>
          <p:nvPr/>
        </p:nvGrpSpPr>
        <p:grpSpPr bwMode="auto">
          <a:xfrm>
            <a:off x="3995738" y="4508500"/>
            <a:ext cx="2520950" cy="366713"/>
            <a:chOff x="1882" y="2704"/>
            <a:chExt cx="1588" cy="231"/>
          </a:xfrm>
        </p:grpSpPr>
        <p:sp>
          <p:nvSpPr>
            <p:cNvPr id="6209" name="Rectangle 24">
              <a:extLst>
                <a:ext uri="{FF2B5EF4-FFF2-40B4-BE49-F238E27FC236}">
                  <a16:creationId xmlns:a16="http://schemas.microsoft.com/office/drawing/2014/main" id="{34045E4A-98E2-FCA8-9392-11F65C25BFD7}"/>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10" name="Group 25">
              <a:extLst>
                <a:ext uri="{FF2B5EF4-FFF2-40B4-BE49-F238E27FC236}">
                  <a16:creationId xmlns:a16="http://schemas.microsoft.com/office/drawing/2014/main" id="{6C98DD0F-2C63-2D47-7EF8-A89A31C5FED1}"/>
                </a:ext>
              </a:extLst>
            </p:cNvPr>
            <p:cNvGrpSpPr>
              <a:grpSpLocks/>
            </p:cNvGrpSpPr>
            <p:nvPr/>
          </p:nvGrpSpPr>
          <p:grpSpPr bwMode="auto">
            <a:xfrm>
              <a:off x="1882" y="2704"/>
              <a:ext cx="227" cy="231"/>
              <a:chOff x="1882" y="2704"/>
              <a:chExt cx="227" cy="231"/>
            </a:xfrm>
          </p:grpSpPr>
          <p:sp>
            <p:nvSpPr>
              <p:cNvPr id="6211" name="Oval 26">
                <a:extLst>
                  <a:ext uri="{FF2B5EF4-FFF2-40B4-BE49-F238E27FC236}">
                    <a16:creationId xmlns:a16="http://schemas.microsoft.com/office/drawing/2014/main" id="{4CACAC3C-E884-4005-C73E-A681F74470AC}"/>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2" name="Text Box 27">
                <a:extLst>
                  <a:ext uri="{FF2B5EF4-FFF2-40B4-BE49-F238E27FC236}">
                    <a16:creationId xmlns:a16="http://schemas.microsoft.com/office/drawing/2014/main" id="{B2F2A7CC-BD3F-AE48-F9CD-7BB5980DD2BC}"/>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6152" name="Group 28">
            <a:extLst>
              <a:ext uri="{FF2B5EF4-FFF2-40B4-BE49-F238E27FC236}">
                <a16:creationId xmlns:a16="http://schemas.microsoft.com/office/drawing/2014/main" id="{D23FA698-4926-DE93-2506-035649542793}"/>
              </a:ext>
            </a:extLst>
          </p:cNvPr>
          <p:cNvGrpSpPr>
            <a:grpSpLocks/>
          </p:cNvGrpSpPr>
          <p:nvPr/>
        </p:nvGrpSpPr>
        <p:grpSpPr bwMode="auto">
          <a:xfrm>
            <a:off x="3995738" y="5013325"/>
            <a:ext cx="2520950" cy="366713"/>
            <a:chOff x="1882" y="3022"/>
            <a:chExt cx="1588" cy="231"/>
          </a:xfrm>
        </p:grpSpPr>
        <p:sp>
          <p:nvSpPr>
            <p:cNvPr id="6205" name="Rectangle 29">
              <a:extLst>
                <a:ext uri="{FF2B5EF4-FFF2-40B4-BE49-F238E27FC236}">
                  <a16:creationId xmlns:a16="http://schemas.microsoft.com/office/drawing/2014/main" id="{BAB0C6F6-9691-32E6-BEE7-6BBA98A2DEA0}"/>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06" name="Group 30">
              <a:extLst>
                <a:ext uri="{FF2B5EF4-FFF2-40B4-BE49-F238E27FC236}">
                  <a16:creationId xmlns:a16="http://schemas.microsoft.com/office/drawing/2014/main" id="{6045B092-F597-D101-68A3-1B2AE39900CE}"/>
                </a:ext>
              </a:extLst>
            </p:cNvPr>
            <p:cNvGrpSpPr>
              <a:grpSpLocks/>
            </p:cNvGrpSpPr>
            <p:nvPr/>
          </p:nvGrpSpPr>
          <p:grpSpPr bwMode="auto">
            <a:xfrm>
              <a:off x="1882" y="3022"/>
              <a:ext cx="227" cy="231"/>
              <a:chOff x="1882" y="3022"/>
              <a:chExt cx="227" cy="231"/>
            </a:xfrm>
          </p:grpSpPr>
          <p:sp>
            <p:nvSpPr>
              <p:cNvPr id="6207" name="Oval 31">
                <a:extLst>
                  <a:ext uri="{FF2B5EF4-FFF2-40B4-BE49-F238E27FC236}">
                    <a16:creationId xmlns:a16="http://schemas.microsoft.com/office/drawing/2014/main" id="{A3627EC1-4FD5-3ABB-5C5B-ACB5CCC958EC}"/>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8" name="Text Box 32">
                <a:extLst>
                  <a:ext uri="{FF2B5EF4-FFF2-40B4-BE49-F238E27FC236}">
                    <a16:creationId xmlns:a16="http://schemas.microsoft.com/office/drawing/2014/main" id="{7D6BA290-ACB1-94F0-DD96-A70A120C5C2D}"/>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6153" name="Group 33">
            <a:extLst>
              <a:ext uri="{FF2B5EF4-FFF2-40B4-BE49-F238E27FC236}">
                <a16:creationId xmlns:a16="http://schemas.microsoft.com/office/drawing/2014/main" id="{C5AC3900-80FD-2CAD-608F-7A19B2D52B69}"/>
              </a:ext>
            </a:extLst>
          </p:cNvPr>
          <p:cNvGrpSpPr>
            <a:grpSpLocks/>
          </p:cNvGrpSpPr>
          <p:nvPr/>
        </p:nvGrpSpPr>
        <p:grpSpPr bwMode="auto">
          <a:xfrm>
            <a:off x="3995738" y="5518150"/>
            <a:ext cx="2520950" cy="366713"/>
            <a:chOff x="1882" y="3339"/>
            <a:chExt cx="1588" cy="231"/>
          </a:xfrm>
        </p:grpSpPr>
        <p:sp>
          <p:nvSpPr>
            <p:cNvPr id="6201" name="Rectangle 34">
              <a:extLst>
                <a:ext uri="{FF2B5EF4-FFF2-40B4-BE49-F238E27FC236}">
                  <a16:creationId xmlns:a16="http://schemas.microsoft.com/office/drawing/2014/main" id="{E64F1DB7-1685-79A5-3163-75F42F994E0C}"/>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02" name="Group 35">
              <a:extLst>
                <a:ext uri="{FF2B5EF4-FFF2-40B4-BE49-F238E27FC236}">
                  <a16:creationId xmlns:a16="http://schemas.microsoft.com/office/drawing/2014/main" id="{B7D57A90-A1A2-CB73-4997-A5AF0CB14601}"/>
                </a:ext>
              </a:extLst>
            </p:cNvPr>
            <p:cNvGrpSpPr>
              <a:grpSpLocks/>
            </p:cNvGrpSpPr>
            <p:nvPr/>
          </p:nvGrpSpPr>
          <p:grpSpPr bwMode="auto">
            <a:xfrm>
              <a:off x="1882" y="3339"/>
              <a:ext cx="227" cy="231"/>
              <a:chOff x="1882" y="3339"/>
              <a:chExt cx="227" cy="231"/>
            </a:xfrm>
          </p:grpSpPr>
          <p:sp>
            <p:nvSpPr>
              <p:cNvPr id="6203" name="Oval 36">
                <a:extLst>
                  <a:ext uri="{FF2B5EF4-FFF2-40B4-BE49-F238E27FC236}">
                    <a16:creationId xmlns:a16="http://schemas.microsoft.com/office/drawing/2014/main" id="{FB9B0F89-70D0-0AA6-7C34-B772A917CEB0}"/>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4" name="Text Box 37">
                <a:extLst>
                  <a:ext uri="{FF2B5EF4-FFF2-40B4-BE49-F238E27FC236}">
                    <a16:creationId xmlns:a16="http://schemas.microsoft.com/office/drawing/2014/main" id="{CE6723DB-06AA-7D69-188F-2A99C0220DA0}"/>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6154" name="Group 38">
            <a:extLst>
              <a:ext uri="{FF2B5EF4-FFF2-40B4-BE49-F238E27FC236}">
                <a16:creationId xmlns:a16="http://schemas.microsoft.com/office/drawing/2014/main" id="{F701A144-3008-6C58-5136-D99FCBF7A5FF}"/>
              </a:ext>
            </a:extLst>
          </p:cNvPr>
          <p:cNvGrpSpPr>
            <a:grpSpLocks/>
          </p:cNvGrpSpPr>
          <p:nvPr/>
        </p:nvGrpSpPr>
        <p:grpSpPr bwMode="auto">
          <a:xfrm>
            <a:off x="3995738" y="6015038"/>
            <a:ext cx="2520950" cy="366712"/>
            <a:chOff x="1882" y="3657"/>
            <a:chExt cx="1588" cy="231"/>
          </a:xfrm>
        </p:grpSpPr>
        <p:sp>
          <p:nvSpPr>
            <p:cNvPr id="6197" name="Rectangle 39">
              <a:extLst>
                <a:ext uri="{FF2B5EF4-FFF2-40B4-BE49-F238E27FC236}">
                  <a16:creationId xmlns:a16="http://schemas.microsoft.com/office/drawing/2014/main" id="{943614B5-1653-BE4C-7C93-181AB52D19C6}"/>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98" name="Group 40">
              <a:extLst>
                <a:ext uri="{FF2B5EF4-FFF2-40B4-BE49-F238E27FC236}">
                  <a16:creationId xmlns:a16="http://schemas.microsoft.com/office/drawing/2014/main" id="{08AC39A4-A2BC-8B3D-E115-D6A4EC5D5E92}"/>
                </a:ext>
              </a:extLst>
            </p:cNvPr>
            <p:cNvGrpSpPr>
              <a:grpSpLocks/>
            </p:cNvGrpSpPr>
            <p:nvPr/>
          </p:nvGrpSpPr>
          <p:grpSpPr bwMode="auto">
            <a:xfrm>
              <a:off x="1882" y="3657"/>
              <a:ext cx="227" cy="231"/>
              <a:chOff x="1882" y="3657"/>
              <a:chExt cx="227" cy="231"/>
            </a:xfrm>
          </p:grpSpPr>
          <p:sp>
            <p:nvSpPr>
              <p:cNvPr id="6199" name="Oval 41">
                <a:extLst>
                  <a:ext uri="{FF2B5EF4-FFF2-40B4-BE49-F238E27FC236}">
                    <a16:creationId xmlns:a16="http://schemas.microsoft.com/office/drawing/2014/main" id="{C270B787-85E7-4402-AE3E-950415ECFF1E}"/>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0" name="Text Box 42">
                <a:extLst>
                  <a:ext uri="{FF2B5EF4-FFF2-40B4-BE49-F238E27FC236}">
                    <a16:creationId xmlns:a16="http://schemas.microsoft.com/office/drawing/2014/main" id="{B9B9D06C-2D30-3D15-1AFE-6662B22D90FE}"/>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sp>
        <p:nvSpPr>
          <p:cNvPr id="6155" name="Text Box 43">
            <a:extLst>
              <a:ext uri="{FF2B5EF4-FFF2-40B4-BE49-F238E27FC236}">
                <a16:creationId xmlns:a16="http://schemas.microsoft.com/office/drawing/2014/main" id="{866F4CC1-9361-7D73-6D0B-2FBC45858CCA}"/>
              </a:ext>
            </a:extLst>
          </p:cNvPr>
          <p:cNvSpPr txBox="1">
            <a:spLocks noChangeArrowheads="1"/>
          </p:cNvSpPr>
          <p:nvPr/>
        </p:nvSpPr>
        <p:spPr bwMode="auto">
          <a:xfrm>
            <a:off x="1401763" y="45259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Eiklar</a:t>
            </a:r>
          </a:p>
        </p:txBody>
      </p:sp>
      <p:sp>
        <p:nvSpPr>
          <p:cNvPr id="6156" name="Text Box 44">
            <a:extLst>
              <a:ext uri="{FF2B5EF4-FFF2-40B4-BE49-F238E27FC236}">
                <a16:creationId xmlns:a16="http://schemas.microsoft.com/office/drawing/2014/main" id="{E4E20A46-CB31-3B41-58FA-103DFEE638BF}"/>
              </a:ext>
            </a:extLst>
          </p:cNvPr>
          <p:cNvSpPr txBox="1">
            <a:spLocks noChangeArrowheads="1"/>
          </p:cNvSpPr>
          <p:nvPr/>
        </p:nvSpPr>
        <p:spPr bwMode="auto">
          <a:xfrm>
            <a:off x="1401763" y="50307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Keimscheibe</a:t>
            </a:r>
          </a:p>
        </p:txBody>
      </p:sp>
      <p:sp>
        <p:nvSpPr>
          <p:cNvPr id="6157" name="Text Box 45">
            <a:extLst>
              <a:ext uri="{FF2B5EF4-FFF2-40B4-BE49-F238E27FC236}">
                <a16:creationId xmlns:a16="http://schemas.microsoft.com/office/drawing/2014/main" id="{4610ED35-B853-04F6-95B1-C065D1E508C6}"/>
              </a:ext>
            </a:extLst>
          </p:cNvPr>
          <p:cNvSpPr txBox="1">
            <a:spLocks noChangeArrowheads="1"/>
          </p:cNvSpPr>
          <p:nvPr/>
        </p:nvSpPr>
        <p:spPr bwMode="auto">
          <a:xfrm>
            <a:off x="1401763" y="55340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Eidotter</a:t>
            </a:r>
          </a:p>
        </p:txBody>
      </p:sp>
      <p:sp>
        <p:nvSpPr>
          <p:cNvPr id="6158" name="Text Box 46">
            <a:extLst>
              <a:ext uri="{FF2B5EF4-FFF2-40B4-BE49-F238E27FC236}">
                <a16:creationId xmlns:a16="http://schemas.microsoft.com/office/drawing/2014/main" id="{88D6143F-D80E-16B4-A6F6-7ADCE57E36FE}"/>
              </a:ext>
            </a:extLst>
          </p:cNvPr>
          <p:cNvSpPr txBox="1">
            <a:spLocks noChangeArrowheads="1"/>
          </p:cNvSpPr>
          <p:nvPr/>
        </p:nvSpPr>
        <p:spPr bwMode="auto">
          <a:xfrm>
            <a:off x="1401763" y="603885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Dotterhaut</a:t>
            </a:r>
          </a:p>
        </p:txBody>
      </p:sp>
      <p:sp>
        <p:nvSpPr>
          <p:cNvPr id="6159" name="Text Box 47">
            <a:extLst>
              <a:ext uri="{FF2B5EF4-FFF2-40B4-BE49-F238E27FC236}">
                <a16:creationId xmlns:a16="http://schemas.microsoft.com/office/drawing/2014/main" id="{E4D2BCF6-3EC4-B3CA-B2B9-40A4B50317B9}"/>
              </a:ext>
            </a:extLst>
          </p:cNvPr>
          <p:cNvSpPr txBox="1">
            <a:spLocks noChangeArrowheads="1"/>
          </p:cNvSpPr>
          <p:nvPr/>
        </p:nvSpPr>
        <p:spPr bwMode="auto">
          <a:xfrm>
            <a:off x="4500563" y="45085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Schalenhaut</a:t>
            </a:r>
          </a:p>
        </p:txBody>
      </p:sp>
      <p:sp>
        <p:nvSpPr>
          <p:cNvPr id="6160" name="Text Box 48">
            <a:extLst>
              <a:ext uri="{FF2B5EF4-FFF2-40B4-BE49-F238E27FC236}">
                <a16:creationId xmlns:a16="http://schemas.microsoft.com/office/drawing/2014/main" id="{404CFB2A-9E76-2223-2BB6-B905899DFF34}"/>
              </a:ext>
            </a:extLst>
          </p:cNvPr>
          <p:cNvSpPr txBox="1">
            <a:spLocks noChangeArrowheads="1"/>
          </p:cNvSpPr>
          <p:nvPr/>
        </p:nvSpPr>
        <p:spPr bwMode="auto">
          <a:xfrm>
            <a:off x="4500563" y="50133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Kalkschale</a:t>
            </a:r>
          </a:p>
        </p:txBody>
      </p:sp>
      <p:sp>
        <p:nvSpPr>
          <p:cNvPr id="6161" name="Text Box 49">
            <a:extLst>
              <a:ext uri="{FF2B5EF4-FFF2-40B4-BE49-F238E27FC236}">
                <a16:creationId xmlns:a16="http://schemas.microsoft.com/office/drawing/2014/main" id="{26BB638C-0C65-849F-4C23-74D064C5CCCD}"/>
              </a:ext>
            </a:extLst>
          </p:cNvPr>
          <p:cNvSpPr txBox="1">
            <a:spLocks noChangeArrowheads="1"/>
          </p:cNvSpPr>
          <p:nvPr/>
        </p:nvSpPr>
        <p:spPr bwMode="auto">
          <a:xfrm>
            <a:off x="4500563" y="5518150"/>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Hagelschnur</a:t>
            </a:r>
          </a:p>
        </p:txBody>
      </p:sp>
      <p:sp>
        <p:nvSpPr>
          <p:cNvPr id="6162" name="Text Box 50">
            <a:extLst>
              <a:ext uri="{FF2B5EF4-FFF2-40B4-BE49-F238E27FC236}">
                <a16:creationId xmlns:a16="http://schemas.microsoft.com/office/drawing/2014/main" id="{18BAA0AE-32E5-DF63-65C6-6817BE868B23}"/>
              </a:ext>
            </a:extLst>
          </p:cNvPr>
          <p:cNvSpPr txBox="1">
            <a:spLocks noChangeArrowheads="1"/>
          </p:cNvSpPr>
          <p:nvPr/>
        </p:nvSpPr>
        <p:spPr bwMode="auto">
          <a:xfrm>
            <a:off x="4500563" y="6015038"/>
            <a:ext cx="19431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Luftkammer</a:t>
            </a:r>
          </a:p>
        </p:txBody>
      </p:sp>
      <p:grpSp>
        <p:nvGrpSpPr>
          <p:cNvPr id="6163" name="Group 84">
            <a:extLst>
              <a:ext uri="{FF2B5EF4-FFF2-40B4-BE49-F238E27FC236}">
                <a16:creationId xmlns:a16="http://schemas.microsoft.com/office/drawing/2014/main" id="{0CC421C4-FBAC-C83F-42CE-839F82ABFD75}"/>
              </a:ext>
            </a:extLst>
          </p:cNvPr>
          <p:cNvGrpSpPr>
            <a:grpSpLocks/>
          </p:cNvGrpSpPr>
          <p:nvPr/>
        </p:nvGrpSpPr>
        <p:grpSpPr bwMode="auto">
          <a:xfrm>
            <a:off x="2268538" y="765175"/>
            <a:ext cx="4464050" cy="3606800"/>
            <a:chOff x="1429" y="482"/>
            <a:chExt cx="2812" cy="2272"/>
          </a:xfrm>
        </p:grpSpPr>
        <p:pic>
          <p:nvPicPr>
            <p:cNvPr id="6164" name="Picture 51" descr="ei">
              <a:extLst>
                <a:ext uri="{FF2B5EF4-FFF2-40B4-BE49-F238E27FC236}">
                  <a16:creationId xmlns:a16="http://schemas.microsoft.com/office/drawing/2014/main" id="{184D8E9D-BC43-77B6-D674-9B0A48F9E6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1" y="663"/>
              <a:ext cx="2444" cy="1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65" name="Group 52">
              <a:extLst>
                <a:ext uri="{FF2B5EF4-FFF2-40B4-BE49-F238E27FC236}">
                  <a16:creationId xmlns:a16="http://schemas.microsoft.com/office/drawing/2014/main" id="{15FA05F0-66A2-628A-2876-C82E4C83DDE1}"/>
                </a:ext>
              </a:extLst>
            </p:cNvPr>
            <p:cNvGrpSpPr>
              <a:grpSpLocks/>
            </p:cNvGrpSpPr>
            <p:nvPr/>
          </p:nvGrpSpPr>
          <p:grpSpPr bwMode="auto">
            <a:xfrm>
              <a:off x="1429" y="1389"/>
              <a:ext cx="227" cy="231"/>
              <a:chOff x="2789" y="1797"/>
              <a:chExt cx="227" cy="231"/>
            </a:xfrm>
          </p:grpSpPr>
          <p:sp>
            <p:nvSpPr>
              <p:cNvPr id="6195" name="Oval 53">
                <a:extLst>
                  <a:ext uri="{FF2B5EF4-FFF2-40B4-BE49-F238E27FC236}">
                    <a16:creationId xmlns:a16="http://schemas.microsoft.com/office/drawing/2014/main" id="{E3B51A22-F326-83B9-CF87-7193BB9AB6A8}"/>
                  </a:ext>
                </a:extLst>
              </p:cNvPr>
              <p:cNvSpPr>
                <a:spLocks noChangeArrowheads="1"/>
              </p:cNvSpPr>
              <p:nvPr/>
            </p:nvSpPr>
            <p:spPr bwMode="auto">
              <a:xfrm>
                <a:off x="2789"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96" name="Text Box 54">
                <a:extLst>
                  <a:ext uri="{FF2B5EF4-FFF2-40B4-BE49-F238E27FC236}">
                    <a16:creationId xmlns:a16="http://schemas.microsoft.com/office/drawing/2014/main" id="{462D6305-CEA4-6CE0-232C-5EE87537DB33}"/>
                  </a:ext>
                </a:extLst>
              </p:cNvPr>
              <p:cNvSpPr txBox="1">
                <a:spLocks noChangeArrowheads="1"/>
              </p:cNvSpPr>
              <p:nvPr/>
            </p:nvSpPr>
            <p:spPr bwMode="auto">
              <a:xfrm>
                <a:off x="2789" y="179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6166" name="Line 55">
              <a:extLst>
                <a:ext uri="{FF2B5EF4-FFF2-40B4-BE49-F238E27FC236}">
                  <a16:creationId xmlns:a16="http://schemas.microsoft.com/office/drawing/2014/main" id="{3502742B-6F2C-F2FB-95B2-91A5CC8B1650}"/>
                </a:ext>
              </a:extLst>
            </p:cNvPr>
            <p:cNvSpPr>
              <a:spLocks noChangeShapeType="1"/>
            </p:cNvSpPr>
            <p:nvPr/>
          </p:nvSpPr>
          <p:spPr bwMode="auto">
            <a:xfrm>
              <a:off x="1656" y="1525"/>
              <a:ext cx="204"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67" name="Group 56">
              <a:extLst>
                <a:ext uri="{FF2B5EF4-FFF2-40B4-BE49-F238E27FC236}">
                  <a16:creationId xmlns:a16="http://schemas.microsoft.com/office/drawing/2014/main" id="{7FC387B3-A508-5F0D-65C1-9782169CB0A2}"/>
                </a:ext>
              </a:extLst>
            </p:cNvPr>
            <p:cNvGrpSpPr>
              <a:grpSpLocks/>
            </p:cNvGrpSpPr>
            <p:nvPr/>
          </p:nvGrpSpPr>
          <p:grpSpPr bwMode="auto">
            <a:xfrm>
              <a:off x="1882" y="572"/>
              <a:ext cx="227" cy="231"/>
              <a:chOff x="930" y="527"/>
              <a:chExt cx="227" cy="231"/>
            </a:xfrm>
          </p:grpSpPr>
          <p:sp>
            <p:nvSpPr>
              <p:cNvPr id="6193" name="Oval 57">
                <a:extLst>
                  <a:ext uri="{FF2B5EF4-FFF2-40B4-BE49-F238E27FC236}">
                    <a16:creationId xmlns:a16="http://schemas.microsoft.com/office/drawing/2014/main" id="{B5A12F95-8A69-ADDD-1C26-1B309DF29C48}"/>
                  </a:ext>
                </a:extLst>
              </p:cNvPr>
              <p:cNvSpPr>
                <a:spLocks noChangeArrowheads="1"/>
              </p:cNvSpPr>
              <p:nvPr/>
            </p:nvSpPr>
            <p:spPr bwMode="auto">
              <a:xfrm>
                <a:off x="930" y="52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94" name="Text Box 58">
                <a:extLst>
                  <a:ext uri="{FF2B5EF4-FFF2-40B4-BE49-F238E27FC236}">
                    <a16:creationId xmlns:a16="http://schemas.microsoft.com/office/drawing/2014/main" id="{381FEE9C-B057-33C4-6496-D4CB32DB3FA9}"/>
                  </a:ext>
                </a:extLst>
              </p:cNvPr>
              <p:cNvSpPr txBox="1">
                <a:spLocks noChangeArrowheads="1"/>
              </p:cNvSpPr>
              <p:nvPr/>
            </p:nvSpPr>
            <p:spPr bwMode="auto">
              <a:xfrm>
                <a:off x="930" y="52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6168" name="Line 59">
              <a:extLst>
                <a:ext uri="{FF2B5EF4-FFF2-40B4-BE49-F238E27FC236}">
                  <a16:creationId xmlns:a16="http://schemas.microsoft.com/office/drawing/2014/main" id="{492DE8B9-4340-891C-D2AC-89831BBEF521}"/>
                </a:ext>
              </a:extLst>
            </p:cNvPr>
            <p:cNvSpPr>
              <a:spLocks noChangeShapeType="1"/>
            </p:cNvSpPr>
            <p:nvPr/>
          </p:nvSpPr>
          <p:spPr bwMode="auto">
            <a:xfrm>
              <a:off x="2018" y="800"/>
              <a:ext cx="181"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69" name="Group 60">
              <a:extLst>
                <a:ext uri="{FF2B5EF4-FFF2-40B4-BE49-F238E27FC236}">
                  <a16:creationId xmlns:a16="http://schemas.microsoft.com/office/drawing/2014/main" id="{C69255AA-3445-E7C8-32FB-51E2FD4A1975}"/>
                </a:ext>
              </a:extLst>
            </p:cNvPr>
            <p:cNvGrpSpPr>
              <a:grpSpLocks/>
            </p:cNvGrpSpPr>
            <p:nvPr/>
          </p:nvGrpSpPr>
          <p:grpSpPr bwMode="auto">
            <a:xfrm>
              <a:off x="3061" y="482"/>
              <a:ext cx="227" cy="231"/>
              <a:chOff x="2064" y="618"/>
              <a:chExt cx="227" cy="231"/>
            </a:xfrm>
          </p:grpSpPr>
          <p:sp>
            <p:nvSpPr>
              <p:cNvPr id="6191" name="Oval 61">
                <a:extLst>
                  <a:ext uri="{FF2B5EF4-FFF2-40B4-BE49-F238E27FC236}">
                    <a16:creationId xmlns:a16="http://schemas.microsoft.com/office/drawing/2014/main" id="{22F126ED-5D40-4D85-1270-5ACA358DC8F3}"/>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92" name="Text Box 62">
                <a:extLst>
                  <a:ext uri="{FF2B5EF4-FFF2-40B4-BE49-F238E27FC236}">
                    <a16:creationId xmlns:a16="http://schemas.microsoft.com/office/drawing/2014/main" id="{1AA1FF8B-CE28-6BC4-AC4E-CEA3053D16D7}"/>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6170" name="Line 63">
              <a:extLst>
                <a:ext uri="{FF2B5EF4-FFF2-40B4-BE49-F238E27FC236}">
                  <a16:creationId xmlns:a16="http://schemas.microsoft.com/office/drawing/2014/main" id="{0112F446-AE77-F360-E328-F638167D0F17}"/>
                </a:ext>
              </a:extLst>
            </p:cNvPr>
            <p:cNvSpPr>
              <a:spLocks noChangeShapeType="1"/>
            </p:cNvSpPr>
            <p:nvPr/>
          </p:nvSpPr>
          <p:spPr bwMode="auto">
            <a:xfrm flipH="1">
              <a:off x="2880" y="709"/>
              <a:ext cx="273" cy="49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71" name="Group 64">
              <a:extLst>
                <a:ext uri="{FF2B5EF4-FFF2-40B4-BE49-F238E27FC236}">
                  <a16:creationId xmlns:a16="http://schemas.microsoft.com/office/drawing/2014/main" id="{CBA73F45-D11E-6FE9-B866-F3CBE7301778}"/>
                </a:ext>
              </a:extLst>
            </p:cNvPr>
            <p:cNvGrpSpPr>
              <a:grpSpLocks/>
            </p:cNvGrpSpPr>
            <p:nvPr/>
          </p:nvGrpSpPr>
          <p:grpSpPr bwMode="auto">
            <a:xfrm>
              <a:off x="3696" y="754"/>
              <a:ext cx="227" cy="231"/>
              <a:chOff x="2608" y="618"/>
              <a:chExt cx="227" cy="231"/>
            </a:xfrm>
          </p:grpSpPr>
          <p:sp>
            <p:nvSpPr>
              <p:cNvPr id="6189" name="Oval 65">
                <a:extLst>
                  <a:ext uri="{FF2B5EF4-FFF2-40B4-BE49-F238E27FC236}">
                    <a16:creationId xmlns:a16="http://schemas.microsoft.com/office/drawing/2014/main" id="{F2C88AE4-FE16-DE2C-41BC-787851292F46}"/>
                  </a:ext>
                </a:extLst>
              </p:cNvPr>
              <p:cNvSpPr>
                <a:spLocks noChangeArrowheads="1"/>
              </p:cNvSpPr>
              <p:nvPr/>
            </p:nvSpPr>
            <p:spPr bwMode="auto">
              <a:xfrm>
                <a:off x="2608"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90" name="Text Box 66">
                <a:extLst>
                  <a:ext uri="{FF2B5EF4-FFF2-40B4-BE49-F238E27FC236}">
                    <a16:creationId xmlns:a16="http://schemas.microsoft.com/office/drawing/2014/main" id="{9DB29862-BC0F-E2D5-350A-D06B858F64DF}"/>
                  </a:ext>
                </a:extLst>
              </p:cNvPr>
              <p:cNvSpPr txBox="1">
                <a:spLocks noChangeArrowheads="1"/>
              </p:cNvSpPr>
              <p:nvPr/>
            </p:nvSpPr>
            <p:spPr bwMode="auto">
              <a:xfrm>
                <a:off x="2608"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6172" name="Line 67">
              <a:extLst>
                <a:ext uri="{FF2B5EF4-FFF2-40B4-BE49-F238E27FC236}">
                  <a16:creationId xmlns:a16="http://schemas.microsoft.com/office/drawing/2014/main" id="{83C0DB6F-A73A-0710-0A47-D9CFFCD7AE9E}"/>
                </a:ext>
              </a:extLst>
            </p:cNvPr>
            <p:cNvSpPr>
              <a:spLocks noChangeShapeType="1"/>
            </p:cNvSpPr>
            <p:nvPr/>
          </p:nvSpPr>
          <p:spPr bwMode="auto">
            <a:xfrm flipV="1">
              <a:off x="3016" y="890"/>
              <a:ext cx="680" cy="7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73" name="Group 68">
              <a:extLst>
                <a:ext uri="{FF2B5EF4-FFF2-40B4-BE49-F238E27FC236}">
                  <a16:creationId xmlns:a16="http://schemas.microsoft.com/office/drawing/2014/main" id="{A4D9FAB1-2930-3BE0-1730-8569E4A0FFD8}"/>
                </a:ext>
              </a:extLst>
            </p:cNvPr>
            <p:cNvGrpSpPr>
              <a:grpSpLocks/>
            </p:cNvGrpSpPr>
            <p:nvPr/>
          </p:nvGrpSpPr>
          <p:grpSpPr bwMode="auto">
            <a:xfrm>
              <a:off x="3742" y="2250"/>
              <a:ext cx="227" cy="231"/>
              <a:chOff x="3379" y="664"/>
              <a:chExt cx="227" cy="231"/>
            </a:xfrm>
          </p:grpSpPr>
          <p:sp>
            <p:nvSpPr>
              <p:cNvPr id="6187" name="Oval 69">
                <a:extLst>
                  <a:ext uri="{FF2B5EF4-FFF2-40B4-BE49-F238E27FC236}">
                    <a16:creationId xmlns:a16="http://schemas.microsoft.com/office/drawing/2014/main" id="{293952DA-8F6C-B149-BC65-ADE213B7C4E2}"/>
                  </a:ext>
                </a:extLst>
              </p:cNvPr>
              <p:cNvSpPr>
                <a:spLocks noChangeArrowheads="1"/>
              </p:cNvSpPr>
              <p:nvPr/>
            </p:nvSpPr>
            <p:spPr bwMode="auto">
              <a:xfrm>
                <a:off x="3379" y="66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8" name="Text Box 70">
                <a:extLst>
                  <a:ext uri="{FF2B5EF4-FFF2-40B4-BE49-F238E27FC236}">
                    <a16:creationId xmlns:a16="http://schemas.microsoft.com/office/drawing/2014/main" id="{4ED1E73C-A42F-B43E-8CA5-1468C75C069E}"/>
                  </a:ext>
                </a:extLst>
              </p:cNvPr>
              <p:cNvSpPr txBox="1">
                <a:spLocks noChangeArrowheads="1"/>
              </p:cNvSpPr>
              <p:nvPr/>
            </p:nvSpPr>
            <p:spPr bwMode="auto">
              <a:xfrm>
                <a:off x="3379" y="66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6174" name="Line 71">
              <a:extLst>
                <a:ext uri="{FF2B5EF4-FFF2-40B4-BE49-F238E27FC236}">
                  <a16:creationId xmlns:a16="http://schemas.microsoft.com/office/drawing/2014/main" id="{6A39E7EC-2483-FE24-76FA-70B785912158}"/>
                </a:ext>
              </a:extLst>
            </p:cNvPr>
            <p:cNvSpPr>
              <a:spLocks noChangeShapeType="1"/>
            </p:cNvSpPr>
            <p:nvPr/>
          </p:nvSpPr>
          <p:spPr bwMode="auto">
            <a:xfrm flipH="1" flipV="1">
              <a:off x="3152" y="1933"/>
              <a:ext cx="590" cy="40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75" name="Group 72">
              <a:extLst>
                <a:ext uri="{FF2B5EF4-FFF2-40B4-BE49-F238E27FC236}">
                  <a16:creationId xmlns:a16="http://schemas.microsoft.com/office/drawing/2014/main" id="{7B04DD1E-4828-8D15-9A09-BB06F42A6438}"/>
                </a:ext>
              </a:extLst>
            </p:cNvPr>
            <p:cNvGrpSpPr>
              <a:grpSpLocks/>
            </p:cNvGrpSpPr>
            <p:nvPr/>
          </p:nvGrpSpPr>
          <p:grpSpPr bwMode="auto">
            <a:xfrm>
              <a:off x="1791" y="2341"/>
              <a:ext cx="227" cy="231"/>
              <a:chOff x="4014" y="981"/>
              <a:chExt cx="227" cy="231"/>
            </a:xfrm>
          </p:grpSpPr>
          <p:sp>
            <p:nvSpPr>
              <p:cNvPr id="6185" name="Oval 73">
                <a:extLst>
                  <a:ext uri="{FF2B5EF4-FFF2-40B4-BE49-F238E27FC236}">
                    <a16:creationId xmlns:a16="http://schemas.microsoft.com/office/drawing/2014/main" id="{27C7576F-36E9-877B-14CC-79789311744F}"/>
                  </a:ext>
                </a:extLst>
              </p:cNvPr>
              <p:cNvSpPr>
                <a:spLocks noChangeArrowheads="1"/>
              </p:cNvSpPr>
              <p:nvPr/>
            </p:nvSpPr>
            <p:spPr bwMode="auto">
              <a:xfrm>
                <a:off x="4014"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6" name="Text Box 74">
                <a:extLst>
                  <a:ext uri="{FF2B5EF4-FFF2-40B4-BE49-F238E27FC236}">
                    <a16:creationId xmlns:a16="http://schemas.microsoft.com/office/drawing/2014/main" id="{795359CB-CB71-C5C6-1C47-C2A890B31555}"/>
                  </a:ext>
                </a:extLst>
              </p:cNvPr>
              <p:cNvSpPr txBox="1">
                <a:spLocks noChangeArrowheads="1"/>
              </p:cNvSpPr>
              <p:nvPr/>
            </p:nvSpPr>
            <p:spPr bwMode="auto">
              <a:xfrm>
                <a:off x="4014"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6176" name="Line 75">
              <a:extLst>
                <a:ext uri="{FF2B5EF4-FFF2-40B4-BE49-F238E27FC236}">
                  <a16:creationId xmlns:a16="http://schemas.microsoft.com/office/drawing/2014/main" id="{DD3C01AD-9870-FCB8-3851-42559F0B9719}"/>
                </a:ext>
              </a:extLst>
            </p:cNvPr>
            <p:cNvSpPr>
              <a:spLocks noChangeShapeType="1"/>
            </p:cNvSpPr>
            <p:nvPr/>
          </p:nvSpPr>
          <p:spPr bwMode="auto">
            <a:xfrm flipV="1">
              <a:off x="2018" y="2387"/>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77" name="Group 76">
              <a:extLst>
                <a:ext uri="{FF2B5EF4-FFF2-40B4-BE49-F238E27FC236}">
                  <a16:creationId xmlns:a16="http://schemas.microsoft.com/office/drawing/2014/main" id="{7860D503-BF63-E1D0-FD5C-93D276C3BDA3}"/>
                </a:ext>
              </a:extLst>
            </p:cNvPr>
            <p:cNvGrpSpPr>
              <a:grpSpLocks/>
            </p:cNvGrpSpPr>
            <p:nvPr/>
          </p:nvGrpSpPr>
          <p:grpSpPr bwMode="auto">
            <a:xfrm>
              <a:off x="2064" y="2523"/>
              <a:ext cx="227" cy="231"/>
              <a:chOff x="4195" y="1435"/>
              <a:chExt cx="227" cy="231"/>
            </a:xfrm>
          </p:grpSpPr>
          <p:sp>
            <p:nvSpPr>
              <p:cNvPr id="6183" name="Oval 77">
                <a:extLst>
                  <a:ext uri="{FF2B5EF4-FFF2-40B4-BE49-F238E27FC236}">
                    <a16:creationId xmlns:a16="http://schemas.microsoft.com/office/drawing/2014/main" id="{690B0B10-8075-C288-2F4F-7047ED78EEBF}"/>
                  </a:ext>
                </a:extLst>
              </p:cNvPr>
              <p:cNvSpPr>
                <a:spLocks noChangeArrowheads="1"/>
              </p:cNvSpPr>
              <p:nvPr/>
            </p:nvSpPr>
            <p:spPr bwMode="auto">
              <a:xfrm>
                <a:off x="4195"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4" name="Text Box 78">
                <a:extLst>
                  <a:ext uri="{FF2B5EF4-FFF2-40B4-BE49-F238E27FC236}">
                    <a16:creationId xmlns:a16="http://schemas.microsoft.com/office/drawing/2014/main" id="{032F32C8-04A5-CDFC-7CEB-815BF7385CE9}"/>
                  </a:ext>
                </a:extLst>
              </p:cNvPr>
              <p:cNvSpPr txBox="1">
                <a:spLocks noChangeArrowheads="1"/>
              </p:cNvSpPr>
              <p:nvPr/>
            </p:nvSpPr>
            <p:spPr bwMode="auto">
              <a:xfrm>
                <a:off x="4195"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6178" name="Line 79">
              <a:extLst>
                <a:ext uri="{FF2B5EF4-FFF2-40B4-BE49-F238E27FC236}">
                  <a16:creationId xmlns:a16="http://schemas.microsoft.com/office/drawing/2014/main" id="{D9DFD4DB-693D-B94D-7B40-17AC1A42D4CA}"/>
                </a:ext>
              </a:extLst>
            </p:cNvPr>
            <p:cNvSpPr>
              <a:spLocks noChangeShapeType="1"/>
            </p:cNvSpPr>
            <p:nvPr/>
          </p:nvSpPr>
          <p:spPr bwMode="auto">
            <a:xfrm flipV="1">
              <a:off x="2200" y="2478"/>
              <a:ext cx="204"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79" name="Group 80">
              <a:extLst>
                <a:ext uri="{FF2B5EF4-FFF2-40B4-BE49-F238E27FC236}">
                  <a16:creationId xmlns:a16="http://schemas.microsoft.com/office/drawing/2014/main" id="{4C97EBD5-72F8-B325-4EB5-7D2B2F2D5808}"/>
                </a:ext>
              </a:extLst>
            </p:cNvPr>
            <p:cNvGrpSpPr>
              <a:grpSpLocks/>
            </p:cNvGrpSpPr>
            <p:nvPr/>
          </p:nvGrpSpPr>
          <p:grpSpPr bwMode="auto">
            <a:xfrm>
              <a:off x="4014" y="1117"/>
              <a:ext cx="227" cy="231"/>
              <a:chOff x="3696" y="1480"/>
              <a:chExt cx="227" cy="231"/>
            </a:xfrm>
          </p:grpSpPr>
          <p:sp>
            <p:nvSpPr>
              <p:cNvPr id="6181" name="Oval 81">
                <a:extLst>
                  <a:ext uri="{FF2B5EF4-FFF2-40B4-BE49-F238E27FC236}">
                    <a16:creationId xmlns:a16="http://schemas.microsoft.com/office/drawing/2014/main" id="{43AA9746-B713-C550-4AFC-7995457344F8}"/>
                  </a:ext>
                </a:extLst>
              </p:cNvPr>
              <p:cNvSpPr>
                <a:spLocks noChangeArrowheads="1"/>
              </p:cNvSpPr>
              <p:nvPr/>
            </p:nvSpPr>
            <p:spPr bwMode="auto">
              <a:xfrm>
                <a:off x="3696"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2" name="Text Box 82">
                <a:extLst>
                  <a:ext uri="{FF2B5EF4-FFF2-40B4-BE49-F238E27FC236}">
                    <a16:creationId xmlns:a16="http://schemas.microsoft.com/office/drawing/2014/main" id="{228776D2-294E-5C6A-DB94-28B582C00EC7}"/>
                  </a:ext>
                </a:extLst>
              </p:cNvPr>
              <p:cNvSpPr txBox="1">
                <a:spLocks noChangeArrowheads="1"/>
              </p:cNvSpPr>
              <p:nvPr/>
            </p:nvSpPr>
            <p:spPr bwMode="auto">
              <a:xfrm>
                <a:off x="3696" y="148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sp>
          <p:nvSpPr>
            <p:cNvPr id="6180" name="Line 83">
              <a:extLst>
                <a:ext uri="{FF2B5EF4-FFF2-40B4-BE49-F238E27FC236}">
                  <a16:creationId xmlns:a16="http://schemas.microsoft.com/office/drawing/2014/main" id="{5E365DE2-20FA-51FD-7B39-3CD9694AFB6C}"/>
                </a:ext>
              </a:extLst>
            </p:cNvPr>
            <p:cNvSpPr>
              <a:spLocks noChangeShapeType="1"/>
            </p:cNvSpPr>
            <p:nvPr/>
          </p:nvSpPr>
          <p:spPr bwMode="auto">
            <a:xfrm flipH="1">
              <a:off x="3696" y="1253"/>
              <a:ext cx="318"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3CFDE6A-A17F-B962-ACDA-199E3015CD03}"/>
              </a:ext>
            </a:extLst>
          </p:cNvPr>
          <p:cNvSpPr>
            <a:spLocks noGrp="1" noChangeArrowheads="1"/>
          </p:cNvSpPr>
          <p:nvPr>
            <p:ph type="title"/>
          </p:nvPr>
        </p:nvSpPr>
        <p:spPr/>
        <p:txBody>
          <a:bodyPr/>
          <a:lstStyle/>
          <a:p>
            <a:r>
              <a:rPr lang="de-DE" altLang="de-DE"/>
              <a:t>Der Aufbau eines Hühnereis</a:t>
            </a:r>
          </a:p>
        </p:txBody>
      </p:sp>
      <p:grpSp>
        <p:nvGrpSpPr>
          <p:cNvPr id="7171" name="Group 3">
            <a:extLst>
              <a:ext uri="{FF2B5EF4-FFF2-40B4-BE49-F238E27FC236}">
                <a16:creationId xmlns:a16="http://schemas.microsoft.com/office/drawing/2014/main" id="{9DBAA006-C1C8-0526-38DD-F142027D258E}"/>
              </a:ext>
            </a:extLst>
          </p:cNvPr>
          <p:cNvGrpSpPr>
            <a:grpSpLocks/>
          </p:cNvGrpSpPr>
          <p:nvPr/>
        </p:nvGrpSpPr>
        <p:grpSpPr bwMode="auto">
          <a:xfrm>
            <a:off x="898525" y="4502150"/>
            <a:ext cx="2520950" cy="366713"/>
            <a:chOff x="204" y="2704"/>
            <a:chExt cx="1588" cy="231"/>
          </a:xfrm>
        </p:grpSpPr>
        <p:sp>
          <p:nvSpPr>
            <p:cNvPr id="7241" name="Rectangle 4">
              <a:extLst>
                <a:ext uri="{FF2B5EF4-FFF2-40B4-BE49-F238E27FC236}">
                  <a16:creationId xmlns:a16="http://schemas.microsoft.com/office/drawing/2014/main" id="{8DFC7E56-E1BF-D004-7809-C16A53C7C947}"/>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42" name="Group 5">
              <a:extLst>
                <a:ext uri="{FF2B5EF4-FFF2-40B4-BE49-F238E27FC236}">
                  <a16:creationId xmlns:a16="http://schemas.microsoft.com/office/drawing/2014/main" id="{1546AF2A-6C96-2E6F-20B3-BA6461D342D4}"/>
                </a:ext>
              </a:extLst>
            </p:cNvPr>
            <p:cNvGrpSpPr>
              <a:grpSpLocks/>
            </p:cNvGrpSpPr>
            <p:nvPr/>
          </p:nvGrpSpPr>
          <p:grpSpPr bwMode="auto">
            <a:xfrm>
              <a:off x="204" y="2704"/>
              <a:ext cx="227" cy="231"/>
              <a:chOff x="204" y="2704"/>
              <a:chExt cx="227" cy="231"/>
            </a:xfrm>
          </p:grpSpPr>
          <p:sp>
            <p:nvSpPr>
              <p:cNvPr id="7243" name="Oval 6">
                <a:extLst>
                  <a:ext uri="{FF2B5EF4-FFF2-40B4-BE49-F238E27FC236}">
                    <a16:creationId xmlns:a16="http://schemas.microsoft.com/office/drawing/2014/main" id="{A693A07D-633B-FCC6-3BD3-97333B71012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4" name="Text Box 7">
                <a:extLst>
                  <a:ext uri="{FF2B5EF4-FFF2-40B4-BE49-F238E27FC236}">
                    <a16:creationId xmlns:a16="http://schemas.microsoft.com/office/drawing/2014/main" id="{99FCE183-1348-1BB9-58B1-7B3BF00CC42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2" name="Group 8">
            <a:extLst>
              <a:ext uri="{FF2B5EF4-FFF2-40B4-BE49-F238E27FC236}">
                <a16:creationId xmlns:a16="http://schemas.microsoft.com/office/drawing/2014/main" id="{7C653674-7F35-0431-DB9C-9D75AF435DE7}"/>
              </a:ext>
            </a:extLst>
          </p:cNvPr>
          <p:cNvGrpSpPr>
            <a:grpSpLocks/>
          </p:cNvGrpSpPr>
          <p:nvPr/>
        </p:nvGrpSpPr>
        <p:grpSpPr bwMode="auto">
          <a:xfrm>
            <a:off x="898525" y="5006975"/>
            <a:ext cx="2520950" cy="366713"/>
            <a:chOff x="204" y="3022"/>
            <a:chExt cx="1588" cy="231"/>
          </a:xfrm>
        </p:grpSpPr>
        <p:sp>
          <p:nvSpPr>
            <p:cNvPr id="7237" name="Rectangle 9">
              <a:extLst>
                <a:ext uri="{FF2B5EF4-FFF2-40B4-BE49-F238E27FC236}">
                  <a16:creationId xmlns:a16="http://schemas.microsoft.com/office/drawing/2014/main" id="{6FFE910E-1BA2-CC64-798A-F633A74D5C9E}"/>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38" name="Group 10">
              <a:extLst>
                <a:ext uri="{FF2B5EF4-FFF2-40B4-BE49-F238E27FC236}">
                  <a16:creationId xmlns:a16="http://schemas.microsoft.com/office/drawing/2014/main" id="{62D90FAD-2FF8-0218-6F4F-DE0A719CF711}"/>
                </a:ext>
              </a:extLst>
            </p:cNvPr>
            <p:cNvGrpSpPr>
              <a:grpSpLocks/>
            </p:cNvGrpSpPr>
            <p:nvPr/>
          </p:nvGrpSpPr>
          <p:grpSpPr bwMode="auto">
            <a:xfrm>
              <a:off x="204" y="3022"/>
              <a:ext cx="227" cy="231"/>
              <a:chOff x="204" y="3022"/>
              <a:chExt cx="227" cy="231"/>
            </a:xfrm>
          </p:grpSpPr>
          <p:sp>
            <p:nvSpPr>
              <p:cNvPr id="7239" name="Oval 11">
                <a:extLst>
                  <a:ext uri="{FF2B5EF4-FFF2-40B4-BE49-F238E27FC236}">
                    <a16:creationId xmlns:a16="http://schemas.microsoft.com/office/drawing/2014/main" id="{34932012-2F31-0F46-0D1E-3FB5381250B8}"/>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0" name="Text Box 12">
                <a:extLst>
                  <a:ext uri="{FF2B5EF4-FFF2-40B4-BE49-F238E27FC236}">
                    <a16:creationId xmlns:a16="http://schemas.microsoft.com/office/drawing/2014/main" id="{773C02CB-F6B1-9A6D-4731-A0B3FA353A5D}"/>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73" name="Group 13">
            <a:extLst>
              <a:ext uri="{FF2B5EF4-FFF2-40B4-BE49-F238E27FC236}">
                <a16:creationId xmlns:a16="http://schemas.microsoft.com/office/drawing/2014/main" id="{321449FE-EFF6-51EC-6158-5BFD3DD5CB73}"/>
              </a:ext>
            </a:extLst>
          </p:cNvPr>
          <p:cNvGrpSpPr>
            <a:grpSpLocks/>
          </p:cNvGrpSpPr>
          <p:nvPr/>
        </p:nvGrpSpPr>
        <p:grpSpPr bwMode="auto">
          <a:xfrm>
            <a:off x="898525" y="5510213"/>
            <a:ext cx="2520950" cy="366712"/>
            <a:chOff x="204" y="3339"/>
            <a:chExt cx="1588" cy="231"/>
          </a:xfrm>
        </p:grpSpPr>
        <p:sp>
          <p:nvSpPr>
            <p:cNvPr id="7233" name="Rectangle 14">
              <a:extLst>
                <a:ext uri="{FF2B5EF4-FFF2-40B4-BE49-F238E27FC236}">
                  <a16:creationId xmlns:a16="http://schemas.microsoft.com/office/drawing/2014/main" id="{3293C984-820A-1671-742A-14996474D978}"/>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34" name="Group 15">
              <a:extLst>
                <a:ext uri="{FF2B5EF4-FFF2-40B4-BE49-F238E27FC236}">
                  <a16:creationId xmlns:a16="http://schemas.microsoft.com/office/drawing/2014/main" id="{D2571880-C592-7BB9-94DB-ED24BBC5A1A6}"/>
                </a:ext>
              </a:extLst>
            </p:cNvPr>
            <p:cNvGrpSpPr>
              <a:grpSpLocks/>
            </p:cNvGrpSpPr>
            <p:nvPr/>
          </p:nvGrpSpPr>
          <p:grpSpPr bwMode="auto">
            <a:xfrm>
              <a:off x="204" y="3339"/>
              <a:ext cx="227" cy="231"/>
              <a:chOff x="204" y="3339"/>
              <a:chExt cx="227" cy="231"/>
            </a:xfrm>
          </p:grpSpPr>
          <p:sp>
            <p:nvSpPr>
              <p:cNvPr id="7235" name="Oval 16">
                <a:extLst>
                  <a:ext uri="{FF2B5EF4-FFF2-40B4-BE49-F238E27FC236}">
                    <a16:creationId xmlns:a16="http://schemas.microsoft.com/office/drawing/2014/main" id="{18E57CCB-4E39-5E3B-D160-27291421D287}"/>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6" name="Text Box 17">
                <a:extLst>
                  <a:ext uri="{FF2B5EF4-FFF2-40B4-BE49-F238E27FC236}">
                    <a16:creationId xmlns:a16="http://schemas.microsoft.com/office/drawing/2014/main" id="{F1DBAE41-044B-708A-1066-965D6739B301}"/>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7174" name="Group 18">
            <a:extLst>
              <a:ext uri="{FF2B5EF4-FFF2-40B4-BE49-F238E27FC236}">
                <a16:creationId xmlns:a16="http://schemas.microsoft.com/office/drawing/2014/main" id="{AE892207-D6E5-1F7F-DE45-62A9B4897A56}"/>
              </a:ext>
            </a:extLst>
          </p:cNvPr>
          <p:cNvGrpSpPr>
            <a:grpSpLocks/>
          </p:cNvGrpSpPr>
          <p:nvPr/>
        </p:nvGrpSpPr>
        <p:grpSpPr bwMode="auto">
          <a:xfrm>
            <a:off x="898525" y="6015038"/>
            <a:ext cx="2520950" cy="366712"/>
            <a:chOff x="204" y="3657"/>
            <a:chExt cx="1588" cy="231"/>
          </a:xfrm>
        </p:grpSpPr>
        <p:sp>
          <p:nvSpPr>
            <p:cNvPr id="7229" name="Rectangle 19">
              <a:extLst>
                <a:ext uri="{FF2B5EF4-FFF2-40B4-BE49-F238E27FC236}">
                  <a16:creationId xmlns:a16="http://schemas.microsoft.com/office/drawing/2014/main" id="{F719D9DA-A075-E049-3056-C47F252F0734}"/>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30" name="Group 20">
              <a:extLst>
                <a:ext uri="{FF2B5EF4-FFF2-40B4-BE49-F238E27FC236}">
                  <a16:creationId xmlns:a16="http://schemas.microsoft.com/office/drawing/2014/main" id="{126C33F0-525D-5D0A-0016-E2C8AA0BE34A}"/>
                </a:ext>
              </a:extLst>
            </p:cNvPr>
            <p:cNvGrpSpPr>
              <a:grpSpLocks/>
            </p:cNvGrpSpPr>
            <p:nvPr/>
          </p:nvGrpSpPr>
          <p:grpSpPr bwMode="auto">
            <a:xfrm>
              <a:off x="204" y="3657"/>
              <a:ext cx="227" cy="231"/>
              <a:chOff x="204" y="3657"/>
              <a:chExt cx="227" cy="231"/>
            </a:xfrm>
          </p:grpSpPr>
          <p:sp>
            <p:nvSpPr>
              <p:cNvPr id="7231" name="Oval 21">
                <a:extLst>
                  <a:ext uri="{FF2B5EF4-FFF2-40B4-BE49-F238E27FC236}">
                    <a16:creationId xmlns:a16="http://schemas.microsoft.com/office/drawing/2014/main" id="{B9954636-9E68-A059-1DD4-D14E6A8B5E88}"/>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2" name="Text Box 22">
                <a:extLst>
                  <a:ext uri="{FF2B5EF4-FFF2-40B4-BE49-F238E27FC236}">
                    <a16:creationId xmlns:a16="http://schemas.microsoft.com/office/drawing/2014/main" id="{27472DC8-7E05-0113-A76F-A8A5811F1906}"/>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75" name="Group 23">
            <a:extLst>
              <a:ext uri="{FF2B5EF4-FFF2-40B4-BE49-F238E27FC236}">
                <a16:creationId xmlns:a16="http://schemas.microsoft.com/office/drawing/2014/main" id="{B351A11B-3C53-0E01-DCB5-34CC23DC8687}"/>
              </a:ext>
            </a:extLst>
          </p:cNvPr>
          <p:cNvGrpSpPr>
            <a:grpSpLocks/>
          </p:cNvGrpSpPr>
          <p:nvPr/>
        </p:nvGrpSpPr>
        <p:grpSpPr bwMode="auto">
          <a:xfrm>
            <a:off x="3995738" y="4508500"/>
            <a:ext cx="2520950" cy="366713"/>
            <a:chOff x="1882" y="2704"/>
            <a:chExt cx="1588" cy="231"/>
          </a:xfrm>
        </p:grpSpPr>
        <p:sp>
          <p:nvSpPr>
            <p:cNvPr id="7225" name="Rectangle 24">
              <a:extLst>
                <a:ext uri="{FF2B5EF4-FFF2-40B4-BE49-F238E27FC236}">
                  <a16:creationId xmlns:a16="http://schemas.microsoft.com/office/drawing/2014/main" id="{A5C9D172-F819-7FB1-D7E8-FA263ABA663F}"/>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6" name="Group 25">
              <a:extLst>
                <a:ext uri="{FF2B5EF4-FFF2-40B4-BE49-F238E27FC236}">
                  <a16:creationId xmlns:a16="http://schemas.microsoft.com/office/drawing/2014/main" id="{8ECD55B5-9E55-FD59-8A8D-3FE8C20C67B6}"/>
                </a:ext>
              </a:extLst>
            </p:cNvPr>
            <p:cNvGrpSpPr>
              <a:grpSpLocks/>
            </p:cNvGrpSpPr>
            <p:nvPr/>
          </p:nvGrpSpPr>
          <p:grpSpPr bwMode="auto">
            <a:xfrm>
              <a:off x="1882" y="2704"/>
              <a:ext cx="227" cy="231"/>
              <a:chOff x="1882" y="2704"/>
              <a:chExt cx="227" cy="231"/>
            </a:xfrm>
          </p:grpSpPr>
          <p:sp>
            <p:nvSpPr>
              <p:cNvPr id="7227" name="Oval 26">
                <a:extLst>
                  <a:ext uri="{FF2B5EF4-FFF2-40B4-BE49-F238E27FC236}">
                    <a16:creationId xmlns:a16="http://schemas.microsoft.com/office/drawing/2014/main" id="{A7365F08-376E-80CC-1B44-6B28A4115E1E}"/>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8" name="Text Box 27">
                <a:extLst>
                  <a:ext uri="{FF2B5EF4-FFF2-40B4-BE49-F238E27FC236}">
                    <a16:creationId xmlns:a16="http://schemas.microsoft.com/office/drawing/2014/main" id="{B0D8B275-B86E-C6B2-6DC0-63480DEB37F7}"/>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7176" name="Group 28">
            <a:extLst>
              <a:ext uri="{FF2B5EF4-FFF2-40B4-BE49-F238E27FC236}">
                <a16:creationId xmlns:a16="http://schemas.microsoft.com/office/drawing/2014/main" id="{9CAF4818-C279-DB92-7243-CB9F28864AF0}"/>
              </a:ext>
            </a:extLst>
          </p:cNvPr>
          <p:cNvGrpSpPr>
            <a:grpSpLocks/>
          </p:cNvGrpSpPr>
          <p:nvPr/>
        </p:nvGrpSpPr>
        <p:grpSpPr bwMode="auto">
          <a:xfrm>
            <a:off x="3995738" y="5013325"/>
            <a:ext cx="2520950" cy="366713"/>
            <a:chOff x="1882" y="3022"/>
            <a:chExt cx="1588" cy="231"/>
          </a:xfrm>
        </p:grpSpPr>
        <p:sp>
          <p:nvSpPr>
            <p:cNvPr id="7221" name="Rectangle 29">
              <a:extLst>
                <a:ext uri="{FF2B5EF4-FFF2-40B4-BE49-F238E27FC236}">
                  <a16:creationId xmlns:a16="http://schemas.microsoft.com/office/drawing/2014/main" id="{028E1B57-1EB8-3A7C-E82E-75452CE5B390}"/>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2" name="Group 30">
              <a:extLst>
                <a:ext uri="{FF2B5EF4-FFF2-40B4-BE49-F238E27FC236}">
                  <a16:creationId xmlns:a16="http://schemas.microsoft.com/office/drawing/2014/main" id="{CFCE06B8-EBD2-A614-5F56-708541AD13AC}"/>
                </a:ext>
              </a:extLst>
            </p:cNvPr>
            <p:cNvGrpSpPr>
              <a:grpSpLocks/>
            </p:cNvGrpSpPr>
            <p:nvPr/>
          </p:nvGrpSpPr>
          <p:grpSpPr bwMode="auto">
            <a:xfrm>
              <a:off x="1882" y="3022"/>
              <a:ext cx="227" cy="231"/>
              <a:chOff x="1882" y="3022"/>
              <a:chExt cx="227" cy="231"/>
            </a:xfrm>
          </p:grpSpPr>
          <p:sp>
            <p:nvSpPr>
              <p:cNvPr id="7223" name="Oval 31">
                <a:extLst>
                  <a:ext uri="{FF2B5EF4-FFF2-40B4-BE49-F238E27FC236}">
                    <a16:creationId xmlns:a16="http://schemas.microsoft.com/office/drawing/2014/main" id="{A0C965E4-B41C-F12A-626F-84791D5480E9}"/>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4" name="Text Box 32">
                <a:extLst>
                  <a:ext uri="{FF2B5EF4-FFF2-40B4-BE49-F238E27FC236}">
                    <a16:creationId xmlns:a16="http://schemas.microsoft.com/office/drawing/2014/main" id="{D3AD4EBD-9D0C-BC5A-A8AD-8D9637465D49}"/>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7177" name="Group 33">
            <a:extLst>
              <a:ext uri="{FF2B5EF4-FFF2-40B4-BE49-F238E27FC236}">
                <a16:creationId xmlns:a16="http://schemas.microsoft.com/office/drawing/2014/main" id="{40F9B5AD-7937-5B2E-69B1-7C50A6FB9084}"/>
              </a:ext>
            </a:extLst>
          </p:cNvPr>
          <p:cNvGrpSpPr>
            <a:grpSpLocks/>
          </p:cNvGrpSpPr>
          <p:nvPr/>
        </p:nvGrpSpPr>
        <p:grpSpPr bwMode="auto">
          <a:xfrm>
            <a:off x="3995738" y="5518150"/>
            <a:ext cx="2520950" cy="366713"/>
            <a:chOff x="1882" y="3339"/>
            <a:chExt cx="1588" cy="231"/>
          </a:xfrm>
        </p:grpSpPr>
        <p:sp>
          <p:nvSpPr>
            <p:cNvPr id="7217" name="Rectangle 34">
              <a:extLst>
                <a:ext uri="{FF2B5EF4-FFF2-40B4-BE49-F238E27FC236}">
                  <a16:creationId xmlns:a16="http://schemas.microsoft.com/office/drawing/2014/main" id="{A7C3CBB0-ADC0-EC1D-DBCB-076AC9E0DF68}"/>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18" name="Group 35">
              <a:extLst>
                <a:ext uri="{FF2B5EF4-FFF2-40B4-BE49-F238E27FC236}">
                  <a16:creationId xmlns:a16="http://schemas.microsoft.com/office/drawing/2014/main" id="{24163D05-AECA-426C-A979-5BB177EA08BD}"/>
                </a:ext>
              </a:extLst>
            </p:cNvPr>
            <p:cNvGrpSpPr>
              <a:grpSpLocks/>
            </p:cNvGrpSpPr>
            <p:nvPr/>
          </p:nvGrpSpPr>
          <p:grpSpPr bwMode="auto">
            <a:xfrm>
              <a:off x="1882" y="3339"/>
              <a:ext cx="227" cy="231"/>
              <a:chOff x="1882" y="3339"/>
              <a:chExt cx="227" cy="231"/>
            </a:xfrm>
          </p:grpSpPr>
          <p:sp>
            <p:nvSpPr>
              <p:cNvPr id="7219" name="Oval 36">
                <a:extLst>
                  <a:ext uri="{FF2B5EF4-FFF2-40B4-BE49-F238E27FC236}">
                    <a16:creationId xmlns:a16="http://schemas.microsoft.com/office/drawing/2014/main" id="{2FA4A443-C190-CC93-DB7D-A9773E1C14DD}"/>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0" name="Text Box 37">
                <a:extLst>
                  <a:ext uri="{FF2B5EF4-FFF2-40B4-BE49-F238E27FC236}">
                    <a16:creationId xmlns:a16="http://schemas.microsoft.com/office/drawing/2014/main" id="{F1594DCF-C746-388B-7F2C-131EF1FBB0C4}"/>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7178" name="Group 38">
            <a:extLst>
              <a:ext uri="{FF2B5EF4-FFF2-40B4-BE49-F238E27FC236}">
                <a16:creationId xmlns:a16="http://schemas.microsoft.com/office/drawing/2014/main" id="{527F3460-CBA0-8778-3A44-18B4C06A2DE5}"/>
              </a:ext>
            </a:extLst>
          </p:cNvPr>
          <p:cNvGrpSpPr>
            <a:grpSpLocks/>
          </p:cNvGrpSpPr>
          <p:nvPr/>
        </p:nvGrpSpPr>
        <p:grpSpPr bwMode="auto">
          <a:xfrm>
            <a:off x="3995738" y="6015038"/>
            <a:ext cx="2520950" cy="366712"/>
            <a:chOff x="1882" y="3657"/>
            <a:chExt cx="1588" cy="231"/>
          </a:xfrm>
        </p:grpSpPr>
        <p:sp>
          <p:nvSpPr>
            <p:cNvPr id="7213" name="Rectangle 39">
              <a:extLst>
                <a:ext uri="{FF2B5EF4-FFF2-40B4-BE49-F238E27FC236}">
                  <a16:creationId xmlns:a16="http://schemas.microsoft.com/office/drawing/2014/main" id="{A7C16F70-80D4-DEDB-B1BC-2D0DD85D040E}"/>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14" name="Group 40">
              <a:extLst>
                <a:ext uri="{FF2B5EF4-FFF2-40B4-BE49-F238E27FC236}">
                  <a16:creationId xmlns:a16="http://schemas.microsoft.com/office/drawing/2014/main" id="{A58ECAA1-D6A3-164B-9220-5C64EA2DD63E}"/>
                </a:ext>
              </a:extLst>
            </p:cNvPr>
            <p:cNvGrpSpPr>
              <a:grpSpLocks/>
            </p:cNvGrpSpPr>
            <p:nvPr/>
          </p:nvGrpSpPr>
          <p:grpSpPr bwMode="auto">
            <a:xfrm>
              <a:off x="1882" y="3657"/>
              <a:ext cx="227" cy="231"/>
              <a:chOff x="1882" y="3657"/>
              <a:chExt cx="227" cy="231"/>
            </a:xfrm>
          </p:grpSpPr>
          <p:sp>
            <p:nvSpPr>
              <p:cNvPr id="7215" name="Oval 41">
                <a:extLst>
                  <a:ext uri="{FF2B5EF4-FFF2-40B4-BE49-F238E27FC236}">
                    <a16:creationId xmlns:a16="http://schemas.microsoft.com/office/drawing/2014/main" id="{4704728F-17B1-54E8-6B92-0325C18C7087}"/>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6" name="Text Box 42">
                <a:extLst>
                  <a:ext uri="{FF2B5EF4-FFF2-40B4-BE49-F238E27FC236}">
                    <a16:creationId xmlns:a16="http://schemas.microsoft.com/office/drawing/2014/main" id="{E5176458-1A11-B1F8-401A-EC98B16D9F0C}"/>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7179" name="Group 84">
            <a:extLst>
              <a:ext uri="{FF2B5EF4-FFF2-40B4-BE49-F238E27FC236}">
                <a16:creationId xmlns:a16="http://schemas.microsoft.com/office/drawing/2014/main" id="{C1E4FCAA-BE12-88EC-B7F2-8FD946EC3E0E}"/>
              </a:ext>
            </a:extLst>
          </p:cNvPr>
          <p:cNvGrpSpPr>
            <a:grpSpLocks/>
          </p:cNvGrpSpPr>
          <p:nvPr/>
        </p:nvGrpSpPr>
        <p:grpSpPr bwMode="auto">
          <a:xfrm>
            <a:off x="2268538" y="765175"/>
            <a:ext cx="4464050" cy="3606800"/>
            <a:chOff x="1429" y="482"/>
            <a:chExt cx="2812" cy="2272"/>
          </a:xfrm>
        </p:grpSpPr>
        <p:pic>
          <p:nvPicPr>
            <p:cNvPr id="7180" name="Picture 51" descr="ei">
              <a:extLst>
                <a:ext uri="{FF2B5EF4-FFF2-40B4-BE49-F238E27FC236}">
                  <a16:creationId xmlns:a16="http://schemas.microsoft.com/office/drawing/2014/main" id="{C754BF38-2F39-665D-860A-53B62CDAF6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1" y="663"/>
              <a:ext cx="2444" cy="1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1" name="Group 52">
              <a:extLst>
                <a:ext uri="{FF2B5EF4-FFF2-40B4-BE49-F238E27FC236}">
                  <a16:creationId xmlns:a16="http://schemas.microsoft.com/office/drawing/2014/main" id="{27DC5265-0902-CF01-C4A6-81D5CCEC7230}"/>
                </a:ext>
              </a:extLst>
            </p:cNvPr>
            <p:cNvGrpSpPr>
              <a:grpSpLocks/>
            </p:cNvGrpSpPr>
            <p:nvPr/>
          </p:nvGrpSpPr>
          <p:grpSpPr bwMode="auto">
            <a:xfrm>
              <a:off x="1429" y="1389"/>
              <a:ext cx="227" cy="231"/>
              <a:chOff x="2789" y="1797"/>
              <a:chExt cx="227" cy="231"/>
            </a:xfrm>
          </p:grpSpPr>
          <p:sp>
            <p:nvSpPr>
              <p:cNvPr id="7211" name="Oval 53">
                <a:extLst>
                  <a:ext uri="{FF2B5EF4-FFF2-40B4-BE49-F238E27FC236}">
                    <a16:creationId xmlns:a16="http://schemas.microsoft.com/office/drawing/2014/main" id="{179C5560-792B-12DA-8C17-1333DEDC95AA}"/>
                  </a:ext>
                </a:extLst>
              </p:cNvPr>
              <p:cNvSpPr>
                <a:spLocks noChangeArrowheads="1"/>
              </p:cNvSpPr>
              <p:nvPr/>
            </p:nvSpPr>
            <p:spPr bwMode="auto">
              <a:xfrm>
                <a:off x="2789"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2" name="Text Box 54">
                <a:extLst>
                  <a:ext uri="{FF2B5EF4-FFF2-40B4-BE49-F238E27FC236}">
                    <a16:creationId xmlns:a16="http://schemas.microsoft.com/office/drawing/2014/main" id="{02BFFEDD-6A8B-CB3A-826E-200759E69D47}"/>
                  </a:ext>
                </a:extLst>
              </p:cNvPr>
              <p:cNvSpPr txBox="1">
                <a:spLocks noChangeArrowheads="1"/>
              </p:cNvSpPr>
              <p:nvPr/>
            </p:nvSpPr>
            <p:spPr bwMode="auto">
              <a:xfrm>
                <a:off x="2789" y="179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7182" name="Line 55">
              <a:extLst>
                <a:ext uri="{FF2B5EF4-FFF2-40B4-BE49-F238E27FC236}">
                  <a16:creationId xmlns:a16="http://schemas.microsoft.com/office/drawing/2014/main" id="{84ED49F3-3954-4D8C-6796-191A66CCB6ED}"/>
                </a:ext>
              </a:extLst>
            </p:cNvPr>
            <p:cNvSpPr>
              <a:spLocks noChangeShapeType="1"/>
            </p:cNvSpPr>
            <p:nvPr/>
          </p:nvSpPr>
          <p:spPr bwMode="auto">
            <a:xfrm>
              <a:off x="1656" y="1525"/>
              <a:ext cx="204"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83" name="Group 56">
              <a:extLst>
                <a:ext uri="{FF2B5EF4-FFF2-40B4-BE49-F238E27FC236}">
                  <a16:creationId xmlns:a16="http://schemas.microsoft.com/office/drawing/2014/main" id="{42A6E074-FEB5-9943-281C-E6C9939CE74C}"/>
                </a:ext>
              </a:extLst>
            </p:cNvPr>
            <p:cNvGrpSpPr>
              <a:grpSpLocks/>
            </p:cNvGrpSpPr>
            <p:nvPr/>
          </p:nvGrpSpPr>
          <p:grpSpPr bwMode="auto">
            <a:xfrm>
              <a:off x="1882" y="572"/>
              <a:ext cx="227" cy="231"/>
              <a:chOff x="930" y="527"/>
              <a:chExt cx="227" cy="231"/>
            </a:xfrm>
          </p:grpSpPr>
          <p:sp>
            <p:nvSpPr>
              <p:cNvPr id="7209" name="Oval 57">
                <a:extLst>
                  <a:ext uri="{FF2B5EF4-FFF2-40B4-BE49-F238E27FC236}">
                    <a16:creationId xmlns:a16="http://schemas.microsoft.com/office/drawing/2014/main" id="{A03C3D30-FCAB-8F92-F3D1-FFBCC8E2881B}"/>
                  </a:ext>
                </a:extLst>
              </p:cNvPr>
              <p:cNvSpPr>
                <a:spLocks noChangeArrowheads="1"/>
              </p:cNvSpPr>
              <p:nvPr/>
            </p:nvSpPr>
            <p:spPr bwMode="auto">
              <a:xfrm>
                <a:off x="930" y="52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0" name="Text Box 58">
                <a:extLst>
                  <a:ext uri="{FF2B5EF4-FFF2-40B4-BE49-F238E27FC236}">
                    <a16:creationId xmlns:a16="http://schemas.microsoft.com/office/drawing/2014/main" id="{9F0415E6-E33D-6F76-4CB5-37A17D655378}"/>
                  </a:ext>
                </a:extLst>
              </p:cNvPr>
              <p:cNvSpPr txBox="1">
                <a:spLocks noChangeArrowheads="1"/>
              </p:cNvSpPr>
              <p:nvPr/>
            </p:nvSpPr>
            <p:spPr bwMode="auto">
              <a:xfrm>
                <a:off x="930" y="52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7184" name="Line 59">
              <a:extLst>
                <a:ext uri="{FF2B5EF4-FFF2-40B4-BE49-F238E27FC236}">
                  <a16:creationId xmlns:a16="http://schemas.microsoft.com/office/drawing/2014/main" id="{32425125-125A-5157-1F99-9B9C4862DF00}"/>
                </a:ext>
              </a:extLst>
            </p:cNvPr>
            <p:cNvSpPr>
              <a:spLocks noChangeShapeType="1"/>
            </p:cNvSpPr>
            <p:nvPr/>
          </p:nvSpPr>
          <p:spPr bwMode="auto">
            <a:xfrm>
              <a:off x="2018" y="800"/>
              <a:ext cx="181"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85" name="Group 60">
              <a:extLst>
                <a:ext uri="{FF2B5EF4-FFF2-40B4-BE49-F238E27FC236}">
                  <a16:creationId xmlns:a16="http://schemas.microsoft.com/office/drawing/2014/main" id="{B7EC4D2F-ED81-0C3C-61CE-FB30A5283ACA}"/>
                </a:ext>
              </a:extLst>
            </p:cNvPr>
            <p:cNvGrpSpPr>
              <a:grpSpLocks/>
            </p:cNvGrpSpPr>
            <p:nvPr/>
          </p:nvGrpSpPr>
          <p:grpSpPr bwMode="auto">
            <a:xfrm>
              <a:off x="3061" y="482"/>
              <a:ext cx="227" cy="231"/>
              <a:chOff x="2064" y="618"/>
              <a:chExt cx="227" cy="231"/>
            </a:xfrm>
          </p:grpSpPr>
          <p:sp>
            <p:nvSpPr>
              <p:cNvPr id="7207" name="Oval 61">
                <a:extLst>
                  <a:ext uri="{FF2B5EF4-FFF2-40B4-BE49-F238E27FC236}">
                    <a16:creationId xmlns:a16="http://schemas.microsoft.com/office/drawing/2014/main" id="{F7E24216-3371-D908-F8C5-F1FF9626EFF6}"/>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8" name="Text Box 62">
                <a:extLst>
                  <a:ext uri="{FF2B5EF4-FFF2-40B4-BE49-F238E27FC236}">
                    <a16:creationId xmlns:a16="http://schemas.microsoft.com/office/drawing/2014/main" id="{4DD50DA9-D25D-BFE4-99A2-D928C3DD1559}"/>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7186" name="Line 63">
              <a:extLst>
                <a:ext uri="{FF2B5EF4-FFF2-40B4-BE49-F238E27FC236}">
                  <a16:creationId xmlns:a16="http://schemas.microsoft.com/office/drawing/2014/main" id="{79CF5830-DE85-A141-3BB9-0ECCC80A5809}"/>
                </a:ext>
              </a:extLst>
            </p:cNvPr>
            <p:cNvSpPr>
              <a:spLocks noChangeShapeType="1"/>
            </p:cNvSpPr>
            <p:nvPr/>
          </p:nvSpPr>
          <p:spPr bwMode="auto">
            <a:xfrm flipH="1">
              <a:off x="2880" y="709"/>
              <a:ext cx="273" cy="49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87" name="Group 64">
              <a:extLst>
                <a:ext uri="{FF2B5EF4-FFF2-40B4-BE49-F238E27FC236}">
                  <a16:creationId xmlns:a16="http://schemas.microsoft.com/office/drawing/2014/main" id="{212D5767-CD5B-55DD-38A3-40109E22FDC3}"/>
                </a:ext>
              </a:extLst>
            </p:cNvPr>
            <p:cNvGrpSpPr>
              <a:grpSpLocks/>
            </p:cNvGrpSpPr>
            <p:nvPr/>
          </p:nvGrpSpPr>
          <p:grpSpPr bwMode="auto">
            <a:xfrm>
              <a:off x="3696" y="754"/>
              <a:ext cx="227" cy="231"/>
              <a:chOff x="2608" y="618"/>
              <a:chExt cx="227" cy="231"/>
            </a:xfrm>
          </p:grpSpPr>
          <p:sp>
            <p:nvSpPr>
              <p:cNvPr id="7205" name="Oval 65">
                <a:extLst>
                  <a:ext uri="{FF2B5EF4-FFF2-40B4-BE49-F238E27FC236}">
                    <a16:creationId xmlns:a16="http://schemas.microsoft.com/office/drawing/2014/main" id="{1BF8B672-69D6-5231-F596-089FF9E69EC2}"/>
                  </a:ext>
                </a:extLst>
              </p:cNvPr>
              <p:cNvSpPr>
                <a:spLocks noChangeArrowheads="1"/>
              </p:cNvSpPr>
              <p:nvPr/>
            </p:nvSpPr>
            <p:spPr bwMode="auto">
              <a:xfrm>
                <a:off x="2608"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6" name="Text Box 66">
                <a:extLst>
                  <a:ext uri="{FF2B5EF4-FFF2-40B4-BE49-F238E27FC236}">
                    <a16:creationId xmlns:a16="http://schemas.microsoft.com/office/drawing/2014/main" id="{8170468B-23A7-AE64-7877-2E442E7BB1EE}"/>
                  </a:ext>
                </a:extLst>
              </p:cNvPr>
              <p:cNvSpPr txBox="1">
                <a:spLocks noChangeArrowheads="1"/>
              </p:cNvSpPr>
              <p:nvPr/>
            </p:nvSpPr>
            <p:spPr bwMode="auto">
              <a:xfrm>
                <a:off x="2608"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7188" name="Line 67">
              <a:extLst>
                <a:ext uri="{FF2B5EF4-FFF2-40B4-BE49-F238E27FC236}">
                  <a16:creationId xmlns:a16="http://schemas.microsoft.com/office/drawing/2014/main" id="{4D410DD8-3E47-8954-00E4-2EEC50CBF619}"/>
                </a:ext>
              </a:extLst>
            </p:cNvPr>
            <p:cNvSpPr>
              <a:spLocks noChangeShapeType="1"/>
            </p:cNvSpPr>
            <p:nvPr/>
          </p:nvSpPr>
          <p:spPr bwMode="auto">
            <a:xfrm flipV="1">
              <a:off x="3016" y="890"/>
              <a:ext cx="680" cy="7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89" name="Group 68">
              <a:extLst>
                <a:ext uri="{FF2B5EF4-FFF2-40B4-BE49-F238E27FC236}">
                  <a16:creationId xmlns:a16="http://schemas.microsoft.com/office/drawing/2014/main" id="{FCEE9490-505B-314C-A87F-526245AC6170}"/>
                </a:ext>
              </a:extLst>
            </p:cNvPr>
            <p:cNvGrpSpPr>
              <a:grpSpLocks/>
            </p:cNvGrpSpPr>
            <p:nvPr/>
          </p:nvGrpSpPr>
          <p:grpSpPr bwMode="auto">
            <a:xfrm>
              <a:off x="3742" y="2250"/>
              <a:ext cx="227" cy="231"/>
              <a:chOff x="3379" y="664"/>
              <a:chExt cx="227" cy="231"/>
            </a:xfrm>
          </p:grpSpPr>
          <p:sp>
            <p:nvSpPr>
              <p:cNvPr id="7203" name="Oval 69">
                <a:extLst>
                  <a:ext uri="{FF2B5EF4-FFF2-40B4-BE49-F238E27FC236}">
                    <a16:creationId xmlns:a16="http://schemas.microsoft.com/office/drawing/2014/main" id="{311D6034-56F0-9FC9-71C1-FF318E0BC08F}"/>
                  </a:ext>
                </a:extLst>
              </p:cNvPr>
              <p:cNvSpPr>
                <a:spLocks noChangeArrowheads="1"/>
              </p:cNvSpPr>
              <p:nvPr/>
            </p:nvSpPr>
            <p:spPr bwMode="auto">
              <a:xfrm>
                <a:off x="3379" y="66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4" name="Text Box 70">
                <a:extLst>
                  <a:ext uri="{FF2B5EF4-FFF2-40B4-BE49-F238E27FC236}">
                    <a16:creationId xmlns:a16="http://schemas.microsoft.com/office/drawing/2014/main" id="{5C7072E1-A843-C18F-5CFF-8F2EC750AB7A}"/>
                  </a:ext>
                </a:extLst>
              </p:cNvPr>
              <p:cNvSpPr txBox="1">
                <a:spLocks noChangeArrowheads="1"/>
              </p:cNvSpPr>
              <p:nvPr/>
            </p:nvSpPr>
            <p:spPr bwMode="auto">
              <a:xfrm>
                <a:off x="3379" y="66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7190" name="Line 71">
              <a:extLst>
                <a:ext uri="{FF2B5EF4-FFF2-40B4-BE49-F238E27FC236}">
                  <a16:creationId xmlns:a16="http://schemas.microsoft.com/office/drawing/2014/main" id="{A697E408-6CB9-EA25-63E6-D14CD3D14569}"/>
                </a:ext>
              </a:extLst>
            </p:cNvPr>
            <p:cNvSpPr>
              <a:spLocks noChangeShapeType="1"/>
            </p:cNvSpPr>
            <p:nvPr/>
          </p:nvSpPr>
          <p:spPr bwMode="auto">
            <a:xfrm flipH="1" flipV="1">
              <a:off x="3152" y="1933"/>
              <a:ext cx="590" cy="40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91" name="Group 72">
              <a:extLst>
                <a:ext uri="{FF2B5EF4-FFF2-40B4-BE49-F238E27FC236}">
                  <a16:creationId xmlns:a16="http://schemas.microsoft.com/office/drawing/2014/main" id="{CE0BD28F-692A-2AEF-54B1-632CF2435620}"/>
                </a:ext>
              </a:extLst>
            </p:cNvPr>
            <p:cNvGrpSpPr>
              <a:grpSpLocks/>
            </p:cNvGrpSpPr>
            <p:nvPr/>
          </p:nvGrpSpPr>
          <p:grpSpPr bwMode="auto">
            <a:xfrm>
              <a:off x="1791" y="2341"/>
              <a:ext cx="227" cy="231"/>
              <a:chOff x="4014" y="981"/>
              <a:chExt cx="227" cy="231"/>
            </a:xfrm>
          </p:grpSpPr>
          <p:sp>
            <p:nvSpPr>
              <p:cNvPr id="7201" name="Oval 73">
                <a:extLst>
                  <a:ext uri="{FF2B5EF4-FFF2-40B4-BE49-F238E27FC236}">
                    <a16:creationId xmlns:a16="http://schemas.microsoft.com/office/drawing/2014/main" id="{C16FAC9B-0417-5A40-FF3C-EDD48DF3B2F3}"/>
                  </a:ext>
                </a:extLst>
              </p:cNvPr>
              <p:cNvSpPr>
                <a:spLocks noChangeArrowheads="1"/>
              </p:cNvSpPr>
              <p:nvPr/>
            </p:nvSpPr>
            <p:spPr bwMode="auto">
              <a:xfrm>
                <a:off x="4014"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2" name="Text Box 74">
                <a:extLst>
                  <a:ext uri="{FF2B5EF4-FFF2-40B4-BE49-F238E27FC236}">
                    <a16:creationId xmlns:a16="http://schemas.microsoft.com/office/drawing/2014/main" id="{2F4D7443-EB2C-1988-ADC8-967CBCFC7CD4}"/>
                  </a:ext>
                </a:extLst>
              </p:cNvPr>
              <p:cNvSpPr txBox="1">
                <a:spLocks noChangeArrowheads="1"/>
              </p:cNvSpPr>
              <p:nvPr/>
            </p:nvSpPr>
            <p:spPr bwMode="auto">
              <a:xfrm>
                <a:off x="4014"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7192" name="Line 75">
              <a:extLst>
                <a:ext uri="{FF2B5EF4-FFF2-40B4-BE49-F238E27FC236}">
                  <a16:creationId xmlns:a16="http://schemas.microsoft.com/office/drawing/2014/main" id="{41C23648-ABB0-B0C6-FB92-E50818E6A100}"/>
                </a:ext>
              </a:extLst>
            </p:cNvPr>
            <p:cNvSpPr>
              <a:spLocks noChangeShapeType="1"/>
            </p:cNvSpPr>
            <p:nvPr/>
          </p:nvSpPr>
          <p:spPr bwMode="auto">
            <a:xfrm flipV="1">
              <a:off x="2018" y="2387"/>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93" name="Group 76">
              <a:extLst>
                <a:ext uri="{FF2B5EF4-FFF2-40B4-BE49-F238E27FC236}">
                  <a16:creationId xmlns:a16="http://schemas.microsoft.com/office/drawing/2014/main" id="{37E3B737-4561-699A-3F11-EEC04BA3E471}"/>
                </a:ext>
              </a:extLst>
            </p:cNvPr>
            <p:cNvGrpSpPr>
              <a:grpSpLocks/>
            </p:cNvGrpSpPr>
            <p:nvPr/>
          </p:nvGrpSpPr>
          <p:grpSpPr bwMode="auto">
            <a:xfrm>
              <a:off x="2064" y="2523"/>
              <a:ext cx="227" cy="231"/>
              <a:chOff x="4195" y="1435"/>
              <a:chExt cx="227" cy="231"/>
            </a:xfrm>
          </p:grpSpPr>
          <p:sp>
            <p:nvSpPr>
              <p:cNvPr id="7199" name="Oval 77">
                <a:extLst>
                  <a:ext uri="{FF2B5EF4-FFF2-40B4-BE49-F238E27FC236}">
                    <a16:creationId xmlns:a16="http://schemas.microsoft.com/office/drawing/2014/main" id="{F418EF9E-2BCC-ACA7-FC66-850BA10B31D2}"/>
                  </a:ext>
                </a:extLst>
              </p:cNvPr>
              <p:cNvSpPr>
                <a:spLocks noChangeArrowheads="1"/>
              </p:cNvSpPr>
              <p:nvPr/>
            </p:nvSpPr>
            <p:spPr bwMode="auto">
              <a:xfrm>
                <a:off x="4195"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0" name="Text Box 78">
                <a:extLst>
                  <a:ext uri="{FF2B5EF4-FFF2-40B4-BE49-F238E27FC236}">
                    <a16:creationId xmlns:a16="http://schemas.microsoft.com/office/drawing/2014/main" id="{A12364A8-B0E3-99FB-032D-FA46E5EDB7A3}"/>
                  </a:ext>
                </a:extLst>
              </p:cNvPr>
              <p:cNvSpPr txBox="1">
                <a:spLocks noChangeArrowheads="1"/>
              </p:cNvSpPr>
              <p:nvPr/>
            </p:nvSpPr>
            <p:spPr bwMode="auto">
              <a:xfrm>
                <a:off x="4195"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7194" name="Line 79">
              <a:extLst>
                <a:ext uri="{FF2B5EF4-FFF2-40B4-BE49-F238E27FC236}">
                  <a16:creationId xmlns:a16="http://schemas.microsoft.com/office/drawing/2014/main" id="{DDB953D4-D8AB-E19A-BA23-A4822F187CB2}"/>
                </a:ext>
              </a:extLst>
            </p:cNvPr>
            <p:cNvSpPr>
              <a:spLocks noChangeShapeType="1"/>
            </p:cNvSpPr>
            <p:nvPr/>
          </p:nvSpPr>
          <p:spPr bwMode="auto">
            <a:xfrm flipV="1">
              <a:off x="2200" y="2478"/>
              <a:ext cx="204"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95" name="Group 80">
              <a:extLst>
                <a:ext uri="{FF2B5EF4-FFF2-40B4-BE49-F238E27FC236}">
                  <a16:creationId xmlns:a16="http://schemas.microsoft.com/office/drawing/2014/main" id="{600E6052-50D5-2DF5-8D2B-105F738C4154}"/>
                </a:ext>
              </a:extLst>
            </p:cNvPr>
            <p:cNvGrpSpPr>
              <a:grpSpLocks/>
            </p:cNvGrpSpPr>
            <p:nvPr/>
          </p:nvGrpSpPr>
          <p:grpSpPr bwMode="auto">
            <a:xfrm>
              <a:off x="4014" y="1117"/>
              <a:ext cx="227" cy="231"/>
              <a:chOff x="3696" y="1480"/>
              <a:chExt cx="227" cy="231"/>
            </a:xfrm>
          </p:grpSpPr>
          <p:sp>
            <p:nvSpPr>
              <p:cNvPr id="7197" name="Oval 81">
                <a:extLst>
                  <a:ext uri="{FF2B5EF4-FFF2-40B4-BE49-F238E27FC236}">
                    <a16:creationId xmlns:a16="http://schemas.microsoft.com/office/drawing/2014/main" id="{5ED306EF-1262-B479-132F-06FB5903B127}"/>
                  </a:ext>
                </a:extLst>
              </p:cNvPr>
              <p:cNvSpPr>
                <a:spLocks noChangeArrowheads="1"/>
              </p:cNvSpPr>
              <p:nvPr/>
            </p:nvSpPr>
            <p:spPr bwMode="auto">
              <a:xfrm>
                <a:off x="3696"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8" name="Text Box 82">
                <a:extLst>
                  <a:ext uri="{FF2B5EF4-FFF2-40B4-BE49-F238E27FC236}">
                    <a16:creationId xmlns:a16="http://schemas.microsoft.com/office/drawing/2014/main" id="{FAE228A0-8277-C983-606B-D7CA89E83BEE}"/>
                  </a:ext>
                </a:extLst>
              </p:cNvPr>
              <p:cNvSpPr txBox="1">
                <a:spLocks noChangeArrowheads="1"/>
              </p:cNvSpPr>
              <p:nvPr/>
            </p:nvSpPr>
            <p:spPr bwMode="auto">
              <a:xfrm>
                <a:off x="3696" y="148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sp>
          <p:nvSpPr>
            <p:cNvPr id="7196" name="Line 83">
              <a:extLst>
                <a:ext uri="{FF2B5EF4-FFF2-40B4-BE49-F238E27FC236}">
                  <a16:creationId xmlns:a16="http://schemas.microsoft.com/office/drawing/2014/main" id="{CE0F92B8-80BA-62E5-2954-D7D34D171043}"/>
                </a:ext>
              </a:extLst>
            </p:cNvPr>
            <p:cNvSpPr>
              <a:spLocks noChangeShapeType="1"/>
            </p:cNvSpPr>
            <p:nvPr/>
          </p:nvSpPr>
          <p:spPr bwMode="auto">
            <a:xfrm flipH="1">
              <a:off x="3696" y="1253"/>
              <a:ext cx="318"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7DCA3450-CB28-0A2A-C5A3-416832EF10A2}"/>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23728A7F-09CF-2DF8-9CD4-9963EC560A65}"/>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9251B858-9222-F100-1309-006ECCF90A0D}"/>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2023</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E6A69BAA-8561-CC12-ACEF-A1291007F08C}"/>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198" name="Rectangle 6">
            <a:extLst>
              <a:ext uri="{FF2B5EF4-FFF2-40B4-BE49-F238E27FC236}">
                <a16:creationId xmlns:a16="http://schemas.microsoft.com/office/drawing/2014/main" id="{C191B50F-9AD9-C024-54E0-F4777E7DD532}"/>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29984CC5-208F-3A42-7559-4CA9920A02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327650"/>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3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337</Words>
  <Application>Microsoft Office PowerPoint</Application>
  <PresentationFormat>Bildschirmpräsentation (4:3)</PresentationFormat>
  <Paragraphs>92</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1</vt:lpstr>
      <vt:lpstr>Benutzerdefiniertes Design</vt:lpstr>
      <vt:lpstr>Der Aufbau eines Hühnereis</vt:lpstr>
      <vt:lpstr>Der Aufbau eines Hühnereis</vt:lpstr>
      <vt:lpstr>Der Aufbau eines Hühnereis</vt:lpstr>
      <vt:lpstr>Der Aufbau eines Hühnereis</vt:lpstr>
      <vt:lpstr>Tafelbildinfo</vt:lpstr>
    </vt:vector>
  </TitlesOfParts>
  <Company>Österreichisches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Aufbau eines Hühnereis</dc:title>
  <dc:creator>Sabrina</dc:creator>
  <cp:lastModifiedBy>Sabrina</cp:lastModifiedBy>
  <cp:revision>172</cp:revision>
  <dcterms:created xsi:type="dcterms:W3CDTF">2008-04-29T08:40:23Z</dcterms:created>
  <dcterms:modified xsi:type="dcterms:W3CDTF">2023-05-26T15:02:32Z</dcterms:modified>
</cp:coreProperties>
</file>