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FF6600"/>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Kalte Krieg</a:t>
            </a:r>
          </a:p>
        </p:txBody>
      </p:sp>
      <p:sp>
        <p:nvSpPr>
          <p:cNvPr id="3" name="Text Box 10"/>
          <p:cNvSpPr txBox="1">
            <a:spLocks noChangeArrowheads="1"/>
          </p:cNvSpPr>
          <p:nvPr/>
        </p:nvSpPr>
        <p:spPr bwMode="auto">
          <a:xfrm>
            <a:off x="161925" y="2176765"/>
            <a:ext cx="3816350"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Demokratie</a:t>
            </a:r>
            <a:endParaRPr lang="de-DE" altLang="de-DE" sz="2800" dirty="0">
              <a:solidFill>
                <a:srgbClr val="333333"/>
              </a:solidFill>
              <a:latin typeface="Calibri" panose="020F0502020204030204" pitchFamily="34" charset="0"/>
            </a:endParaRPr>
          </a:p>
        </p:txBody>
      </p:sp>
      <p:sp>
        <p:nvSpPr>
          <p:cNvPr id="4" name="Text Box 10"/>
          <p:cNvSpPr txBox="1">
            <a:spLocks noChangeArrowheads="1"/>
          </p:cNvSpPr>
          <p:nvPr/>
        </p:nvSpPr>
        <p:spPr bwMode="auto">
          <a:xfrm>
            <a:off x="161925" y="1520264"/>
            <a:ext cx="3895725"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USA</a:t>
            </a:r>
          </a:p>
        </p:txBody>
      </p:sp>
      <p:sp>
        <p:nvSpPr>
          <p:cNvPr id="5" name="Text Box 10"/>
          <p:cNvSpPr txBox="1">
            <a:spLocks noChangeArrowheads="1"/>
          </p:cNvSpPr>
          <p:nvPr/>
        </p:nvSpPr>
        <p:spPr bwMode="auto">
          <a:xfrm>
            <a:off x="4921250" y="1521851"/>
            <a:ext cx="3908425"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UdSSR</a:t>
            </a:r>
          </a:p>
        </p:txBody>
      </p:sp>
      <p:sp>
        <p:nvSpPr>
          <p:cNvPr id="6" name="Rechteck 5"/>
          <p:cNvSpPr/>
          <p:nvPr/>
        </p:nvSpPr>
        <p:spPr>
          <a:xfrm>
            <a:off x="4297720" y="1511886"/>
            <a:ext cx="383438" cy="1620000"/>
          </a:xfrm>
          <a:prstGeom prst="rect">
            <a:avLst/>
          </a:prstGeom>
          <a:solidFill>
            <a:srgbClr val="FF6600"/>
          </a:solidFill>
          <a:ln>
            <a:solidFill>
              <a:srgbClr val="FF6600"/>
            </a:solidFill>
          </a:ln>
        </p:spPr>
        <p:txBody>
          <a:bodyPr>
            <a:spAutoFit/>
          </a:bodyPr>
          <a:lstStyle/>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a:p>
            <a:pPr algn="ctr">
              <a:defRPr/>
            </a:pPr>
            <a:endParaRPr lang="de-DE" sz="2000" dirty="0">
              <a:ln w="12700">
                <a:solidFill>
                  <a:srgbClr val="F6AC59"/>
                </a:solidFill>
                <a:prstDash val="solid"/>
              </a:ln>
              <a:solidFill>
                <a:schemeClr val="tx1"/>
              </a:solidFill>
            </a:endParaRPr>
          </a:p>
        </p:txBody>
      </p:sp>
      <p:sp>
        <p:nvSpPr>
          <p:cNvPr id="7" name="Text Box 10"/>
          <p:cNvSpPr txBox="1">
            <a:spLocks noChangeArrowheads="1"/>
          </p:cNvSpPr>
          <p:nvPr/>
        </p:nvSpPr>
        <p:spPr bwMode="auto">
          <a:xfrm>
            <a:off x="4891464" y="2175173"/>
            <a:ext cx="3960812"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Diktatur</a:t>
            </a:r>
            <a:endParaRPr lang="de-DE" altLang="de-DE" sz="2800" dirty="0">
              <a:solidFill>
                <a:srgbClr val="333333"/>
              </a:solidFill>
              <a:latin typeface="Calibri" panose="020F0502020204030204" pitchFamily="34" charset="0"/>
            </a:endParaRPr>
          </a:p>
        </p:txBody>
      </p:sp>
      <p:sp>
        <p:nvSpPr>
          <p:cNvPr id="8" name="Text Box 10"/>
          <p:cNvSpPr txBox="1">
            <a:spLocks noChangeArrowheads="1"/>
          </p:cNvSpPr>
          <p:nvPr/>
        </p:nvSpPr>
        <p:spPr bwMode="auto">
          <a:xfrm>
            <a:off x="201612" y="2735851"/>
            <a:ext cx="3816350"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NATO</a:t>
            </a:r>
            <a:endParaRPr lang="de-DE" altLang="de-DE" sz="2800" dirty="0">
              <a:solidFill>
                <a:srgbClr val="333333"/>
              </a:solidFill>
              <a:latin typeface="Calibri" panose="020F0502020204030204" pitchFamily="34" charset="0"/>
            </a:endParaRPr>
          </a:p>
        </p:txBody>
      </p:sp>
      <p:sp>
        <p:nvSpPr>
          <p:cNvPr id="9" name="Text Box 10"/>
          <p:cNvSpPr txBox="1">
            <a:spLocks noChangeArrowheads="1"/>
          </p:cNvSpPr>
          <p:nvPr/>
        </p:nvSpPr>
        <p:spPr bwMode="auto">
          <a:xfrm>
            <a:off x="4891463" y="2734422"/>
            <a:ext cx="3960813"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Warschauer Pakt</a:t>
            </a:r>
            <a:endParaRPr lang="de-DE" altLang="de-DE" sz="2800" dirty="0">
              <a:solidFill>
                <a:srgbClr val="333333"/>
              </a:solidFill>
              <a:latin typeface="Calibri" panose="020F0502020204030204" pitchFamily="34" charset="0"/>
            </a:endParaRPr>
          </a:p>
        </p:txBody>
      </p:sp>
      <p:sp>
        <p:nvSpPr>
          <p:cNvPr id="10" name="Text Box 10"/>
          <p:cNvSpPr txBox="1">
            <a:spLocks noChangeArrowheads="1"/>
          </p:cNvSpPr>
          <p:nvPr/>
        </p:nvSpPr>
        <p:spPr bwMode="auto">
          <a:xfrm>
            <a:off x="744525" y="3265496"/>
            <a:ext cx="7489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Wettrüsten („Gleichgewicht des Schreckens“)</a:t>
            </a:r>
            <a:endParaRPr lang="de-DE" altLang="de-DE" sz="2800" dirty="0">
              <a:solidFill>
                <a:srgbClr val="FF6600"/>
              </a:solidFill>
              <a:latin typeface="Calibri" panose="020F0502020204030204" pitchFamily="34" charset="0"/>
            </a:endParaRPr>
          </a:p>
        </p:txBody>
      </p:sp>
      <p:sp>
        <p:nvSpPr>
          <p:cNvPr id="11" name="Text Box 10"/>
          <p:cNvSpPr txBox="1">
            <a:spLocks noChangeArrowheads="1"/>
          </p:cNvSpPr>
          <p:nvPr/>
        </p:nvSpPr>
        <p:spPr bwMode="auto">
          <a:xfrm>
            <a:off x="2689213" y="4545038"/>
            <a:ext cx="3600450"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„Stellvertreterkriege“</a:t>
            </a:r>
          </a:p>
        </p:txBody>
      </p:sp>
      <p:sp>
        <p:nvSpPr>
          <p:cNvPr id="12" name="Text Box 10"/>
          <p:cNvSpPr txBox="1">
            <a:spLocks noChangeArrowheads="1"/>
          </p:cNvSpPr>
          <p:nvPr/>
        </p:nvSpPr>
        <p:spPr bwMode="auto">
          <a:xfrm>
            <a:off x="2411921" y="5111131"/>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Koreakrieg (1950–1953)</a:t>
            </a:r>
          </a:p>
        </p:txBody>
      </p:sp>
      <p:sp>
        <p:nvSpPr>
          <p:cNvPr id="13" name="Text Box 10"/>
          <p:cNvSpPr txBox="1">
            <a:spLocks noChangeArrowheads="1"/>
          </p:cNvSpPr>
          <p:nvPr/>
        </p:nvSpPr>
        <p:spPr bwMode="auto">
          <a:xfrm>
            <a:off x="2447925" y="5569859"/>
            <a:ext cx="4248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Vietnamkrieg (1964–1973)</a:t>
            </a:r>
          </a:p>
        </p:txBody>
      </p:sp>
      <p:sp>
        <p:nvSpPr>
          <p:cNvPr id="14" name="Text Box 10"/>
          <p:cNvSpPr txBox="1">
            <a:spLocks noChangeArrowheads="1"/>
          </p:cNvSpPr>
          <p:nvPr/>
        </p:nvSpPr>
        <p:spPr bwMode="auto">
          <a:xfrm>
            <a:off x="2196306" y="6028587"/>
            <a:ext cx="4751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Afghanistankrieg (1979–1989)</a:t>
            </a:r>
          </a:p>
        </p:txBody>
      </p:sp>
      <p:sp>
        <p:nvSpPr>
          <p:cNvPr id="15" name="Text Box 10">
            <a:extLst>
              <a:ext uri="{FF2B5EF4-FFF2-40B4-BE49-F238E27FC236}">
                <a16:creationId xmlns:a16="http://schemas.microsoft.com/office/drawing/2014/main" id="{5FDE8774-6418-373A-98CD-5E02D7239444}"/>
              </a:ext>
            </a:extLst>
          </p:cNvPr>
          <p:cNvSpPr txBox="1">
            <a:spLocks noChangeArrowheads="1"/>
          </p:cNvSpPr>
          <p:nvPr/>
        </p:nvSpPr>
        <p:spPr bwMode="auto">
          <a:xfrm>
            <a:off x="773165" y="3697340"/>
            <a:ext cx="7489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1962: Kubakrise  Gefahr eines Atomkrieges</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9" grpId="0" animBg="1"/>
      <p:bldP spid="10" grpId="0"/>
      <p:bldP spid="11" grpId="0" animBg="1"/>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Kalte Krieg“ auf den Seiten 78 </a:t>
            </a:r>
            <a:r>
              <a:rPr lang="de-DE" altLang="de-DE" sz="1100" b="0">
                <a:solidFill>
                  <a:schemeClr val="tx1"/>
                </a:solidFill>
                <a:latin typeface="Arial" charset="0"/>
                <a:cs typeface="Arial" charset="0"/>
              </a:rPr>
              <a:t>bis 79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209</Words>
  <Application>Microsoft Office PowerPoint</Application>
  <PresentationFormat>Bildschirmpräsentation (4:3)</PresentationFormat>
  <Paragraphs>37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2025-03-29T17:44:09Z</dcterms:modified>
</cp:coreProperties>
</file>