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8" r:id="rId2"/>
    <p:sldId id="300" r:id="rId3"/>
    <p:sldId id="299" r:id="rId4"/>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82F0"/>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3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5FA4E782-8496-4BC1-B295-252D987AC894}"/>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D3B41281-2EE2-4128-907E-8EAADC17A67C}"/>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283D6A15-89D3-4246-940B-C32CB3F7EE99}" type="datetimeFigureOut">
              <a:rPr lang="de-AT"/>
              <a:pPr>
                <a:defRPr/>
              </a:pPr>
              <a:t>04.07.2025</a:t>
            </a:fld>
            <a:endParaRPr lang="de-AT"/>
          </a:p>
        </p:txBody>
      </p:sp>
      <p:sp>
        <p:nvSpPr>
          <p:cNvPr id="4" name="Fußzeilenplatzhalter 3">
            <a:extLst>
              <a:ext uri="{FF2B5EF4-FFF2-40B4-BE49-F238E27FC236}">
                <a16:creationId xmlns:a16="http://schemas.microsoft.com/office/drawing/2014/main" id="{9A936CB6-7F83-4CB4-8C08-9024323950A5}"/>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A7886FF6-008C-4EF2-9402-C8EF7F0C6E8E}"/>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EAE846A0-5467-4A68-A6F8-58693199AD2B}" type="slidenum">
              <a:rPr lang="de-AT" altLang="de-DE"/>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19FDB552-06E6-40DB-AEC9-C1EE687F4C0B}"/>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450164A9-13C9-4503-93E5-C3324A8E59C6}"/>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0E4860F7-791F-40F9-9A87-D2110C25BBA5}" type="datetimeFigureOut">
              <a:rPr lang="de-AT"/>
              <a:pPr>
                <a:defRPr/>
              </a:pPr>
              <a:t>04.07.2025</a:t>
            </a:fld>
            <a:endParaRPr lang="de-AT"/>
          </a:p>
        </p:txBody>
      </p:sp>
      <p:sp>
        <p:nvSpPr>
          <p:cNvPr id="4" name="Folienbildplatzhalter 3">
            <a:extLst>
              <a:ext uri="{FF2B5EF4-FFF2-40B4-BE49-F238E27FC236}">
                <a16:creationId xmlns:a16="http://schemas.microsoft.com/office/drawing/2014/main" id="{661C84C0-F6FB-4414-9C88-5306CE339DC7}"/>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97A9C97B-DDE3-4AF9-8C24-057CBE002AFB}"/>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B9013F29-C264-48F1-9A0C-2319BBF50292}"/>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A79C24E3-5AAF-4BB9-83AE-5572EA0412A8}"/>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4D048A0D-6881-43D9-B419-B9E9B8F3B86E}" type="slidenum">
              <a:rPr lang="de-AT" altLang="de-DE"/>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261191511"/>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8128D5EB-7E9A-1CA5-EA18-07291CD738C3}"/>
              </a:ext>
            </a:extLst>
          </p:cNvPr>
          <p:cNvSpPr>
            <a:spLocks noGrp="1"/>
          </p:cNvSpPr>
          <p:nvPr>
            <p:ph type="dt" sz="half" idx="10"/>
          </p:nvPr>
        </p:nvSpPr>
        <p:spPr/>
        <p:txBody>
          <a:bodyPr/>
          <a:lstStyle>
            <a:lvl1pPr>
              <a:defRPr/>
            </a:lvl1pPr>
          </a:lstStyle>
          <a:p>
            <a:pPr>
              <a:defRPr/>
            </a:pPr>
            <a:fld id="{D0A6A4D3-1241-4F94-8520-3DD38BFF2CEF}" type="datetimeFigureOut">
              <a:rPr lang="de-AT"/>
              <a:pPr>
                <a:defRPr/>
              </a:pPr>
              <a:t>04.07.2025</a:t>
            </a:fld>
            <a:endParaRPr lang="de-AT"/>
          </a:p>
        </p:txBody>
      </p:sp>
      <p:sp>
        <p:nvSpPr>
          <p:cNvPr id="5" name="Fußzeilenplatzhalter 4">
            <a:extLst>
              <a:ext uri="{FF2B5EF4-FFF2-40B4-BE49-F238E27FC236}">
                <a16:creationId xmlns:a16="http://schemas.microsoft.com/office/drawing/2014/main" id="{42FF509A-5A3C-A09B-CC39-A14166C8F37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2292A4A7-1415-6107-571F-C3D39C125410}"/>
              </a:ext>
            </a:extLst>
          </p:cNvPr>
          <p:cNvSpPr>
            <a:spLocks noGrp="1"/>
          </p:cNvSpPr>
          <p:nvPr>
            <p:ph type="sldNum" sz="quarter" idx="12"/>
          </p:nvPr>
        </p:nvSpPr>
        <p:spPr/>
        <p:txBody>
          <a:bodyPr/>
          <a:lstStyle>
            <a:lvl1pPr>
              <a:defRPr/>
            </a:lvl1pPr>
          </a:lstStyle>
          <a:p>
            <a:fld id="{4DF01722-206F-4AAB-9BAC-5DECEF6993FE}" type="slidenum">
              <a:rPr lang="de-AT" altLang="de-DE"/>
              <a:pPr/>
              <a:t>‹Nr.›</a:t>
            </a:fld>
            <a:endParaRPr lang="de-AT" altLang="de-DE"/>
          </a:p>
        </p:txBody>
      </p:sp>
    </p:spTree>
    <p:extLst>
      <p:ext uri="{BB962C8B-B14F-4D97-AF65-F5344CB8AC3E}">
        <p14:creationId xmlns:p14="http://schemas.microsoft.com/office/powerpoint/2010/main" val="40056206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0236F171-3840-E07C-5295-EE10245AFF0E}"/>
              </a:ext>
            </a:extLst>
          </p:cNvPr>
          <p:cNvSpPr>
            <a:spLocks noGrp="1"/>
          </p:cNvSpPr>
          <p:nvPr>
            <p:ph type="dt" sz="half" idx="10"/>
          </p:nvPr>
        </p:nvSpPr>
        <p:spPr/>
        <p:txBody>
          <a:bodyPr/>
          <a:lstStyle>
            <a:lvl1pPr>
              <a:defRPr/>
            </a:lvl1pPr>
          </a:lstStyle>
          <a:p>
            <a:pPr>
              <a:defRPr/>
            </a:pPr>
            <a:fld id="{4794011D-1402-4405-B31B-1DB0133A276C}" type="datetimeFigureOut">
              <a:rPr lang="de-AT"/>
              <a:pPr>
                <a:defRPr/>
              </a:pPr>
              <a:t>04.07.2025</a:t>
            </a:fld>
            <a:endParaRPr lang="de-AT"/>
          </a:p>
        </p:txBody>
      </p:sp>
      <p:sp>
        <p:nvSpPr>
          <p:cNvPr id="5" name="Fußzeilenplatzhalter 4">
            <a:extLst>
              <a:ext uri="{FF2B5EF4-FFF2-40B4-BE49-F238E27FC236}">
                <a16:creationId xmlns:a16="http://schemas.microsoft.com/office/drawing/2014/main" id="{8D13E02E-B618-ACB8-3F74-5C1BDDB10FAD}"/>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B4855291-B795-678B-665F-7F6876861745}"/>
              </a:ext>
            </a:extLst>
          </p:cNvPr>
          <p:cNvSpPr>
            <a:spLocks noGrp="1"/>
          </p:cNvSpPr>
          <p:nvPr>
            <p:ph type="sldNum" sz="quarter" idx="12"/>
          </p:nvPr>
        </p:nvSpPr>
        <p:spPr/>
        <p:txBody>
          <a:bodyPr/>
          <a:lstStyle>
            <a:lvl1pPr>
              <a:defRPr/>
            </a:lvl1pPr>
          </a:lstStyle>
          <a:p>
            <a:fld id="{858CF162-A108-4B19-A959-63981AFD282F}" type="slidenum">
              <a:rPr lang="de-AT" altLang="de-DE"/>
              <a:pPr/>
              <a:t>‹Nr.›</a:t>
            </a:fld>
            <a:endParaRPr lang="de-AT" altLang="de-DE"/>
          </a:p>
        </p:txBody>
      </p:sp>
    </p:spTree>
    <p:extLst>
      <p:ext uri="{BB962C8B-B14F-4D97-AF65-F5344CB8AC3E}">
        <p14:creationId xmlns:p14="http://schemas.microsoft.com/office/powerpoint/2010/main" val="12523614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5DE81621-11AD-D9EE-CD03-D6D71884D97E}"/>
              </a:ext>
            </a:extLst>
          </p:cNvPr>
          <p:cNvSpPr>
            <a:spLocks noGrp="1"/>
          </p:cNvSpPr>
          <p:nvPr>
            <p:ph type="dt" sz="half" idx="10"/>
          </p:nvPr>
        </p:nvSpPr>
        <p:spPr/>
        <p:txBody>
          <a:bodyPr/>
          <a:lstStyle>
            <a:lvl1pPr>
              <a:defRPr/>
            </a:lvl1pPr>
          </a:lstStyle>
          <a:p>
            <a:pPr>
              <a:defRPr/>
            </a:pPr>
            <a:fld id="{B7AA138D-0273-4A4B-B1DC-C3C933F88EB5}" type="datetimeFigureOut">
              <a:rPr lang="de-AT"/>
              <a:pPr>
                <a:defRPr/>
              </a:pPr>
              <a:t>04.07.2025</a:t>
            </a:fld>
            <a:endParaRPr lang="de-AT"/>
          </a:p>
        </p:txBody>
      </p:sp>
      <p:sp>
        <p:nvSpPr>
          <p:cNvPr id="5" name="Fußzeilenplatzhalter 4">
            <a:extLst>
              <a:ext uri="{FF2B5EF4-FFF2-40B4-BE49-F238E27FC236}">
                <a16:creationId xmlns:a16="http://schemas.microsoft.com/office/drawing/2014/main" id="{3EB36CB7-AA19-E7FC-8B1A-83ECBAE80F74}"/>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BEDE461-D6E1-A2C8-E3C6-06B6E485E9B9}"/>
              </a:ext>
            </a:extLst>
          </p:cNvPr>
          <p:cNvSpPr>
            <a:spLocks noGrp="1"/>
          </p:cNvSpPr>
          <p:nvPr>
            <p:ph type="sldNum" sz="quarter" idx="12"/>
          </p:nvPr>
        </p:nvSpPr>
        <p:spPr/>
        <p:txBody>
          <a:bodyPr/>
          <a:lstStyle>
            <a:lvl1pPr>
              <a:defRPr/>
            </a:lvl1pPr>
          </a:lstStyle>
          <a:p>
            <a:fld id="{61063DCA-EF15-4937-8A3C-575CBA18A511}" type="slidenum">
              <a:rPr lang="de-AT" altLang="de-DE"/>
              <a:pPr/>
              <a:t>‹Nr.›</a:t>
            </a:fld>
            <a:endParaRPr lang="de-AT" altLang="de-DE"/>
          </a:p>
        </p:txBody>
      </p:sp>
    </p:spTree>
    <p:extLst>
      <p:ext uri="{BB962C8B-B14F-4D97-AF65-F5344CB8AC3E}">
        <p14:creationId xmlns:p14="http://schemas.microsoft.com/office/powerpoint/2010/main" val="8841364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D0D28167-F679-15AC-408E-5B6AEDF29157}"/>
              </a:ext>
            </a:extLst>
          </p:cNvPr>
          <p:cNvSpPr>
            <a:spLocks noGrp="1"/>
          </p:cNvSpPr>
          <p:nvPr>
            <p:ph type="dt" sz="half" idx="10"/>
          </p:nvPr>
        </p:nvSpPr>
        <p:spPr/>
        <p:txBody>
          <a:bodyPr/>
          <a:lstStyle>
            <a:lvl1pPr>
              <a:defRPr/>
            </a:lvl1pPr>
          </a:lstStyle>
          <a:p>
            <a:pPr>
              <a:defRPr/>
            </a:pPr>
            <a:fld id="{C384DB97-CA31-4D0D-8775-71A352322414}" type="datetimeFigureOut">
              <a:rPr lang="de-AT"/>
              <a:pPr>
                <a:defRPr/>
              </a:pPr>
              <a:t>04.07.2025</a:t>
            </a:fld>
            <a:endParaRPr lang="de-AT"/>
          </a:p>
        </p:txBody>
      </p:sp>
      <p:sp>
        <p:nvSpPr>
          <p:cNvPr id="5" name="Fußzeilenplatzhalter 4">
            <a:extLst>
              <a:ext uri="{FF2B5EF4-FFF2-40B4-BE49-F238E27FC236}">
                <a16:creationId xmlns:a16="http://schemas.microsoft.com/office/drawing/2014/main" id="{8246324B-09BD-3DE7-0FE4-3E71EBF50FF0}"/>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CEEA2F3F-628E-57EE-BB27-89CA5584F13B}"/>
              </a:ext>
            </a:extLst>
          </p:cNvPr>
          <p:cNvSpPr>
            <a:spLocks noGrp="1"/>
          </p:cNvSpPr>
          <p:nvPr>
            <p:ph type="sldNum" sz="quarter" idx="12"/>
          </p:nvPr>
        </p:nvSpPr>
        <p:spPr/>
        <p:txBody>
          <a:bodyPr/>
          <a:lstStyle>
            <a:lvl1pPr>
              <a:defRPr/>
            </a:lvl1pPr>
          </a:lstStyle>
          <a:p>
            <a:fld id="{9463E3E9-5B07-46AA-8051-F65AA6750B1A}" type="slidenum">
              <a:rPr lang="de-AT" altLang="de-DE"/>
              <a:pPr/>
              <a:t>‹Nr.›</a:t>
            </a:fld>
            <a:endParaRPr lang="de-AT" altLang="de-DE"/>
          </a:p>
        </p:txBody>
      </p:sp>
    </p:spTree>
    <p:extLst>
      <p:ext uri="{BB962C8B-B14F-4D97-AF65-F5344CB8AC3E}">
        <p14:creationId xmlns:p14="http://schemas.microsoft.com/office/powerpoint/2010/main" val="4284136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B55B16FF-16F8-7DBC-05DE-4EAF41EAF439}"/>
              </a:ext>
            </a:extLst>
          </p:cNvPr>
          <p:cNvSpPr>
            <a:spLocks noGrp="1"/>
          </p:cNvSpPr>
          <p:nvPr>
            <p:ph type="dt" sz="half" idx="10"/>
          </p:nvPr>
        </p:nvSpPr>
        <p:spPr/>
        <p:txBody>
          <a:bodyPr/>
          <a:lstStyle>
            <a:lvl1pPr>
              <a:defRPr/>
            </a:lvl1pPr>
          </a:lstStyle>
          <a:p>
            <a:pPr>
              <a:defRPr/>
            </a:pPr>
            <a:fld id="{88EBEC8F-07FE-4F5A-AAEB-264881C47E58}" type="datetimeFigureOut">
              <a:rPr lang="de-AT"/>
              <a:pPr>
                <a:defRPr/>
              </a:pPr>
              <a:t>04.07.2025</a:t>
            </a:fld>
            <a:endParaRPr lang="de-AT"/>
          </a:p>
        </p:txBody>
      </p:sp>
      <p:sp>
        <p:nvSpPr>
          <p:cNvPr id="6" name="Fußzeilenplatzhalter 4">
            <a:extLst>
              <a:ext uri="{FF2B5EF4-FFF2-40B4-BE49-F238E27FC236}">
                <a16:creationId xmlns:a16="http://schemas.microsoft.com/office/drawing/2014/main" id="{EDC09BA9-04E7-7A03-2236-13F83BD6C11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4C341059-D4B6-3430-75A1-BA7E7D379DF6}"/>
              </a:ext>
            </a:extLst>
          </p:cNvPr>
          <p:cNvSpPr>
            <a:spLocks noGrp="1"/>
          </p:cNvSpPr>
          <p:nvPr>
            <p:ph type="sldNum" sz="quarter" idx="12"/>
          </p:nvPr>
        </p:nvSpPr>
        <p:spPr/>
        <p:txBody>
          <a:bodyPr/>
          <a:lstStyle>
            <a:lvl1pPr>
              <a:defRPr/>
            </a:lvl1pPr>
          </a:lstStyle>
          <a:p>
            <a:fld id="{B00E10DE-5027-4745-BCEC-82FEC11CB44B}" type="slidenum">
              <a:rPr lang="de-AT" altLang="de-DE"/>
              <a:pPr/>
              <a:t>‹Nr.›</a:t>
            </a:fld>
            <a:endParaRPr lang="de-AT" altLang="de-DE"/>
          </a:p>
        </p:txBody>
      </p:sp>
    </p:spTree>
    <p:extLst>
      <p:ext uri="{BB962C8B-B14F-4D97-AF65-F5344CB8AC3E}">
        <p14:creationId xmlns:p14="http://schemas.microsoft.com/office/powerpoint/2010/main" val="32552393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58A97E11-3F49-9CA3-7E97-C123F2635B40}"/>
              </a:ext>
            </a:extLst>
          </p:cNvPr>
          <p:cNvSpPr>
            <a:spLocks noGrp="1"/>
          </p:cNvSpPr>
          <p:nvPr>
            <p:ph type="dt" sz="half" idx="10"/>
          </p:nvPr>
        </p:nvSpPr>
        <p:spPr/>
        <p:txBody>
          <a:bodyPr/>
          <a:lstStyle>
            <a:lvl1pPr>
              <a:defRPr/>
            </a:lvl1pPr>
          </a:lstStyle>
          <a:p>
            <a:pPr>
              <a:defRPr/>
            </a:pPr>
            <a:fld id="{3119EF2C-A6E1-44A4-AB52-1B2A2B54B42F}" type="datetimeFigureOut">
              <a:rPr lang="de-AT"/>
              <a:pPr>
                <a:defRPr/>
              </a:pPr>
              <a:t>04.07.2025</a:t>
            </a:fld>
            <a:endParaRPr lang="de-AT"/>
          </a:p>
        </p:txBody>
      </p:sp>
      <p:sp>
        <p:nvSpPr>
          <p:cNvPr id="8" name="Fußzeilenplatzhalter 4">
            <a:extLst>
              <a:ext uri="{FF2B5EF4-FFF2-40B4-BE49-F238E27FC236}">
                <a16:creationId xmlns:a16="http://schemas.microsoft.com/office/drawing/2014/main" id="{E2BF8AFF-BD8E-3AD3-A1FE-6C26E0030FAB}"/>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C0259929-7878-3AD8-725C-D2E3CBDDDDCE}"/>
              </a:ext>
            </a:extLst>
          </p:cNvPr>
          <p:cNvSpPr>
            <a:spLocks noGrp="1"/>
          </p:cNvSpPr>
          <p:nvPr>
            <p:ph type="sldNum" sz="quarter" idx="12"/>
          </p:nvPr>
        </p:nvSpPr>
        <p:spPr/>
        <p:txBody>
          <a:bodyPr/>
          <a:lstStyle>
            <a:lvl1pPr>
              <a:defRPr/>
            </a:lvl1pPr>
          </a:lstStyle>
          <a:p>
            <a:fld id="{E199E4B0-14A6-4124-9262-27E5504B923B}" type="slidenum">
              <a:rPr lang="de-AT" altLang="de-DE"/>
              <a:pPr/>
              <a:t>‹Nr.›</a:t>
            </a:fld>
            <a:endParaRPr lang="de-AT" altLang="de-DE"/>
          </a:p>
        </p:txBody>
      </p:sp>
    </p:spTree>
    <p:extLst>
      <p:ext uri="{BB962C8B-B14F-4D97-AF65-F5344CB8AC3E}">
        <p14:creationId xmlns:p14="http://schemas.microsoft.com/office/powerpoint/2010/main" val="360854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1573E509-4917-40EA-BA84-1A69FDC94BFA}"/>
              </a:ext>
            </a:extLst>
          </p:cNvPr>
          <p:cNvSpPr>
            <a:spLocks noGrp="1"/>
          </p:cNvSpPr>
          <p:nvPr>
            <p:ph type="dt" sz="half" idx="10"/>
          </p:nvPr>
        </p:nvSpPr>
        <p:spPr/>
        <p:txBody>
          <a:bodyPr/>
          <a:lstStyle>
            <a:lvl1pPr>
              <a:defRPr/>
            </a:lvl1pPr>
          </a:lstStyle>
          <a:p>
            <a:pPr>
              <a:defRPr/>
            </a:pPr>
            <a:fld id="{70849E51-4AEC-43E2-AB4C-E7A419B013F1}" type="datetimeFigureOut">
              <a:rPr lang="de-AT"/>
              <a:pPr>
                <a:defRPr/>
              </a:pPr>
              <a:t>04.07.2025</a:t>
            </a:fld>
            <a:endParaRPr lang="de-AT"/>
          </a:p>
        </p:txBody>
      </p:sp>
      <p:sp>
        <p:nvSpPr>
          <p:cNvPr id="4" name="Fußzeilenplatzhalter 4">
            <a:extLst>
              <a:ext uri="{FF2B5EF4-FFF2-40B4-BE49-F238E27FC236}">
                <a16:creationId xmlns:a16="http://schemas.microsoft.com/office/drawing/2014/main" id="{D60ED9CA-B549-7A59-ECB8-E50699D06443}"/>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E688ABF7-46F6-4A6E-C737-C1CEBCE8A416}"/>
              </a:ext>
            </a:extLst>
          </p:cNvPr>
          <p:cNvSpPr>
            <a:spLocks noGrp="1"/>
          </p:cNvSpPr>
          <p:nvPr>
            <p:ph type="sldNum" sz="quarter" idx="12"/>
          </p:nvPr>
        </p:nvSpPr>
        <p:spPr/>
        <p:txBody>
          <a:bodyPr/>
          <a:lstStyle>
            <a:lvl1pPr>
              <a:defRPr/>
            </a:lvl1pPr>
          </a:lstStyle>
          <a:p>
            <a:fld id="{AF12E630-D0F0-44E2-926A-2F063862D59A}" type="slidenum">
              <a:rPr lang="de-AT" altLang="de-DE"/>
              <a:pPr/>
              <a:t>‹Nr.›</a:t>
            </a:fld>
            <a:endParaRPr lang="de-AT" altLang="de-DE"/>
          </a:p>
        </p:txBody>
      </p:sp>
    </p:spTree>
    <p:extLst>
      <p:ext uri="{BB962C8B-B14F-4D97-AF65-F5344CB8AC3E}">
        <p14:creationId xmlns:p14="http://schemas.microsoft.com/office/powerpoint/2010/main" val="242019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E5573876-4691-4BEA-EAF7-C0A634992FF6}"/>
              </a:ext>
            </a:extLst>
          </p:cNvPr>
          <p:cNvSpPr>
            <a:spLocks noGrp="1"/>
          </p:cNvSpPr>
          <p:nvPr>
            <p:ph type="dt" sz="half" idx="10"/>
          </p:nvPr>
        </p:nvSpPr>
        <p:spPr/>
        <p:txBody>
          <a:bodyPr/>
          <a:lstStyle>
            <a:lvl1pPr>
              <a:defRPr/>
            </a:lvl1pPr>
          </a:lstStyle>
          <a:p>
            <a:pPr>
              <a:defRPr/>
            </a:pPr>
            <a:fld id="{751EF3E5-6CFF-4B6B-8068-48EF2CCCAB8D}" type="datetimeFigureOut">
              <a:rPr lang="de-AT"/>
              <a:pPr>
                <a:defRPr/>
              </a:pPr>
              <a:t>04.07.2025</a:t>
            </a:fld>
            <a:endParaRPr lang="de-AT"/>
          </a:p>
        </p:txBody>
      </p:sp>
      <p:sp>
        <p:nvSpPr>
          <p:cNvPr id="3" name="Fußzeilenplatzhalter 4">
            <a:extLst>
              <a:ext uri="{FF2B5EF4-FFF2-40B4-BE49-F238E27FC236}">
                <a16:creationId xmlns:a16="http://schemas.microsoft.com/office/drawing/2014/main" id="{0B0ED761-9C05-75BF-2E7D-D4A2FC32AE89}"/>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5C4AC1D1-2B40-3EA6-CAB6-A6F35C6B783D}"/>
              </a:ext>
            </a:extLst>
          </p:cNvPr>
          <p:cNvSpPr>
            <a:spLocks noGrp="1"/>
          </p:cNvSpPr>
          <p:nvPr>
            <p:ph type="sldNum" sz="quarter" idx="12"/>
          </p:nvPr>
        </p:nvSpPr>
        <p:spPr/>
        <p:txBody>
          <a:bodyPr/>
          <a:lstStyle>
            <a:lvl1pPr>
              <a:defRPr/>
            </a:lvl1pPr>
          </a:lstStyle>
          <a:p>
            <a:fld id="{9F638E04-08B2-442D-A92B-6464E00F8326}" type="slidenum">
              <a:rPr lang="de-AT" altLang="de-DE"/>
              <a:pPr/>
              <a:t>‹Nr.›</a:t>
            </a:fld>
            <a:endParaRPr lang="de-AT" altLang="de-DE"/>
          </a:p>
        </p:txBody>
      </p:sp>
    </p:spTree>
    <p:extLst>
      <p:ext uri="{BB962C8B-B14F-4D97-AF65-F5344CB8AC3E}">
        <p14:creationId xmlns:p14="http://schemas.microsoft.com/office/powerpoint/2010/main" val="2493879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9D967DF6-2CE8-CB6E-AAE4-B520C161C930}"/>
              </a:ext>
            </a:extLst>
          </p:cNvPr>
          <p:cNvSpPr>
            <a:spLocks noGrp="1"/>
          </p:cNvSpPr>
          <p:nvPr>
            <p:ph type="dt" sz="half" idx="10"/>
          </p:nvPr>
        </p:nvSpPr>
        <p:spPr/>
        <p:txBody>
          <a:bodyPr/>
          <a:lstStyle>
            <a:lvl1pPr>
              <a:defRPr/>
            </a:lvl1pPr>
          </a:lstStyle>
          <a:p>
            <a:pPr>
              <a:defRPr/>
            </a:pPr>
            <a:fld id="{E754677F-D11C-48F2-9ECB-50338F3CBA23}" type="datetimeFigureOut">
              <a:rPr lang="de-AT"/>
              <a:pPr>
                <a:defRPr/>
              </a:pPr>
              <a:t>04.07.2025</a:t>
            </a:fld>
            <a:endParaRPr lang="de-AT"/>
          </a:p>
        </p:txBody>
      </p:sp>
      <p:sp>
        <p:nvSpPr>
          <p:cNvPr id="6" name="Fußzeilenplatzhalter 4">
            <a:extLst>
              <a:ext uri="{FF2B5EF4-FFF2-40B4-BE49-F238E27FC236}">
                <a16:creationId xmlns:a16="http://schemas.microsoft.com/office/drawing/2014/main" id="{94D00E3A-57BB-238D-18B3-E7A1FB423A96}"/>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45395D7F-4FBC-D114-4CB7-F72CEF1BADAF}"/>
              </a:ext>
            </a:extLst>
          </p:cNvPr>
          <p:cNvSpPr>
            <a:spLocks noGrp="1"/>
          </p:cNvSpPr>
          <p:nvPr>
            <p:ph type="sldNum" sz="quarter" idx="12"/>
          </p:nvPr>
        </p:nvSpPr>
        <p:spPr/>
        <p:txBody>
          <a:bodyPr/>
          <a:lstStyle>
            <a:lvl1pPr>
              <a:defRPr/>
            </a:lvl1pPr>
          </a:lstStyle>
          <a:p>
            <a:fld id="{BB2B9014-2186-4967-8912-06ABA8C9153A}" type="slidenum">
              <a:rPr lang="de-AT" altLang="de-DE"/>
              <a:pPr/>
              <a:t>‹Nr.›</a:t>
            </a:fld>
            <a:endParaRPr lang="de-AT" altLang="de-DE"/>
          </a:p>
        </p:txBody>
      </p:sp>
    </p:spTree>
    <p:extLst>
      <p:ext uri="{BB962C8B-B14F-4D97-AF65-F5344CB8AC3E}">
        <p14:creationId xmlns:p14="http://schemas.microsoft.com/office/powerpoint/2010/main" val="896849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44D4ADA8-C30E-C1DF-F397-46489F33BA7E}"/>
              </a:ext>
            </a:extLst>
          </p:cNvPr>
          <p:cNvSpPr>
            <a:spLocks noGrp="1"/>
          </p:cNvSpPr>
          <p:nvPr>
            <p:ph type="dt" sz="half" idx="10"/>
          </p:nvPr>
        </p:nvSpPr>
        <p:spPr/>
        <p:txBody>
          <a:bodyPr/>
          <a:lstStyle>
            <a:lvl1pPr>
              <a:defRPr/>
            </a:lvl1pPr>
          </a:lstStyle>
          <a:p>
            <a:pPr>
              <a:defRPr/>
            </a:pPr>
            <a:fld id="{73BD3E33-5494-43BD-91EA-0DBCA2759A5D}" type="datetimeFigureOut">
              <a:rPr lang="de-AT"/>
              <a:pPr>
                <a:defRPr/>
              </a:pPr>
              <a:t>04.07.2025</a:t>
            </a:fld>
            <a:endParaRPr lang="de-AT"/>
          </a:p>
        </p:txBody>
      </p:sp>
      <p:sp>
        <p:nvSpPr>
          <p:cNvPr id="6" name="Fußzeilenplatzhalter 4">
            <a:extLst>
              <a:ext uri="{FF2B5EF4-FFF2-40B4-BE49-F238E27FC236}">
                <a16:creationId xmlns:a16="http://schemas.microsoft.com/office/drawing/2014/main" id="{E981AD49-EF59-8102-FC4A-E1F04EABBA0E}"/>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420BA720-F5CE-4E06-C4B4-B9234E7C1291}"/>
              </a:ext>
            </a:extLst>
          </p:cNvPr>
          <p:cNvSpPr>
            <a:spLocks noGrp="1"/>
          </p:cNvSpPr>
          <p:nvPr>
            <p:ph type="sldNum" sz="quarter" idx="12"/>
          </p:nvPr>
        </p:nvSpPr>
        <p:spPr/>
        <p:txBody>
          <a:bodyPr/>
          <a:lstStyle>
            <a:lvl1pPr>
              <a:defRPr/>
            </a:lvl1pPr>
          </a:lstStyle>
          <a:p>
            <a:fld id="{919EC2E9-86D9-4269-B5C8-D3F10E313C9B}" type="slidenum">
              <a:rPr lang="de-AT" altLang="de-DE"/>
              <a:pPr/>
              <a:t>‹Nr.›</a:t>
            </a:fld>
            <a:endParaRPr lang="de-AT" altLang="de-DE"/>
          </a:p>
        </p:txBody>
      </p:sp>
    </p:spTree>
    <p:extLst>
      <p:ext uri="{BB962C8B-B14F-4D97-AF65-F5344CB8AC3E}">
        <p14:creationId xmlns:p14="http://schemas.microsoft.com/office/powerpoint/2010/main" val="1370364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4F433B90-EE74-7667-2F43-B534AF0E67E1}"/>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2864C342-C6D7-E68C-878C-D0482259B133}"/>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A3BA1528-6865-A40D-490C-BE64D538DCA7}"/>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C503CE31-DEEB-48B8-A44D-00D608B165BC}"/>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725CDFF8-ED1E-4572-B479-12DB47DB3845}" type="datetimeFigureOut">
              <a:rPr lang="de-AT"/>
              <a:pPr>
                <a:defRPr/>
              </a:pPr>
              <a:t>04.07.2025</a:t>
            </a:fld>
            <a:endParaRPr lang="de-AT"/>
          </a:p>
        </p:txBody>
      </p:sp>
      <p:sp>
        <p:nvSpPr>
          <p:cNvPr id="5" name="Fußzeilenplatzhalter 4">
            <a:extLst>
              <a:ext uri="{FF2B5EF4-FFF2-40B4-BE49-F238E27FC236}">
                <a16:creationId xmlns:a16="http://schemas.microsoft.com/office/drawing/2014/main" id="{793B1E22-31E3-4E1E-9B50-8BE010628F2D}"/>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CA8AB013-464C-4F2B-99DE-7B79C3CC69CD}"/>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1A89C7D1-F230-475B-9B6B-7D819FF1C163}" type="slidenum">
              <a:rPr lang="de-AT" altLang="de-DE"/>
              <a:pPr/>
              <a:t>‹Nr.›</a:t>
            </a:fld>
            <a:endParaRPr lang="de-AT" altLang="de-DE"/>
          </a:p>
        </p:txBody>
      </p:sp>
      <p:pic>
        <p:nvPicPr>
          <p:cNvPr id="1032" name="Picture 19">
            <a:extLst>
              <a:ext uri="{FF2B5EF4-FFF2-40B4-BE49-F238E27FC236}">
                <a16:creationId xmlns:a16="http://schemas.microsoft.com/office/drawing/2014/main" id="{4B9E7841-A82D-3140-2D62-5C95638C78AF}"/>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575A4D4B-23A8-42BA-912B-50CAD430D238}"/>
              </a:ext>
            </a:extLst>
          </p:cNvPr>
          <p:cNvPicPr preferRelativeResize="0">
            <a:picLocks noChangeArrowheads="1"/>
          </p:cNvPicPr>
          <p:nvPr/>
        </p:nvPicPr>
        <p:blipFill>
          <a:blip r:embed="rId15"/>
          <a:stretch>
            <a:fillRect/>
          </a:stretch>
        </p:blipFill>
        <p:spPr bwMode="auto">
          <a:xfrm>
            <a:off x="-15875" y="6629400"/>
            <a:ext cx="9159875" cy="2555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88192998-96FA-4A6B-855A-218EE70376E9}"/>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2026</a:t>
            </a:r>
          </a:p>
        </p:txBody>
      </p:sp>
      <p:pic>
        <p:nvPicPr>
          <p:cNvPr id="1036" name="Picture 13" descr="I:\500-vs_hs\Aushilfen\___Carina\Unterwegs\uw1_schriftzug_weiss.gif">
            <a:extLst>
              <a:ext uri="{FF2B5EF4-FFF2-40B4-BE49-F238E27FC236}">
                <a16:creationId xmlns:a16="http://schemas.microsoft.com/office/drawing/2014/main" id="{4FEBBC5A-CBA5-EE33-00B1-E3FFCF894A20}"/>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655D5CE1-E5E0-4D9D-B794-0A10AA965E90}"/>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PoloBasisTB" pitchFamily="50" charset="0"/>
              </a:rPr>
              <a:t>4</a:t>
            </a:r>
          </a:p>
        </p:txBody>
      </p:sp>
    </p:spTree>
  </p:cSld>
  <p:clrMap bg1="lt1" tx1="dk1" bg2="lt2" tx2="dk2" accent1="accent1" accent2="accent2" accent3="accent3" accent4="accent4" accent5="accent5" accent6="accent6" hlink="hlink" folHlink="folHlink"/>
  <p:sldLayoutIdLst>
    <p:sldLayoutId id="2147484139" r:id="rId1"/>
    <p:sldLayoutId id="2147484129" r:id="rId2"/>
    <p:sldLayoutId id="2147484130" r:id="rId3"/>
    <p:sldLayoutId id="2147484131" r:id="rId4"/>
    <p:sldLayoutId id="2147484132" r:id="rId5"/>
    <p:sldLayoutId id="2147484133" r:id="rId6"/>
    <p:sldLayoutId id="2147484134" r:id="rId7"/>
    <p:sldLayoutId id="2147484135" r:id="rId8"/>
    <p:sldLayoutId id="2147484136" r:id="rId9"/>
    <p:sldLayoutId id="2147484137" r:id="rId10"/>
    <p:sldLayoutId id="214748413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a:extLst>
              <a:ext uri="{FF2B5EF4-FFF2-40B4-BE49-F238E27FC236}">
                <a16:creationId xmlns:a16="http://schemas.microsoft.com/office/drawing/2014/main" id="{2B32EEF7-B3A2-7721-C8D4-FADC1A3BAE8A}"/>
              </a:ext>
            </a:extLst>
          </p:cNvPr>
          <p:cNvSpPr>
            <a:spLocks noGrp="1"/>
          </p:cNvSpPr>
          <p:nvPr>
            <p:ph type="title"/>
          </p:nvPr>
        </p:nvSpPr>
        <p:spPr>
          <a:xfrm>
            <a:off x="441325" y="913350"/>
            <a:ext cx="8229600" cy="676275"/>
          </a:xfrm>
        </p:spPr>
        <p:txBody>
          <a:bodyPr/>
          <a:lstStyle/>
          <a:p>
            <a:r>
              <a:rPr lang="de-AT" altLang="de-DE" dirty="0"/>
              <a:t>Organe der EU</a:t>
            </a:r>
          </a:p>
        </p:txBody>
      </p:sp>
      <p:pic>
        <p:nvPicPr>
          <p:cNvPr id="2" name="Grafik 1">
            <a:extLst>
              <a:ext uri="{FF2B5EF4-FFF2-40B4-BE49-F238E27FC236}">
                <a16:creationId xmlns:a16="http://schemas.microsoft.com/office/drawing/2014/main" id="{2ECCE190-504A-9DEE-D52C-DDDB2B7BE37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63713" y="1700213"/>
            <a:ext cx="5865812" cy="446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9CA13-A529-F691-2FC1-FF4609273A8A}"/>
            </a:ext>
          </a:extLst>
        </p:cNvPr>
        <p:cNvGrpSpPr/>
        <p:nvPr/>
      </p:nvGrpSpPr>
      <p:grpSpPr>
        <a:xfrm>
          <a:off x="0" y="0"/>
          <a:ext cx="0" cy="0"/>
          <a:chOff x="0" y="0"/>
          <a:chExt cx="0" cy="0"/>
        </a:xfrm>
      </p:grpSpPr>
      <p:sp>
        <p:nvSpPr>
          <p:cNvPr id="5122" name="Titel 1">
            <a:extLst>
              <a:ext uri="{FF2B5EF4-FFF2-40B4-BE49-F238E27FC236}">
                <a16:creationId xmlns:a16="http://schemas.microsoft.com/office/drawing/2014/main" id="{44A710E1-E967-6CAA-D4F1-64B3B74A5236}"/>
              </a:ext>
            </a:extLst>
          </p:cNvPr>
          <p:cNvSpPr>
            <a:spLocks noGrp="1"/>
          </p:cNvSpPr>
          <p:nvPr>
            <p:ph type="title"/>
          </p:nvPr>
        </p:nvSpPr>
        <p:spPr>
          <a:xfrm>
            <a:off x="441325" y="913350"/>
            <a:ext cx="8229600" cy="676275"/>
          </a:xfrm>
        </p:spPr>
        <p:txBody>
          <a:bodyPr/>
          <a:lstStyle/>
          <a:p>
            <a:r>
              <a:rPr lang="de-AT" altLang="de-DE" dirty="0"/>
              <a:t>Organe der EU</a:t>
            </a:r>
          </a:p>
        </p:txBody>
      </p:sp>
      <p:cxnSp>
        <p:nvCxnSpPr>
          <p:cNvPr id="4" name="Gerade Verbindung mit Pfeil 3">
            <a:extLst>
              <a:ext uri="{FF2B5EF4-FFF2-40B4-BE49-F238E27FC236}">
                <a16:creationId xmlns:a16="http://schemas.microsoft.com/office/drawing/2014/main" id="{8F82292A-32D8-5321-AB71-26D20CA526A6}"/>
              </a:ext>
            </a:extLst>
          </p:cNvPr>
          <p:cNvCxnSpPr/>
          <p:nvPr/>
        </p:nvCxnSpPr>
        <p:spPr>
          <a:xfrm>
            <a:off x="4556125" y="1579563"/>
            <a:ext cx="33338" cy="4152900"/>
          </a:xfrm>
          <a:prstGeom prst="straightConnector1">
            <a:avLst/>
          </a:prstGeom>
          <a:ln w="28575">
            <a:solidFill>
              <a:srgbClr val="0A82F0"/>
            </a:solidFill>
            <a:tailEnd type="arrow"/>
          </a:ln>
        </p:spPr>
        <p:style>
          <a:lnRef idx="1">
            <a:schemeClr val="accent1"/>
          </a:lnRef>
          <a:fillRef idx="0">
            <a:schemeClr val="accent1"/>
          </a:fillRef>
          <a:effectRef idx="0">
            <a:schemeClr val="accent1"/>
          </a:effectRef>
          <a:fontRef idx="minor">
            <a:schemeClr val="tx1"/>
          </a:fontRef>
        </p:style>
      </p:cxnSp>
      <p:cxnSp>
        <p:nvCxnSpPr>
          <p:cNvPr id="5" name="Gerade Verbindung mit Pfeil 4">
            <a:extLst>
              <a:ext uri="{FF2B5EF4-FFF2-40B4-BE49-F238E27FC236}">
                <a16:creationId xmlns:a16="http://schemas.microsoft.com/office/drawing/2014/main" id="{D63199A6-AA84-689C-943A-BE16616E6579}"/>
              </a:ext>
            </a:extLst>
          </p:cNvPr>
          <p:cNvCxnSpPr/>
          <p:nvPr/>
        </p:nvCxnSpPr>
        <p:spPr>
          <a:xfrm>
            <a:off x="4603750" y="2236788"/>
            <a:ext cx="990600" cy="0"/>
          </a:xfrm>
          <a:prstGeom prst="straightConnector1">
            <a:avLst/>
          </a:prstGeom>
          <a:ln w="28575">
            <a:solidFill>
              <a:srgbClr val="0A82F0"/>
            </a:solidFill>
            <a:tailEnd type="arrow"/>
          </a:ln>
        </p:spPr>
        <p:style>
          <a:lnRef idx="1">
            <a:schemeClr val="accent1"/>
          </a:lnRef>
          <a:fillRef idx="0">
            <a:schemeClr val="accent1"/>
          </a:fillRef>
          <a:effectRef idx="0">
            <a:schemeClr val="accent1"/>
          </a:effectRef>
          <a:fontRef idx="minor">
            <a:schemeClr val="tx1"/>
          </a:fontRef>
        </p:style>
      </p:cxnSp>
      <p:sp>
        <p:nvSpPr>
          <p:cNvPr id="6" name="Textfeld 8">
            <a:extLst>
              <a:ext uri="{FF2B5EF4-FFF2-40B4-BE49-F238E27FC236}">
                <a16:creationId xmlns:a16="http://schemas.microsoft.com/office/drawing/2014/main" id="{5E634861-009D-75BB-925D-7EF47C10678A}"/>
              </a:ext>
            </a:extLst>
          </p:cNvPr>
          <p:cNvSpPr txBox="1">
            <a:spLocks noChangeArrowheads="1"/>
          </p:cNvSpPr>
          <p:nvPr/>
        </p:nvSpPr>
        <p:spPr bwMode="auto">
          <a:xfrm>
            <a:off x="5543935" y="1716624"/>
            <a:ext cx="3450304"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2000" dirty="0">
                <a:solidFill>
                  <a:schemeClr val="tx1"/>
                </a:solidFill>
                <a:latin typeface="Calibri" panose="020F0502020204030204" pitchFamily="34" charset="0"/>
              </a:rPr>
              <a:t>EU-Ministerrat</a:t>
            </a:r>
          </a:p>
          <a:p>
            <a:pPr algn="ctr" eaLnBrk="1" hangingPunct="1">
              <a:spcBef>
                <a:spcPct val="0"/>
              </a:spcBef>
              <a:buFontTx/>
              <a:buNone/>
            </a:pPr>
            <a:r>
              <a:rPr lang="de-AT" altLang="de-DE" sz="2000" b="0" dirty="0">
                <a:solidFill>
                  <a:schemeClr val="tx1"/>
                </a:solidFill>
                <a:latin typeface="Calibri" panose="020F0502020204030204" pitchFamily="34" charset="0"/>
              </a:rPr>
              <a:t>(Treffen der Fachministerinnen </a:t>
            </a:r>
            <a:br>
              <a:rPr lang="de-AT" altLang="de-DE" sz="2000" b="0" dirty="0">
                <a:solidFill>
                  <a:schemeClr val="tx1"/>
                </a:solidFill>
                <a:latin typeface="Calibri" panose="020F0502020204030204" pitchFamily="34" charset="0"/>
              </a:rPr>
            </a:br>
            <a:r>
              <a:rPr lang="de-AT" altLang="de-DE" sz="2000" b="0" dirty="0">
                <a:solidFill>
                  <a:schemeClr val="tx1"/>
                </a:solidFill>
                <a:latin typeface="Calibri" panose="020F0502020204030204" pitchFamily="34" charset="0"/>
              </a:rPr>
              <a:t>und Fachminister,</a:t>
            </a:r>
          </a:p>
          <a:p>
            <a:pPr algn="ctr" eaLnBrk="1" hangingPunct="1">
              <a:spcBef>
                <a:spcPct val="0"/>
              </a:spcBef>
              <a:buFontTx/>
              <a:buNone/>
            </a:pPr>
            <a:r>
              <a:rPr lang="de-AT" altLang="de-DE" sz="2000" b="0" dirty="0">
                <a:solidFill>
                  <a:schemeClr val="tx1"/>
                </a:solidFill>
                <a:latin typeface="Calibri" panose="020F0502020204030204" pitchFamily="34" charset="0"/>
              </a:rPr>
              <a:t>Beschluss über Gesetze)</a:t>
            </a:r>
          </a:p>
        </p:txBody>
      </p:sp>
      <p:cxnSp>
        <p:nvCxnSpPr>
          <p:cNvPr id="7" name="Gerade Verbindung mit Pfeil 6">
            <a:extLst>
              <a:ext uri="{FF2B5EF4-FFF2-40B4-BE49-F238E27FC236}">
                <a16:creationId xmlns:a16="http://schemas.microsoft.com/office/drawing/2014/main" id="{FEDB8158-2132-61B4-4728-12F809B31C92}"/>
              </a:ext>
            </a:extLst>
          </p:cNvPr>
          <p:cNvCxnSpPr/>
          <p:nvPr/>
        </p:nvCxnSpPr>
        <p:spPr>
          <a:xfrm flipH="1">
            <a:off x="3689350" y="2236788"/>
            <a:ext cx="914400" cy="0"/>
          </a:xfrm>
          <a:prstGeom prst="straightConnector1">
            <a:avLst/>
          </a:prstGeom>
          <a:ln w="28575">
            <a:solidFill>
              <a:srgbClr val="0A82F0"/>
            </a:solidFill>
            <a:tailEnd type="arrow"/>
          </a:ln>
        </p:spPr>
        <p:style>
          <a:lnRef idx="1">
            <a:schemeClr val="accent1"/>
          </a:lnRef>
          <a:fillRef idx="0">
            <a:schemeClr val="accent1"/>
          </a:fillRef>
          <a:effectRef idx="0">
            <a:schemeClr val="accent1"/>
          </a:effectRef>
          <a:fontRef idx="minor">
            <a:schemeClr val="tx1"/>
          </a:fontRef>
        </p:style>
      </p:cxnSp>
      <p:sp>
        <p:nvSpPr>
          <p:cNvPr id="8" name="Textfeld 19">
            <a:extLst>
              <a:ext uri="{FF2B5EF4-FFF2-40B4-BE49-F238E27FC236}">
                <a16:creationId xmlns:a16="http://schemas.microsoft.com/office/drawing/2014/main" id="{01BC9C6F-C274-3836-6763-70F4CD9FE680}"/>
              </a:ext>
            </a:extLst>
          </p:cNvPr>
          <p:cNvSpPr txBox="1">
            <a:spLocks noChangeArrowheads="1"/>
          </p:cNvSpPr>
          <p:nvPr/>
        </p:nvSpPr>
        <p:spPr bwMode="auto">
          <a:xfrm>
            <a:off x="661215" y="1682750"/>
            <a:ext cx="2908300" cy="126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2000" dirty="0">
                <a:solidFill>
                  <a:schemeClr val="tx1"/>
                </a:solidFill>
                <a:latin typeface="Calibri" panose="020F0502020204030204" pitchFamily="34" charset="0"/>
              </a:rPr>
              <a:t>Europäischer Rat</a:t>
            </a:r>
          </a:p>
          <a:p>
            <a:pPr algn="ctr" eaLnBrk="1" hangingPunct="1">
              <a:spcBef>
                <a:spcPct val="0"/>
              </a:spcBef>
              <a:buFontTx/>
              <a:buNone/>
            </a:pPr>
            <a:r>
              <a:rPr lang="de-AT" altLang="de-DE" sz="2000" b="0" dirty="0">
                <a:solidFill>
                  <a:schemeClr val="tx1"/>
                </a:solidFill>
                <a:latin typeface="Calibri" panose="020F0502020204030204" pitchFamily="34" charset="0"/>
              </a:rPr>
              <a:t>(27 Regierungschefs,</a:t>
            </a:r>
          </a:p>
          <a:p>
            <a:pPr algn="ctr" eaLnBrk="1" hangingPunct="1">
              <a:spcBef>
                <a:spcPct val="0"/>
              </a:spcBef>
              <a:buFontTx/>
              <a:buNone/>
            </a:pPr>
            <a:r>
              <a:rPr lang="de-AT" altLang="de-DE" sz="2000" b="0" dirty="0">
                <a:solidFill>
                  <a:schemeClr val="tx1"/>
                </a:solidFill>
                <a:latin typeface="Calibri" panose="020F0502020204030204" pitchFamily="34" charset="0"/>
              </a:rPr>
              <a:t>Grundsatzentscheidungen</a:t>
            </a:r>
            <a:br>
              <a:rPr lang="de-AT" altLang="de-DE" sz="2000" b="0" dirty="0">
                <a:solidFill>
                  <a:schemeClr val="tx1"/>
                </a:solidFill>
                <a:latin typeface="Calibri" panose="020F0502020204030204" pitchFamily="34" charset="0"/>
              </a:rPr>
            </a:br>
            <a:r>
              <a:rPr lang="de-AT" altLang="de-DE" sz="1400" b="0" dirty="0">
                <a:solidFill>
                  <a:schemeClr val="tx1"/>
                </a:solidFill>
                <a:latin typeface="Calibri" panose="020F0502020204030204" pitchFamily="34" charset="0"/>
              </a:rPr>
              <a:t>(Stand 2026)</a:t>
            </a:r>
          </a:p>
        </p:txBody>
      </p:sp>
      <p:sp>
        <p:nvSpPr>
          <p:cNvPr id="9" name="Textfeld 20">
            <a:extLst>
              <a:ext uri="{FF2B5EF4-FFF2-40B4-BE49-F238E27FC236}">
                <a16:creationId xmlns:a16="http://schemas.microsoft.com/office/drawing/2014/main" id="{AA88F942-5F76-EB6A-4723-69EF6006A5D7}"/>
              </a:ext>
            </a:extLst>
          </p:cNvPr>
          <p:cNvSpPr txBox="1">
            <a:spLocks noChangeArrowheads="1"/>
          </p:cNvSpPr>
          <p:nvPr/>
        </p:nvSpPr>
        <p:spPr bwMode="auto">
          <a:xfrm>
            <a:off x="149619" y="3251469"/>
            <a:ext cx="402405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2000" dirty="0">
                <a:solidFill>
                  <a:schemeClr val="tx1"/>
                </a:solidFill>
                <a:latin typeface="Calibri" panose="020F0502020204030204" pitchFamily="34" charset="0"/>
              </a:rPr>
              <a:t>EU-Kommission</a:t>
            </a:r>
          </a:p>
          <a:p>
            <a:pPr algn="ctr" eaLnBrk="1" hangingPunct="1">
              <a:spcBef>
                <a:spcPct val="0"/>
              </a:spcBef>
              <a:buFontTx/>
              <a:buNone/>
            </a:pPr>
            <a:r>
              <a:rPr lang="de-AT" altLang="de-DE" sz="2000" b="0" dirty="0">
                <a:solidFill>
                  <a:schemeClr val="tx1"/>
                </a:solidFill>
                <a:latin typeface="Calibri" panose="020F0502020204030204" pitchFamily="34" charset="0"/>
              </a:rPr>
              <a:t>(Kommissarinnen und Kommissare, </a:t>
            </a:r>
            <a:br>
              <a:rPr lang="de-AT" altLang="de-DE" sz="2000" b="0" dirty="0">
                <a:solidFill>
                  <a:schemeClr val="tx1"/>
                </a:solidFill>
                <a:latin typeface="Calibri" panose="020F0502020204030204" pitchFamily="34" charset="0"/>
              </a:rPr>
            </a:br>
            <a:r>
              <a:rPr lang="de-AT" altLang="de-DE" sz="2000" b="0" dirty="0">
                <a:solidFill>
                  <a:schemeClr val="tx1"/>
                </a:solidFill>
                <a:latin typeface="Calibri" panose="020F0502020204030204" pitchFamily="34" charset="0"/>
              </a:rPr>
              <a:t>Umsetzung der Gesetze,</a:t>
            </a:r>
          </a:p>
          <a:p>
            <a:pPr algn="ctr" eaLnBrk="1" hangingPunct="1">
              <a:spcBef>
                <a:spcPct val="0"/>
              </a:spcBef>
              <a:buFontTx/>
              <a:buNone/>
            </a:pPr>
            <a:r>
              <a:rPr lang="de-AT" altLang="de-DE" sz="2000" b="0" dirty="0">
                <a:solidFill>
                  <a:schemeClr val="tx1"/>
                </a:solidFill>
                <a:latin typeface="Calibri" panose="020F0502020204030204" pitchFamily="34" charset="0"/>
              </a:rPr>
              <a:t> Brüssel)</a:t>
            </a:r>
          </a:p>
        </p:txBody>
      </p:sp>
      <p:cxnSp>
        <p:nvCxnSpPr>
          <p:cNvPr id="10" name="Gerade Verbindung mit Pfeil 9">
            <a:extLst>
              <a:ext uri="{FF2B5EF4-FFF2-40B4-BE49-F238E27FC236}">
                <a16:creationId xmlns:a16="http://schemas.microsoft.com/office/drawing/2014/main" id="{42DEFB23-8746-1BFD-DA72-D70D75CE63A5}"/>
              </a:ext>
            </a:extLst>
          </p:cNvPr>
          <p:cNvCxnSpPr/>
          <p:nvPr/>
        </p:nvCxnSpPr>
        <p:spPr>
          <a:xfrm>
            <a:off x="4598988" y="3598863"/>
            <a:ext cx="990600" cy="0"/>
          </a:xfrm>
          <a:prstGeom prst="straightConnector1">
            <a:avLst/>
          </a:prstGeom>
          <a:ln w="28575">
            <a:solidFill>
              <a:srgbClr val="0A82F0"/>
            </a:solidFill>
            <a:tailEnd type="arrow"/>
          </a:ln>
        </p:spPr>
        <p:style>
          <a:lnRef idx="1">
            <a:schemeClr val="accent1"/>
          </a:lnRef>
          <a:fillRef idx="0">
            <a:schemeClr val="accent1"/>
          </a:fillRef>
          <a:effectRef idx="0">
            <a:schemeClr val="accent1"/>
          </a:effectRef>
          <a:fontRef idx="minor">
            <a:schemeClr val="tx1"/>
          </a:fontRef>
        </p:style>
      </p:cxnSp>
      <p:cxnSp>
        <p:nvCxnSpPr>
          <p:cNvPr id="11" name="Gerade Verbindung mit Pfeil 10">
            <a:extLst>
              <a:ext uri="{FF2B5EF4-FFF2-40B4-BE49-F238E27FC236}">
                <a16:creationId xmlns:a16="http://schemas.microsoft.com/office/drawing/2014/main" id="{F47E795E-6F0D-032C-5F22-7E9AF53ABBAD}"/>
              </a:ext>
            </a:extLst>
          </p:cNvPr>
          <p:cNvCxnSpPr/>
          <p:nvPr/>
        </p:nvCxnSpPr>
        <p:spPr>
          <a:xfrm flipH="1">
            <a:off x="3671888" y="3598863"/>
            <a:ext cx="931862" cy="0"/>
          </a:xfrm>
          <a:prstGeom prst="straightConnector1">
            <a:avLst/>
          </a:prstGeom>
          <a:ln w="28575">
            <a:solidFill>
              <a:srgbClr val="0A82F0"/>
            </a:solidFill>
            <a:tailEnd type="arrow"/>
          </a:ln>
        </p:spPr>
        <p:style>
          <a:lnRef idx="1">
            <a:schemeClr val="accent1"/>
          </a:lnRef>
          <a:fillRef idx="0">
            <a:schemeClr val="accent1"/>
          </a:fillRef>
          <a:effectRef idx="0">
            <a:schemeClr val="accent1"/>
          </a:effectRef>
          <a:fontRef idx="minor">
            <a:schemeClr val="tx1"/>
          </a:fontRef>
        </p:style>
      </p:cxnSp>
      <p:sp>
        <p:nvSpPr>
          <p:cNvPr id="12" name="Textfeld 23">
            <a:extLst>
              <a:ext uri="{FF2B5EF4-FFF2-40B4-BE49-F238E27FC236}">
                <a16:creationId xmlns:a16="http://schemas.microsoft.com/office/drawing/2014/main" id="{F3F6D3FE-EDB2-4E28-6000-3A948560B44C}"/>
              </a:ext>
            </a:extLst>
          </p:cNvPr>
          <p:cNvSpPr txBox="1">
            <a:spLocks noChangeArrowheads="1"/>
          </p:cNvSpPr>
          <p:nvPr/>
        </p:nvSpPr>
        <p:spPr bwMode="auto">
          <a:xfrm>
            <a:off x="5163268" y="3215261"/>
            <a:ext cx="378873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2000" dirty="0">
                <a:solidFill>
                  <a:schemeClr val="tx1"/>
                </a:solidFill>
                <a:latin typeface="Calibri" panose="020F0502020204030204" pitchFamily="34" charset="0"/>
              </a:rPr>
              <a:t>Europäisches Parlament</a:t>
            </a:r>
          </a:p>
          <a:p>
            <a:pPr algn="ctr" eaLnBrk="1" hangingPunct="1">
              <a:spcBef>
                <a:spcPct val="0"/>
              </a:spcBef>
              <a:buFontTx/>
              <a:buNone/>
            </a:pPr>
            <a:r>
              <a:rPr lang="de-AT" altLang="de-DE" sz="2000" b="0" dirty="0">
                <a:solidFill>
                  <a:schemeClr val="tx1"/>
                </a:solidFill>
                <a:latin typeface="Calibri" panose="020F0502020204030204" pitchFamily="34" charset="0"/>
              </a:rPr>
              <a:t>(über 700 Abgeordnete,</a:t>
            </a:r>
          </a:p>
          <a:p>
            <a:pPr algn="ctr" eaLnBrk="1" hangingPunct="1">
              <a:spcBef>
                <a:spcPct val="0"/>
              </a:spcBef>
              <a:buFontTx/>
              <a:buNone/>
            </a:pPr>
            <a:r>
              <a:rPr lang="de-AT" altLang="de-DE" sz="2000" b="0" dirty="0">
                <a:solidFill>
                  <a:schemeClr val="tx1"/>
                </a:solidFill>
                <a:latin typeface="Calibri" panose="020F0502020204030204" pitchFamily="34" charset="0"/>
              </a:rPr>
              <a:t>Beratung über Gesetze, Straßburg)</a:t>
            </a:r>
          </a:p>
        </p:txBody>
      </p:sp>
      <p:cxnSp>
        <p:nvCxnSpPr>
          <p:cNvPr id="13" name="Gerade Verbindung mit Pfeil 12">
            <a:extLst>
              <a:ext uri="{FF2B5EF4-FFF2-40B4-BE49-F238E27FC236}">
                <a16:creationId xmlns:a16="http://schemas.microsoft.com/office/drawing/2014/main" id="{C011D6CA-0E12-C9A9-01E9-FB5052A31FE3}"/>
              </a:ext>
            </a:extLst>
          </p:cNvPr>
          <p:cNvCxnSpPr/>
          <p:nvPr/>
        </p:nvCxnSpPr>
        <p:spPr>
          <a:xfrm flipH="1">
            <a:off x="3595688" y="4437063"/>
            <a:ext cx="990600" cy="457200"/>
          </a:xfrm>
          <a:prstGeom prst="straightConnector1">
            <a:avLst/>
          </a:prstGeom>
          <a:ln w="28575">
            <a:solidFill>
              <a:srgbClr val="0A82F0"/>
            </a:solidFill>
            <a:tailEnd type="arrow"/>
          </a:ln>
        </p:spPr>
        <p:style>
          <a:lnRef idx="1">
            <a:schemeClr val="accent1"/>
          </a:lnRef>
          <a:fillRef idx="0">
            <a:schemeClr val="accent1"/>
          </a:fillRef>
          <a:effectRef idx="0">
            <a:schemeClr val="accent1"/>
          </a:effectRef>
          <a:fontRef idx="minor">
            <a:schemeClr val="tx1"/>
          </a:fontRef>
        </p:style>
      </p:cxnSp>
      <p:cxnSp>
        <p:nvCxnSpPr>
          <p:cNvPr id="14" name="Gerade Verbindung mit Pfeil 13">
            <a:extLst>
              <a:ext uri="{FF2B5EF4-FFF2-40B4-BE49-F238E27FC236}">
                <a16:creationId xmlns:a16="http://schemas.microsoft.com/office/drawing/2014/main" id="{CC1FEFE7-B8DA-FF2C-147C-48D29A7DC806}"/>
              </a:ext>
            </a:extLst>
          </p:cNvPr>
          <p:cNvCxnSpPr/>
          <p:nvPr/>
        </p:nvCxnSpPr>
        <p:spPr>
          <a:xfrm>
            <a:off x="4556125" y="4437063"/>
            <a:ext cx="1141413" cy="457200"/>
          </a:xfrm>
          <a:prstGeom prst="straightConnector1">
            <a:avLst/>
          </a:prstGeom>
          <a:ln w="28575">
            <a:solidFill>
              <a:srgbClr val="0A82F0"/>
            </a:solidFill>
            <a:tailEnd type="arrow"/>
          </a:ln>
        </p:spPr>
        <p:style>
          <a:lnRef idx="1">
            <a:schemeClr val="accent1"/>
          </a:lnRef>
          <a:fillRef idx="0">
            <a:schemeClr val="accent1"/>
          </a:fillRef>
          <a:effectRef idx="0">
            <a:schemeClr val="accent1"/>
          </a:effectRef>
          <a:fontRef idx="minor">
            <a:schemeClr val="tx1"/>
          </a:fontRef>
        </p:style>
      </p:cxnSp>
      <p:sp>
        <p:nvSpPr>
          <p:cNvPr id="15" name="Textfeld 28">
            <a:extLst>
              <a:ext uri="{FF2B5EF4-FFF2-40B4-BE49-F238E27FC236}">
                <a16:creationId xmlns:a16="http://schemas.microsoft.com/office/drawing/2014/main" id="{4CFF0B57-0DE1-8714-0CBF-151B21E4C9C6}"/>
              </a:ext>
            </a:extLst>
          </p:cNvPr>
          <p:cNvSpPr txBox="1">
            <a:spLocks noChangeArrowheads="1"/>
          </p:cNvSpPr>
          <p:nvPr/>
        </p:nvSpPr>
        <p:spPr bwMode="auto">
          <a:xfrm>
            <a:off x="515938" y="4894263"/>
            <a:ext cx="32194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2000">
                <a:solidFill>
                  <a:schemeClr val="tx1"/>
                </a:solidFill>
                <a:latin typeface="Calibri" panose="020F0502020204030204" pitchFamily="34" charset="0"/>
              </a:rPr>
              <a:t>Europäischer Rechnungshof</a:t>
            </a:r>
          </a:p>
          <a:p>
            <a:pPr algn="ctr" eaLnBrk="1" hangingPunct="1">
              <a:spcBef>
                <a:spcPct val="0"/>
              </a:spcBef>
              <a:buFontTx/>
              <a:buNone/>
            </a:pPr>
            <a:r>
              <a:rPr lang="de-AT" altLang="de-DE" sz="2000" b="0">
                <a:solidFill>
                  <a:schemeClr val="tx1"/>
                </a:solidFill>
                <a:latin typeface="Calibri" panose="020F0502020204030204" pitchFamily="34" charset="0"/>
              </a:rPr>
              <a:t>(Finanzkontrolle, Luxemburg)</a:t>
            </a:r>
          </a:p>
        </p:txBody>
      </p:sp>
      <p:sp>
        <p:nvSpPr>
          <p:cNvPr id="16" name="Textfeld 29">
            <a:extLst>
              <a:ext uri="{FF2B5EF4-FFF2-40B4-BE49-F238E27FC236}">
                <a16:creationId xmlns:a16="http://schemas.microsoft.com/office/drawing/2014/main" id="{0F93E2C9-35EC-AC3F-8345-A66F9A6F85D3}"/>
              </a:ext>
            </a:extLst>
          </p:cNvPr>
          <p:cNvSpPr txBox="1">
            <a:spLocks noChangeArrowheads="1"/>
          </p:cNvSpPr>
          <p:nvPr/>
        </p:nvSpPr>
        <p:spPr bwMode="auto">
          <a:xfrm>
            <a:off x="5508625" y="4437063"/>
            <a:ext cx="33813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2000">
                <a:solidFill>
                  <a:schemeClr val="tx1"/>
                </a:solidFill>
                <a:latin typeface="Calibri" panose="020F0502020204030204" pitchFamily="34" charset="0"/>
              </a:rPr>
              <a:t>Europäischer Gerichtshof</a:t>
            </a:r>
          </a:p>
          <a:p>
            <a:pPr algn="ctr" eaLnBrk="1" hangingPunct="1">
              <a:spcBef>
                <a:spcPct val="0"/>
              </a:spcBef>
              <a:buFontTx/>
              <a:buNone/>
            </a:pPr>
            <a:r>
              <a:rPr lang="de-AT" altLang="de-DE" sz="2000" b="0">
                <a:solidFill>
                  <a:schemeClr val="tx1"/>
                </a:solidFill>
                <a:latin typeface="Calibri" panose="020F0502020204030204" pitchFamily="34" charset="0"/>
              </a:rPr>
              <a:t>(Einhaltung der EU-Gesetze,</a:t>
            </a:r>
          </a:p>
          <a:p>
            <a:pPr algn="ctr" eaLnBrk="1" hangingPunct="1">
              <a:spcBef>
                <a:spcPct val="0"/>
              </a:spcBef>
              <a:buFontTx/>
              <a:buNone/>
            </a:pPr>
            <a:r>
              <a:rPr lang="de-AT" altLang="de-DE" sz="2000" b="0">
                <a:solidFill>
                  <a:schemeClr val="tx1"/>
                </a:solidFill>
                <a:latin typeface="Calibri" panose="020F0502020204030204" pitchFamily="34" charset="0"/>
              </a:rPr>
              <a:t>Luxemburg)</a:t>
            </a:r>
          </a:p>
        </p:txBody>
      </p:sp>
      <p:sp>
        <p:nvSpPr>
          <p:cNvPr id="17" name="Textfeld 30">
            <a:extLst>
              <a:ext uri="{FF2B5EF4-FFF2-40B4-BE49-F238E27FC236}">
                <a16:creationId xmlns:a16="http://schemas.microsoft.com/office/drawing/2014/main" id="{8442E8B4-B76C-F300-C9D5-37AFEAFBF454}"/>
              </a:ext>
            </a:extLst>
          </p:cNvPr>
          <p:cNvSpPr txBox="1">
            <a:spLocks noChangeArrowheads="1"/>
          </p:cNvSpPr>
          <p:nvPr/>
        </p:nvSpPr>
        <p:spPr bwMode="auto">
          <a:xfrm>
            <a:off x="2698750" y="5805488"/>
            <a:ext cx="377666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2000">
                <a:solidFill>
                  <a:schemeClr val="tx1"/>
                </a:solidFill>
                <a:latin typeface="Calibri" panose="020F0502020204030204" pitchFamily="34" charset="0"/>
              </a:rPr>
              <a:t>Europäische Zentralbank</a:t>
            </a:r>
          </a:p>
          <a:p>
            <a:pPr algn="ctr" eaLnBrk="1" hangingPunct="1">
              <a:spcBef>
                <a:spcPct val="0"/>
              </a:spcBef>
              <a:buFontTx/>
              <a:buNone/>
            </a:pPr>
            <a:r>
              <a:rPr lang="de-AT" altLang="de-DE" sz="2000" b="0">
                <a:solidFill>
                  <a:schemeClr val="tx1"/>
                </a:solidFill>
                <a:latin typeface="Calibri" panose="020F0502020204030204" pitchFamily="34" charset="0"/>
              </a:rPr>
              <a:t>(Währungspolitik, Frankfurt/Main)</a:t>
            </a:r>
          </a:p>
        </p:txBody>
      </p:sp>
    </p:spTree>
    <p:extLst>
      <p:ext uri="{BB962C8B-B14F-4D97-AF65-F5344CB8AC3E}">
        <p14:creationId xmlns:p14="http://schemas.microsoft.com/office/powerpoint/2010/main" val="1012691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left)">
                                      <p:cBhvr>
                                        <p:cTn id="32" dur="500"/>
                                        <p:tgtEl>
                                          <p:spTgt spid="9"/>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left)">
                                      <p:cBhvr>
                                        <p:cTn id="42" dur="500"/>
                                        <p:tgtEl>
                                          <p:spTgt spid="12"/>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wipe(left)">
                                      <p:cBhvr>
                                        <p:cTn id="52" dur="500"/>
                                        <p:tgtEl>
                                          <p:spTgt spid="15"/>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0" presetClass="entr" presetSubtype="0" fill="hold"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fade">
                                      <p:cBhvr>
                                        <p:cTn id="57" dur="500"/>
                                        <p:tgtEl>
                                          <p:spTgt spid="14"/>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wipe(left)">
                                      <p:cBhvr>
                                        <p:cTn id="62" dur="500"/>
                                        <p:tgtEl>
                                          <p:spTgt spid="16"/>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10" presetClass="entr" presetSubtype="0" fill="hold" nodeType="clickEffect">
                                  <p:stCondLst>
                                    <p:cond delay="0"/>
                                  </p:stCondLst>
                                  <p:childTnLst>
                                    <p:set>
                                      <p:cBhvr>
                                        <p:cTn id="66" dur="1" fill="hold">
                                          <p:stCondLst>
                                            <p:cond delay="0"/>
                                          </p:stCondLst>
                                        </p:cTn>
                                        <p:tgtEl>
                                          <p:spTgt spid="4"/>
                                        </p:tgtEl>
                                        <p:attrNameLst>
                                          <p:attrName>style.visibility</p:attrName>
                                        </p:attrNameLst>
                                      </p:cBhvr>
                                      <p:to>
                                        <p:strVal val="visible"/>
                                      </p:to>
                                    </p:set>
                                    <p:animEffect transition="in" filter="fade">
                                      <p:cBhvr>
                                        <p:cTn id="67" dur="500"/>
                                        <p:tgtEl>
                                          <p:spTgt spid="4"/>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17"/>
                                        </p:tgtEl>
                                        <p:attrNameLst>
                                          <p:attrName>style.visibility</p:attrName>
                                        </p:attrNameLst>
                                      </p:cBhvr>
                                      <p:to>
                                        <p:strVal val="visible"/>
                                      </p:to>
                                    </p:set>
                                    <p:animEffect transition="in" filter="wipe(left)">
                                      <p:cBhvr>
                                        <p:cTn id="7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2" grpId="0"/>
      <p:bldP spid="15" grpId="0"/>
      <p:bldP spid="16" grpId="0"/>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C52D69E0-8DA0-2561-9ED5-E147DCE9DC89}"/>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Das interaktive Tafelbild bezieht sich auf das Thema „EU-Staaten arbeiten zusammen“ auf den Seiten 36 und 37 im Schulbuch </a:t>
            </a:r>
            <a:r>
              <a:rPr lang="de-DE" altLang="de-DE" sz="1200" i="1" kern="0" dirty="0">
                <a:latin typeface="Arial" pitchFamily="34" charset="0"/>
              </a:rPr>
              <a:t>unterwegs 4</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Es kann als Ergänzung zu Material 3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6" name="Rectangle 6">
            <a:extLst>
              <a:ext uri="{FF2B5EF4-FFF2-40B4-BE49-F238E27FC236}">
                <a16:creationId xmlns:a16="http://schemas.microsoft.com/office/drawing/2014/main" id="{B991504D-2106-FF84-FD39-EB3955826DB8}"/>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2026</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Foto: VRD - Fotolia.com</a:t>
            </a:r>
          </a:p>
          <a:p>
            <a:pPr eaLnBrk="1" fontAlgn="auto" hangingPunct="1">
              <a:spcBef>
                <a:spcPts val="0"/>
              </a:spcBef>
              <a:spcAft>
                <a:spcPts val="0"/>
              </a:spcAft>
              <a:defRPr/>
            </a:pP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extLst>
      <p:ext uri="{BB962C8B-B14F-4D97-AF65-F5344CB8AC3E}">
        <p14:creationId xmlns:p14="http://schemas.microsoft.com/office/powerpoint/2010/main" val="2655819541"/>
      </p:ext>
    </p:extLst>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260</Words>
  <Application>Microsoft Office PowerPoint</Application>
  <PresentationFormat>Bildschirmpräsentation (4:3)</PresentationFormat>
  <Paragraphs>37</Paragraphs>
  <Slides>3</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vt:i4>
      </vt:variant>
    </vt:vector>
  </HeadingPairs>
  <TitlesOfParts>
    <vt:vector size="9" baseType="lpstr">
      <vt:lpstr>Arial</vt:lpstr>
      <vt:lpstr>Calibri</vt:lpstr>
      <vt:lpstr>PoloBasisTB</vt:lpstr>
      <vt:lpstr>Syntax LT Std</vt:lpstr>
      <vt:lpstr>Wingdings</vt:lpstr>
      <vt:lpstr>Larissa</vt:lpstr>
      <vt:lpstr>Organe der EU</vt:lpstr>
      <vt:lpstr>Organe der EU</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225</cp:revision>
  <dcterms:created xsi:type="dcterms:W3CDTF">2013-10-08T07:58:50Z</dcterms:created>
  <dcterms:modified xsi:type="dcterms:W3CDTF">2025-07-04T14:00:49Z</dcterms:modified>
</cp:coreProperties>
</file>