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6" r:id="rId4"/>
    <p:sldId id="307" r:id="rId5"/>
    <p:sldId id="308" r:id="rId6"/>
    <p:sldId id="309" r:id="rId7"/>
  </p:sldIdLst>
  <p:sldSz cx="9144000" cy="6858000" type="screen4x3"/>
  <p:notesSz cx="6810375" cy="9942513"/>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4AFCC"/>
    <a:srgbClr val="A8CCD9"/>
    <a:srgbClr val="549BB5"/>
    <a:srgbClr val="FFFFFF"/>
    <a:srgbClr val="FEFBB8"/>
    <a:srgbClr val="FFF1B3"/>
    <a:srgbClr val="89D8FF"/>
    <a:srgbClr val="0088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6482" autoAdjust="0"/>
  </p:normalViewPr>
  <p:slideViewPr>
    <p:cSldViewPr>
      <p:cViewPr varScale="1">
        <p:scale>
          <a:sx n="82" d="100"/>
          <a:sy n="82" d="100"/>
        </p:scale>
        <p:origin x="1474" y="72"/>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C2A13285-947F-3B0D-3C25-B7E54386FE5F}"/>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7559AF7A-E4E0-81FF-F878-7A173AC97667}"/>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9220" name="Rectangle 4">
            <a:extLst>
              <a:ext uri="{FF2B5EF4-FFF2-40B4-BE49-F238E27FC236}">
                <a16:creationId xmlns:a16="http://schemas.microsoft.com/office/drawing/2014/main" id="{7004642B-663D-1721-90AA-7EA703B3DAA1}"/>
              </a:ext>
            </a:extLst>
          </p:cNvPr>
          <p:cNvSpPr>
            <a:spLocks noGrp="1" noRo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BD0C0074-E594-1012-4C9A-D98614BEF169}"/>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54DCA6FB-9E5A-AA7E-B50A-17460033FCE5}"/>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C0D7F3F7-D13F-2656-DDD8-977E98F095F0}"/>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192A91C0-4F5D-42BC-AF18-24584E6149F4}"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A2EA2D69-BC3D-75B4-DA57-DBC5C7F962D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fld id="{61805813-C2EF-46F9-B306-1CA0AB7CB5E2}" type="slidenum">
              <a:rPr lang="de-DE" altLang="de-DE" sz="1200">
                <a:solidFill>
                  <a:schemeClr val="tx1"/>
                </a:solidFill>
              </a:rPr>
              <a:pPr eaLnBrk="1" hangingPunct="1"/>
              <a:t>1</a:t>
            </a:fld>
            <a:endParaRPr lang="de-DE" altLang="de-DE" sz="1200">
              <a:solidFill>
                <a:schemeClr val="tx1"/>
              </a:solidFill>
            </a:endParaRPr>
          </a:p>
        </p:txBody>
      </p:sp>
      <p:sp>
        <p:nvSpPr>
          <p:cNvPr id="10243" name="Rectangle 2">
            <a:extLst>
              <a:ext uri="{FF2B5EF4-FFF2-40B4-BE49-F238E27FC236}">
                <a16:creationId xmlns:a16="http://schemas.microsoft.com/office/drawing/2014/main" id="{44D4FF90-3B45-4502-2E03-8BB0AAE08FFE}"/>
              </a:ext>
            </a:extLst>
          </p:cNvPr>
          <p:cNvSpPr>
            <a:spLocks noGrp="1" noRot="1" noChangeArrowheads="1" noTextEdit="1"/>
          </p:cNvSpPr>
          <p:nvPr>
            <p:ph type="sldImg"/>
          </p:nvPr>
        </p:nvSpPr>
        <p:spPr>
          <a:ln/>
        </p:spPr>
      </p:sp>
      <p:sp>
        <p:nvSpPr>
          <p:cNvPr id="10244" name="Rectangle 3">
            <a:extLst>
              <a:ext uri="{FF2B5EF4-FFF2-40B4-BE49-F238E27FC236}">
                <a16:creationId xmlns:a16="http://schemas.microsoft.com/office/drawing/2014/main" id="{0D05EA16-06BD-31F3-E5FB-6F64C137985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1E591A8-F689-289B-EFF0-6B408A3149C6}"/>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3" name="Rectangle 5">
            <a:extLst>
              <a:ext uri="{FF2B5EF4-FFF2-40B4-BE49-F238E27FC236}">
                <a16:creationId xmlns:a16="http://schemas.microsoft.com/office/drawing/2014/main" id="{2644008D-82C3-D253-6DB4-A0E8F9171566}"/>
              </a:ext>
            </a:extLst>
          </p:cNvPr>
          <p:cNvSpPr>
            <a:spLocks noChangeArrowheads="1"/>
          </p:cNvSpPr>
          <p:nvPr userDrawn="1"/>
        </p:nvSpPr>
        <p:spPr bwMode="auto">
          <a:xfrm>
            <a:off x="0" y="0"/>
            <a:ext cx="9144000" cy="2060575"/>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4" name="Text Box 10">
            <a:extLst>
              <a:ext uri="{FF2B5EF4-FFF2-40B4-BE49-F238E27FC236}">
                <a16:creationId xmlns:a16="http://schemas.microsoft.com/office/drawing/2014/main" id="{071343F7-D351-A1D0-B08C-78E9CABEFB3A}"/>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a:solidFill>
                  <a:srgbClr val="FFFFFF"/>
                </a:solidFill>
              </a:rPr>
              <a:t>BioTOP 3</a:t>
            </a:r>
          </a:p>
        </p:txBody>
      </p:sp>
      <p:pic>
        <p:nvPicPr>
          <p:cNvPr id="5" name="Picture 2">
            <a:extLst>
              <a:ext uri="{FF2B5EF4-FFF2-40B4-BE49-F238E27FC236}">
                <a16:creationId xmlns:a16="http://schemas.microsoft.com/office/drawing/2014/main" id="{4642E56D-2694-BE11-5D32-5255FCB8E30F}"/>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371626355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056166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83799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81235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35696296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2003366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1567335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1531631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7100411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6369484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179904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1887982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57285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5046770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5878031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777511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2445537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02903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116791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644027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946992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548000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51497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69E9B659-075B-648B-6785-86C4CBB2F029}"/>
              </a:ext>
            </a:extLst>
          </p:cNvPr>
          <p:cNvSpPr>
            <a:spLocks noChangeArrowheads="1"/>
          </p:cNvSpPr>
          <p:nvPr userDrawn="1"/>
        </p:nvSpPr>
        <p:spPr bwMode="auto">
          <a:xfrm>
            <a:off x="0" y="0"/>
            <a:ext cx="9144000" cy="476250"/>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1027" name="Rectangle 3">
            <a:extLst>
              <a:ext uri="{FF2B5EF4-FFF2-40B4-BE49-F238E27FC236}">
                <a16:creationId xmlns:a16="http://schemas.microsoft.com/office/drawing/2014/main" id="{FBFD4228-5499-DEB2-5E13-947283DAD5FD}"/>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D754AA7E-0745-ECE6-422F-15894C89F61A}"/>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57461103-F135-B70D-DF95-1CD193D59144}"/>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0FEE4B87-8684-4746-0C02-B40F6AA9D459}"/>
              </a:ext>
            </a:extLst>
          </p:cNvPr>
          <p:cNvSpPr>
            <a:spLocks noChangeArrowheads="1"/>
          </p:cNvSpPr>
          <p:nvPr userDrawn="1"/>
        </p:nvSpPr>
        <p:spPr bwMode="auto">
          <a:xfrm>
            <a:off x="8388350" y="6237288"/>
            <a:ext cx="287338" cy="287337"/>
          </a:xfrm>
          <a:prstGeom prst="actionButtonInformatio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912A5D2F-A3AC-4DCD-4A2F-42872CC5F70D}"/>
              </a:ext>
            </a:extLst>
          </p:cNvPr>
          <p:cNvSpPr>
            <a:spLocks noChangeArrowheads="1"/>
          </p:cNvSpPr>
          <p:nvPr userDrawn="1"/>
        </p:nvSpPr>
        <p:spPr bwMode="auto">
          <a:xfrm>
            <a:off x="7956550" y="6237288"/>
            <a:ext cx="287338" cy="287337"/>
          </a:xfrm>
          <a:prstGeom prst="actionButtonBeginning">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2" name="Text Box 14">
            <a:extLst>
              <a:ext uri="{FF2B5EF4-FFF2-40B4-BE49-F238E27FC236}">
                <a16:creationId xmlns:a16="http://schemas.microsoft.com/office/drawing/2014/main" id="{27223FD4-70AA-6C95-BA43-A05D32471382}"/>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2400">
                <a:solidFill>
                  <a:srgbClr val="FFFFFF"/>
                </a:solidFill>
              </a:rPr>
              <a:t>BioTOP 3</a:t>
            </a:r>
          </a:p>
        </p:txBody>
      </p:sp>
    </p:spTree>
  </p:cSld>
  <p:clrMap bg1="lt1" tx1="dk1" bg2="lt2" tx2="dk2" accent1="accent1" accent2="accent2" accent3="accent3" accent4="accent4" accent5="accent5" accent6="accent6" hlink="hlink" folHlink="folHlink"/>
  <p:sldLayoutIdLst>
    <p:sldLayoutId id="2147483725"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77767004-5855-3ADF-306F-987011B15666}"/>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3.jpeg"/><Relationship Id="rId7" Type="http://schemas.openxmlformats.org/officeDocument/2006/relationships/image" Target="../media/image8.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4.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3.jpeg"/><Relationship Id="rId7" Type="http://schemas.openxmlformats.org/officeDocument/2006/relationships/image" Target="../media/image8.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4.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B4E2E038-814E-5EB1-0117-1E0E97874E03}"/>
              </a:ext>
            </a:extLst>
          </p:cNvPr>
          <p:cNvSpPr>
            <a:spLocks noGrp="1" noChangeArrowheads="1"/>
          </p:cNvSpPr>
          <p:nvPr>
            <p:ph type="ctrTitle"/>
          </p:nvPr>
        </p:nvSpPr>
        <p:spPr>
          <a:xfrm>
            <a:off x="468313" y="836613"/>
            <a:ext cx="8064500" cy="792162"/>
          </a:xfrm>
        </p:spPr>
        <p:txBody>
          <a:bodyPr/>
          <a:lstStyle/>
          <a:p>
            <a:pPr eaLnBrk="1" hangingPunct="1"/>
            <a:r>
              <a:rPr lang="de-DE" altLang="de-DE" sz="3400"/>
              <a:t>Homologien der vorderen Gliedmaßen</a:t>
            </a:r>
          </a:p>
        </p:txBody>
      </p:sp>
      <p:sp>
        <p:nvSpPr>
          <p:cNvPr id="4099" name="Text Box 17">
            <a:extLst>
              <a:ext uri="{FF2B5EF4-FFF2-40B4-BE49-F238E27FC236}">
                <a16:creationId xmlns:a16="http://schemas.microsoft.com/office/drawing/2014/main" id="{8FE3F410-0577-DBF0-B2A6-022949FB536B}"/>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rPr>
              <a:t> </a:t>
            </a:r>
            <a:r>
              <a:rPr lang="de-DE" altLang="de-DE" sz="2000">
                <a:solidFill>
                  <a:schemeClr val="tx1"/>
                </a:solidFill>
                <a:hlinkClick r:id="rId3" action="ppaction://hlinksldjump"/>
              </a:rPr>
              <a:t>schrittweiser Aufbau des Tafelbildes</a:t>
            </a:r>
            <a:endParaRPr lang="de-DE" altLang="de-DE" sz="2000">
              <a:solidFill>
                <a:schemeClr val="tx1"/>
              </a:solidFill>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rPr>
              <a:t> </a:t>
            </a:r>
            <a:r>
              <a:rPr lang="de-DE" altLang="de-DE" sz="2000">
                <a:solidFill>
                  <a:schemeClr val="tx1"/>
                </a:solidFill>
                <a:hlinkClick r:id="rId4" action="ppaction://hlinksldjump"/>
              </a:rPr>
              <a:t>vollständige Ansicht</a:t>
            </a:r>
            <a:endParaRPr lang="de-DE" altLang="de-DE" sz="2000">
              <a:solidFill>
                <a:schemeClr val="tx1"/>
              </a:solidFill>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rPr>
              <a:t> </a:t>
            </a:r>
            <a:r>
              <a:rPr lang="de-DE" altLang="de-DE" sz="2000">
                <a:solidFill>
                  <a:schemeClr val="tx1"/>
                </a:solidFill>
                <a:hlinkClick r:id="rId5" action="ppaction://hlinksldjump"/>
              </a:rPr>
              <a:t>zum Ausfüllen</a:t>
            </a:r>
            <a:endParaRPr lang="de-DE" altLang="de-DE" sz="2000">
              <a:solidFill>
                <a:schemeClr val="tx1"/>
              </a:solidFill>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bg>
      <p:bgPr>
        <a:solidFill>
          <a:srgbClr val="E8ECF7"/>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AFE6F8B-98B4-A2CD-B17D-9358570D3FA9}"/>
              </a:ext>
            </a:extLst>
          </p:cNvPr>
          <p:cNvSpPr>
            <a:spLocks noGrp="1" noChangeArrowheads="1"/>
          </p:cNvSpPr>
          <p:nvPr>
            <p:ph type="title"/>
          </p:nvPr>
        </p:nvSpPr>
        <p:spPr/>
        <p:txBody>
          <a:bodyPr/>
          <a:lstStyle/>
          <a:p>
            <a:r>
              <a:rPr lang="de-DE" altLang="de-DE"/>
              <a:t>Homologien der vorderen Gliedmaßen</a:t>
            </a:r>
          </a:p>
        </p:txBody>
      </p:sp>
      <p:grpSp>
        <p:nvGrpSpPr>
          <p:cNvPr id="5123" name="Group 354">
            <a:extLst>
              <a:ext uri="{FF2B5EF4-FFF2-40B4-BE49-F238E27FC236}">
                <a16:creationId xmlns:a16="http://schemas.microsoft.com/office/drawing/2014/main" id="{EDC959E0-5927-807C-3580-B858A617AFDF}"/>
              </a:ext>
            </a:extLst>
          </p:cNvPr>
          <p:cNvGrpSpPr>
            <a:grpSpLocks/>
          </p:cNvGrpSpPr>
          <p:nvPr/>
        </p:nvGrpSpPr>
        <p:grpSpPr bwMode="auto">
          <a:xfrm>
            <a:off x="468313" y="765175"/>
            <a:ext cx="7904162" cy="4175125"/>
            <a:chOff x="295" y="482"/>
            <a:chExt cx="4979" cy="2630"/>
          </a:xfrm>
        </p:grpSpPr>
        <p:grpSp>
          <p:nvGrpSpPr>
            <p:cNvPr id="5166" name="Group 347">
              <a:extLst>
                <a:ext uri="{FF2B5EF4-FFF2-40B4-BE49-F238E27FC236}">
                  <a16:creationId xmlns:a16="http://schemas.microsoft.com/office/drawing/2014/main" id="{484D5F55-CA54-C5B5-9F5F-74EC6814044D}"/>
                </a:ext>
              </a:extLst>
            </p:cNvPr>
            <p:cNvGrpSpPr>
              <a:grpSpLocks/>
            </p:cNvGrpSpPr>
            <p:nvPr/>
          </p:nvGrpSpPr>
          <p:grpSpPr bwMode="auto">
            <a:xfrm>
              <a:off x="295" y="482"/>
              <a:ext cx="534" cy="2227"/>
              <a:chOff x="295" y="482"/>
              <a:chExt cx="534" cy="2227"/>
            </a:xfrm>
          </p:grpSpPr>
          <p:pic>
            <p:nvPicPr>
              <p:cNvPr id="5197" name="Picture 277" descr="homolog1">
                <a:extLst>
                  <a:ext uri="{FF2B5EF4-FFF2-40B4-BE49-F238E27FC236}">
                    <a16:creationId xmlns:a16="http://schemas.microsoft.com/office/drawing/2014/main" id="{CE83AE4E-6B24-72DE-CDED-8FF9905FB4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 y="482"/>
                <a:ext cx="534" cy="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98" name="Group 284">
                <a:extLst>
                  <a:ext uri="{FF2B5EF4-FFF2-40B4-BE49-F238E27FC236}">
                    <a16:creationId xmlns:a16="http://schemas.microsoft.com/office/drawing/2014/main" id="{8D373584-F6F8-EF75-76DF-199E0EDCD614}"/>
                  </a:ext>
                </a:extLst>
              </p:cNvPr>
              <p:cNvGrpSpPr>
                <a:grpSpLocks/>
              </p:cNvGrpSpPr>
              <p:nvPr/>
            </p:nvGrpSpPr>
            <p:grpSpPr bwMode="auto">
              <a:xfrm>
                <a:off x="431" y="2478"/>
                <a:ext cx="227" cy="231"/>
                <a:chOff x="205" y="390"/>
                <a:chExt cx="227" cy="231"/>
              </a:xfrm>
            </p:grpSpPr>
            <p:sp>
              <p:nvSpPr>
                <p:cNvPr id="5199" name="Oval 285">
                  <a:extLst>
                    <a:ext uri="{FF2B5EF4-FFF2-40B4-BE49-F238E27FC236}">
                      <a16:creationId xmlns:a16="http://schemas.microsoft.com/office/drawing/2014/main" id="{0A084D4C-EAE9-1FBA-92C4-9ABB400841DF}"/>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0" name="Text Box 286">
                  <a:extLst>
                    <a:ext uri="{FF2B5EF4-FFF2-40B4-BE49-F238E27FC236}">
                      <a16:creationId xmlns:a16="http://schemas.microsoft.com/office/drawing/2014/main" id="{71AB0C69-6C04-509A-8F5E-85E574B89D08}"/>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5167" name="Group 348">
              <a:extLst>
                <a:ext uri="{FF2B5EF4-FFF2-40B4-BE49-F238E27FC236}">
                  <a16:creationId xmlns:a16="http://schemas.microsoft.com/office/drawing/2014/main" id="{7F57EA7F-E100-196E-C36F-75F55D7452FF}"/>
                </a:ext>
              </a:extLst>
            </p:cNvPr>
            <p:cNvGrpSpPr>
              <a:grpSpLocks/>
            </p:cNvGrpSpPr>
            <p:nvPr/>
          </p:nvGrpSpPr>
          <p:grpSpPr bwMode="auto">
            <a:xfrm>
              <a:off x="975" y="1071"/>
              <a:ext cx="865" cy="1950"/>
              <a:chOff x="975" y="1071"/>
              <a:chExt cx="865" cy="1950"/>
            </a:xfrm>
          </p:grpSpPr>
          <p:pic>
            <p:nvPicPr>
              <p:cNvPr id="5193" name="Picture 278" descr="homolog2">
                <a:extLst>
                  <a:ext uri="{FF2B5EF4-FFF2-40B4-BE49-F238E27FC236}">
                    <a16:creationId xmlns:a16="http://schemas.microsoft.com/office/drawing/2014/main" id="{FA2D7261-0879-1F5E-F08D-01E395DE3C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5" y="1071"/>
                <a:ext cx="865" cy="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94" name="Group 287">
                <a:extLst>
                  <a:ext uri="{FF2B5EF4-FFF2-40B4-BE49-F238E27FC236}">
                    <a16:creationId xmlns:a16="http://schemas.microsoft.com/office/drawing/2014/main" id="{7A64D1F1-B221-1FC2-CDB1-9BCECFACC1E8}"/>
                  </a:ext>
                </a:extLst>
              </p:cNvPr>
              <p:cNvGrpSpPr>
                <a:grpSpLocks/>
              </p:cNvGrpSpPr>
              <p:nvPr/>
            </p:nvGrpSpPr>
            <p:grpSpPr bwMode="auto">
              <a:xfrm>
                <a:off x="1383" y="2568"/>
                <a:ext cx="227" cy="231"/>
                <a:chOff x="205" y="390"/>
                <a:chExt cx="227" cy="231"/>
              </a:xfrm>
            </p:grpSpPr>
            <p:sp>
              <p:nvSpPr>
                <p:cNvPr id="5195" name="Oval 288">
                  <a:extLst>
                    <a:ext uri="{FF2B5EF4-FFF2-40B4-BE49-F238E27FC236}">
                      <a16:creationId xmlns:a16="http://schemas.microsoft.com/office/drawing/2014/main" id="{36CD2A16-B209-B4BB-9A57-8DDDDC98136E}"/>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6" name="Text Box 289">
                  <a:extLst>
                    <a:ext uri="{FF2B5EF4-FFF2-40B4-BE49-F238E27FC236}">
                      <a16:creationId xmlns:a16="http://schemas.microsoft.com/office/drawing/2014/main" id="{A529ACEF-694D-0593-EB4F-9B0D902AB299}"/>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5168" name="Group 349">
              <a:extLst>
                <a:ext uri="{FF2B5EF4-FFF2-40B4-BE49-F238E27FC236}">
                  <a16:creationId xmlns:a16="http://schemas.microsoft.com/office/drawing/2014/main" id="{44120365-ACE8-9F89-F12E-593D39F21FC3}"/>
                </a:ext>
              </a:extLst>
            </p:cNvPr>
            <p:cNvGrpSpPr>
              <a:grpSpLocks/>
            </p:cNvGrpSpPr>
            <p:nvPr/>
          </p:nvGrpSpPr>
          <p:grpSpPr bwMode="auto">
            <a:xfrm>
              <a:off x="1882" y="482"/>
              <a:ext cx="625" cy="1224"/>
              <a:chOff x="1882" y="482"/>
              <a:chExt cx="625" cy="1224"/>
            </a:xfrm>
          </p:grpSpPr>
          <p:pic>
            <p:nvPicPr>
              <p:cNvPr id="5189" name="Picture 280" descr="homolog4">
                <a:extLst>
                  <a:ext uri="{FF2B5EF4-FFF2-40B4-BE49-F238E27FC236}">
                    <a16:creationId xmlns:a16="http://schemas.microsoft.com/office/drawing/2014/main" id="{73AEA6AE-A863-2DDA-FB4E-1DA6A61AD74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09" y="482"/>
                <a:ext cx="398" cy="1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90" name="Group 290">
                <a:extLst>
                  <a:ext uri="{FF2B5EF4-FFF2-40B4-BE49-F238E27FC236}">
                    <a16:creationId xmlns:a16="http://schemas.microsoft.com/office/drawing/2014/main" id="{E5D57A30-767F-2CD8-09BC-30BD4F220FC6}"/>
                  </a:ext>
                </a:extLst>
              </p:cNvPr>
              <p:cNvGrpSpPr>
                <a:grpSpLocks/>
              </p:cNvGrpSpPr>
              <p:nvPr/>
            </p:nvGrpSpPr>
            <p:grpSpPr bwMode="auto">
              <a:xfrm>
                <a:off x="1882" y="935"/>
                <a:ext cx="227" cy="231"/>
                <a:chOff x="205" y="390"/>
                <a:chExt cx="227" cy="231"/>
              </a:xfrm>
            </p:grpSpPr>
            <p:sp>
              <p:nvSpPr>
                <p:cNvPr id="5191" name="Oval 291">
                  <a:extLst>
                    <a:ext uri="{FF2B5EF4-FFF2-40B4-BE49-F238E27FC236}">
                      <a16:creationId xmlns:a16="http://schemas.microsoft.com/office/drawing/2014/main" id="{16C50E8C-A8BE-1683-78A5-3410C1C362C3}"/>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2" name="Text Box 292">
                  <a:extLst>
                    <a:ext uri="{FF2B5EF4-FFF2-40B4-BE49-F238E27FC236}">
                      <a16:creationId xmlns:a16="http://schemas.microsoft.com/office/drawing/2014/main" id="{5EE5B60B-2ACA-7BD3-F9CA-9EDAF13C5DB9}"/>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5169" name="Group 350">
              <a:extLst>
                <a:ext uri="{FF2B5EF4-FFF2-40B4-BE49-F238E27FC236}">
                  <a16:creationId xmlns:a16="http://schemas.microsoft.com/office/drawing/2014/main" id="{E23ED547-6907-13D7-CF87-1B85FB1A3986}"/>
                </a:ext>
              </a:extLst>
            </p:cNvPr>
            <p:cNvGrpSpPr>
              <a:grpSpLocks/>
            </p:cNvGrpSpPr>
            <p:nvPr/>
          </p:nvGrpSpPr>
          <p:grpSpPr bwMode="auto">
            <a:xfrm>
              <a:off x="2426" y="1979"/>
              <a:ext cx="817" cy="1043"/>
              <a:chOff x="2426" y="1979"/>
              <a:chExt cx="817" cy="1043"/>
            </a:xfrm>
          </p:grpSpPr>
          <p:pic>
            <p:nvPicPr>
              <p:cNvPr id="5185" name="Picture 279" descr="homolog3">
                <a:extLst>
                  <a:ext uri="{FF2B5EF4-FFF2-40B4-BE49-F238E27FC236}">
                    <a16:creationId xmlns:a16="http://schemas.microsoft.com/office/drawing/2014/main" id="{3866767C-25EA-EA47-941D-F5AD3089AC5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40" y="1979"/>
                <a:ext cx="703" cy="10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86" name="Group 293">
                <a:extLst>
                  <a:ext uri="{FF2B5EF4-FFF2-40B4-BE49-F238E27FC236}">
                    <a16:creationId xmlns:a16="http://schemas.microsoft.com/office/drawing/2014/main" id="{3E4F2746-6678-4BBB-4E0B-0ACFC5691DC0}"/>
                  </a:ext>
                </a:extLst>
              </p:cNvPr>
              <p:cNvGrpSpPr>
                <a:grpSpLocks/>
              </p:cNvGrpSpPr>
              <p:nvPr/>
            </p:nvGrpSpPr>
            <p:grpSpPr bwMode="auto">
              <a:xfrm>
                <a:off x="2426" y="2387"/>
                <a:ext cx="227" cy="231"/>
                <a:chOff x="205" y="390"/>
                <a:chExt cx="227" cy="231"/>
              </a:xfrm>
            </p:grpSpPr>
            <p:sp>
              <p:nvSpPr>
                <p:cNvPr id="5187" name="Oval 294">
                  <a:extLst>
                    <a:ext uri="{FF2B5EF4-FFF2-40B4-BE49-F238E27FC236}">
                      <a16:creationId xmlns:a16="http://schemas.microsoft.com/office/drawing/2014/main" id="{FF51529B-546D-3D9C-1189-726371F22015}"/>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8" name="Text Box 295">
                  <a:extLst>
                    <a:ext uri="{FF2B5EF4-FFF2-40B4-BE49-F238E27FC236}">
                      <a16:creationId xmlns:a16="http://schemas.microsoft.com/office/drawing/2014/main" id="{A1ECC204-C98F-5B9E-D092-2389FCCC7566}"/>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5170" name="Group 351">
              <a:extLst>
                <a:ext uri="{FF2B5EF4-FFF2-40B4-BE49-F238E27FC236}">
                  <a16:creationId xmlns:a16="http://schemas.microsoft.com/office/drawing/2014/main" id="{27762B4B-FF07-8318-04DB-15255E6E6867}"/>
                </a:ext>
              </a:extLst>
            </p:cNvPr>
            <p:cNvGrpSpPr>
              <a:grpSpLocks/>
            </p:cNvGrpSpPr>
            <p:nvPr/>
          </p:nvGrpSpPr>
          <p:grpSpPr bwMode="auto">
            <a:xfrm>
              <a:off x="3107" y="572"/>
              <a:ext cx="771" cy="1089"/>
              <a:chOff x="3107" y="572"/>
              <a:chExt cx="771" cy="1089"/>
            </a:xfrm>
          </p:grpSpPr>
          <p:pic>
            <p:nvPicPr>
              <p:cNvPr id="5181" name="Picture 283" descr="homolog7">
                <a:extLst>
                  <a:ext uri="{FF2B5EF4-FFF2-40B4-BE49-F238E27FC236}">
                    <a16:creationId xmlns:a16="http://schemas.microsoft.com/office/drawing/2014/main" id="{A6F5BBE2-964E-6049-9A1A-2BD2D141311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07" y="572"/>
                <a:ext cx="513" cy="1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82" name="Group 296">
                <a:extLst>
                  <a:ext uri="{FF2B5EF4-FFF2-40B4-BE49-F238E27FC236}">
                    <a16:creationId xmlns:a16="http://schemas.microsoft.com/office/drawing/2014/main" id="{2222DDEE-D6ED-0C52-C97A-A418CE33D843}"/>
                  </a:ext>
                </a:extLst>
              </p:cNvPr>
              <p:cNvGrpSpPr>
                <a:grpSpLocks/>
              </p:cNvGrpSpPr>
              <p:nvPr/>
            </p:nvGrpSpPr>
            <p:grpSpPr bwMode="auto">
              <a:xfrm>
                <a:off x="3651" y="845"/>
                <a:ext cx="227" cy="231"/>
                <a:chOff x="205" y="390"/>
                <a:chExt cx="227" cy="231"/>
              </a:xfrm>
            </p:grpSpPr>
            <p:sp>
              <p:nvSpPr>
                <p:cNvPr id="5183" name="Oval 297">
                  <a:extLst>
                    <a:ext uri="{FF2B5EF4-FFF2-40B4-BE49-F238E27FC236}">
                      <a16:creationId xmlns:a16="http://schemas.microsoft.com/office/drawing/2014/main" id="{A323FB58-8D28-FE25-572B-EECD84BF0CF4}"/>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4" name="Text Box 298">
                  <a:extLst>
                    <a:ext uri="{FF2B5EF4-FFF2-40B4-BE49-F238E27FC236}">
                      <a16:creationId xmlns:a16="http://schemas.microsoft.com/office/drawing/2014/main" id="{B15C5125-CCDF-B37B-5BB6-A8B0F432A169}"/>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5171" name="Group 352">
              <a:extLst>
                <a:ext uri="{FF2B5EF4-FFF2-40B4-BE49-F238E27FC236}">
                  <a16:creationId xmlns:a16="http://schemas.microsoft.com/office/drawing/2014/main" id="{78696C18-196A-D6F9-0420-507B845761BC}"/>
                </a:ext>
              </a:extLst>
            </p:cNvPr>
            <p:cNvGrpSpPr>
              <a:grpSpLocks/>
            </p:cNvGrpSpPr>
            <p:nvPr/>
          </p:nvGrpSpPr>
          <p:grpSpPr bwMode="auto">
            <a:xfrm>
              <a:off x="4195" y="482"/>
              <a:ext cx="1079" cy="1270"/>
              <a:chOff x="4195" y="482"/>
              <a:chExt cx="1079" cy="1270"/>
            </a:xfrm>
          </p:grpSpPr>
          <p:pic>
            <p:nvPicPr>
              <p:cNvPr id="5177" name="Picture 281" descr="homolog5">
                <a:extLst>
                  <a:ext uri="{FF2B5EF4-FFF2-40B4-BE49-F238E27FC236}">
                    <a16:creationId xmlns:a16="http://schemas.microsoft.com/office/drawing/2014/main" id="{6CB78976-C7FC-A23F-55D7-984DF3EE25E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86" y="482"/>
                <a:ext cx="988" cy="1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78" name="Group 299">
                <a:extLst>
                  <a:ext uri="{FF2B5EF4-FFF2-40B4-BE49-F238E27FC236}">
                    <a16:creationId xmlns:a16="http://schemas.microsoft.com/office/drawing/2014/main" id="{F14A8F06-98BB-07CA-C500-C74C337F4AAB}"/>
                  </a:ext>
                </a:extLst>
              </p:cNvPr>
              <p:cNvGrpSpPr>
                <a:grpSpLocks/>
              </p:cNvGrpSpPr>
              <p:nvPr/>
            </p:nvGrpSpPr>
            <p:grpSpPr bwMode="auto">
              <a:xfrm>
                <a:off x="4195" y="840"/>
                <a:ext cx="227" cy="231"/>
                <a:chOff x="205" y="390"/>
                <a:chExt cx="227" cy="231"/>
              </a:xfrm>
            </p:grpSpPr>
            <p:sp>
              <p:nvSpPr>
                <p:cNvPr id="5179" name="Oval 300">
                  <a:extLst>
                    <a:ext uri="{FF2B5EF4-FFF2-40B4-BE49-F238E27FC236}">
                      <a16:creationId xmlns:a16="http://schemas.microsoft.com/office/drawing/2014/main" id="{A8F980E1-7A0B-25D8-92B7-6695C3A31C35}"/>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0" name="Text Box 301">
                  <a:extLst>
                    <a:ext uri="{FF2B5EF4-FFF2-40B4-BE49-F238E27FC236}">
                      <a16:creationId xmlns:a16="http://schemas.microsoft.com/office/drawing/2014/main" id="{48EA24EE-BD02-F0EE-20BD-F778485E74DF}"/>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5172" name="Group 353">
              <a:extLst>
                <a:ext uri="{FF2B5EF4-FFF2-40B4-BE49-F238E27FC236}">
                  <a16:creationId xmlns:a16="http://schemas.microsoft.com/office/drawing/2014/main" id="{C3E0015F-B882-6B7B-3F8A-21E00BA57F5A}"/>
                </a:ext>
              </a:extLst>
            </p:cNvPr>
            <p:cNvGrpSpPr>
              <a:grpSpLocks/>
            </p:cNvGrpSpPr>
            <p:nvPr/>
          </p:nvGrpSpPr>
          <p:grpSpPr bwMode="auto">
            <a:xfrm>
              <a:off x="3696" y="1797"/>
              <a:ext cx="1135" cy="1315"/>
              <a:chOff x="3696" y="1797"/>
              <a:chExt cx="1135" cy="1315"/>
            </a:xfrm>
          </p:grpSpPr>
          <p:pic>
            <p:nvPicPr>
              <p:cNvPr id="5173" name="Picture 282" descr="homolog6">
                <a:extLst>
                  <a:ext uri="{FF2B5EF4-FFF2-40B4-BE49-F238E27FC236}">
                    <a16:creationId xmlns:a16="http://schemas.microsoft.com/office/drawing/2014/main" id="{40168AD3-AA7C-A21A-A3C2-52F714C4C43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96" y="1797"/>
                <a:ext cx="961" cy="1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74" name="Group 302">
                <a:extLst>
                  <a:ext uri="{FF2B5EF4-FFF2-40B4-BE49-F238E27FC236}">
                    <a16:creationId xmlns:a16="http://schemas.microsoft.com/office/drawing/2014/main" id="{8BCAE821-B9A9-8A61-50CD-D0A2C7EEDD29}"/>
                  </a:ext>
                </a:extLst>
              </p:cNvPr>
              <p:cNvGrpSpPr>
                <a:grpSpLocks/>
              </p:cNvGrpSpPr>
              <p:nvPr/>
            </p:nvGrpSpPr>
            <p:grpSpPr bwMode="auto">
              <a:xfrm>
                <a:off x="4604" y="2432"/>
                <a:ext cx="227" cy="231"/>
                <a:chOff x="205" y="390"/>
                <a:chExt cx="227" cy="231"/>
              </a:xfrm>
            </p:grpSpPr>
            <p:sp>
              <p:nvSpPr>
                <p:cNvPr id="5175" name="Oval 303">
                  <a:extLst>
                    <a:ext uri="{FF2B5EF4-FFF2-40B4-BE49-F238E27FC236}">
                      <a16:creationId xmlns:a16="http://schemas.microsoft.com/office/drawing/2014/main" id="{F74769AB-6F74-8D77-4180-557B1A819712}"/>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6" name="Text Box 304">
                  <a:extLst>
                    <a:ext uri="{FF2B5EF4-FFF2-40B4-BE49-F238E27FC236}">
                      <a16:creationId xmlns:a16="http://schemas.microsoft.com/office/drawing/2014/main" id="{410C8E80-20C2-DD03-A9A0-4685FABF8EF6}"/>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grpSp>
        <p:nvGrpSpPr>
          <p:cNvPr id="5124" name="Group 305">
            <a:extLst>
              <a:ext uri="{FF2B5EF4-FFF2-40B4-BE49-F238E27FC236}">
                <a16:creationId xmlns:a16="http://schemas.microsoft.com/office/drawing/2014/main" id="{1BE60C76-4252-CE42-42F3-4116A00A6D39}"/>
              </a:ext>
            </a:extLst>
          </p:cNvPr>
          <p:cNvGrpSpPr>
            <a:grpSpLocks/>
          </p:cNvGrpSpPr>
          <p:nvPr/>
        </p:nvGrpSpPr>
        <p:grpSpPr bwMode="auto">
          <a:xfrm>
            <a:off x="468313" y="5013325"/>
            <a:ext cx="2520950" cy="366713"/>
            <a:chOff x="68" y="2568"/>
            <a:chExt cx="1588" cy="231"/>
          </a:xfrm>
        </p:grpSpPr>
        <p:sp>
          <p:nvSpPr>
            <p:cNvPr id="5162" name="Rectangle 306">
              <a:extLst>
                <a:ext uri="{FF2B5EF4-FFF2-40B4-BE49-F238E27FC236}">
                  <a16:creationId xmlns:a16="http://schemas.microsoft.com/office/drawing/2014/main" id="{ABA26483-F910-4C6D-39F9-D8760F74C357}"/>
                </a:ext>
              </a:extLst>
            </p:cNvPr>
            <p:cNvSpPr>
              <a:spLocks noChangeArrowheads="1"/>
            </p:cNvSpPr>
            <p:nvPr/>
          </p:nvSpPr>
          <p:spPr bwMode="auto">
            <a:xfrm>
              <a:off x="385" y="256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63" name="Group 307">
              <a:extLst>
                <a:ext uri="{FF2B5EF4-FFF2-40B4-BE49-F238E27FC236}">
                  <a16:creationId xmlns:a16="http://schemas.microsoft.com/office/drawing/2014/main" id="{BC7B7C0F-3DC0-61AB-DD32-548D50CDAC34}"/>
                </a:ext>
              </a:extLst>
            </p:cNvPr>
            <p:cNvGrpSpPr>
              <a:grpSpLocks/>
            </p:cNvGrpSpPr>
            <p:nvPr/>
          </p:nvGrpSpPr>
          <p:grpSpPr bwMode="auto">
            <a:xfrm>
              <a:off x="68" y="2568"/>
              <a:ext cx="227" cy="231"/>
              <a:chOff x="204" y="2704"/>
              <a:chExt cx="227" cy="231"/>
            </a:xfrm>
          </p:grpSpPr>
          <p:sp>
            <p:nvSpPr>
              <p:cNvPr id="5164" name="Oval 308">
                <a:extLst>
                  <a:ext uri="{FF2B5EF4-FFF2-40B4-BE49-F238E27FC236}">
                    <a16:creationId xmlns:a16="http://schemas.microsoft.com/office/drawing/2014/main" id="{1CF84F15-4613-6560-6D02-F0F1BE4A7633}"/>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5" name="Text Box 309">
                <a:extLst>
                  <a:ext uri="{FF2B5EF4-FFF2-40B4-BE49-F238E27FC236}">
                    <a16:creationId xmlns:a16="http://schemas.microsoft.com/office/drawing/2014/main" id="{DB2535D4-6A01-6713-52E7-54AA71DED651}"/>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sp>
        <p:nvSpPr>
          <p:cNvPr id="134454" name="Text Box 310">
            <a:extLst>
              <a:ext uri="{FF2B5EF4-FFF2-40B4-BE49-F238E27FC236}">
                <a16:creationId xmlns:a16="http://schemas.microsoft.com/office/drawing/2014/main" id="{9AB9D06A-5EB1-452D-CF19-45FB639F4955}"/>
              </a:ext>
            </a:extLst>
          </p:cNvPr>
          <p:cNvSpPr txBox="1">
            <a:spLocks noChangeArrowheads="1"/>
          </p:cNvSpPr>
          <p:nvPr/>
        </p:nvSpPr>
        <p:spPr bwMode="auto">
          <a:xfrm>
            <a:off x="1023938" y="5037138"/>
            <a:ext cx="8953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Mensch</a:t>
            </a:r>
          </a:p>
        </p:txBody>
      </p:sp>
      <p:grpSp>
        <p:nvGrpSpPr>
          <p:cNvPr id="5126" name="Group 311">
            <a:extLst>
              <a:ext uri="{FF2B5EF4-FFF2-40B4-BE49-F238E27FC236}">
                <a16:creationId xmlns:a16="http://schemas.microsoft.com/office/drawing/2014/main" id="{AC32380F-2073-650B-9DC2-38A3E6C6FE5D}"/>
              </a:ext>
            </a:extLst>
          </p:cNvPr>
          <p:cNvGrpSpPr>
            <a:grpSpLocks/>
          </p:cNvGrpSpPr>
          <p:nvPr/>
        </p:nvGrpSpPr>
        <p:grpSpPr bwMode="auto">
          <a:xfrm>
            <a:off x="468313" y="6015038"/>
            <a:ext cx="2520950" cy="366712"/>
            <a:chOff x="68" y="2568"/>
            <a:chExt cx="1588" cy="231"/>
          </a:xfrm>
        </p:grpSpPr>
        <p:sp>
          <p:nvSpPr>
            <p:cNvPr id="5158" name="Rectangle 312">
              <a:extLst>
                <a:ext uri="{FF2B5EF4-FFF2-40B4-BE49-F238E27FC236}">
                  <a16:creationId xmlns:a16="http://schemas.microsoft.com/office/drawing/2014/main" id="{1D07D6B4-4262-5832-134D-E9BD88042BBA}"/>
                </a:ext>
              </a:extLst>
            </p:cNvPr>
            <p:cNvSpPr>
              <a:spLocks noChangeArrowheads="1"/>
            </p:cNvSpPr>
            <p:nvPr/>
          </p:nvSpPr>
          <p:spPr bwMode="auto">
            <a:xfrm>
              <a:off x="385" y="256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59" name="Group 313">
              <a:extLst>
                <a:ext uri="{FF2B5EF4-FFF2-40B4-BE49-F238E27FC236}">
                  <a16:creationId xmlns:a16="http://schemas.microsoft.com/office/drawing/2014/main" id="{9B17FC1B-213E-0B0D-C25D-E5B7FD533024}"/>
                </a:ext>
              </a:extLst>
            </p:cNvPr>
            <p:cNvGrpSpPr>
              <a:grpSpLocks/>
            </p:cNvGrpSpPr>
            <p:nvPr/>
          </p:nvGrpSpPr>
          <p:grpSpPr bwMode="auto">
            <a:xfrm>
              <a:off x="68" y="2568"/>
              <a:ext cx="227" cy="231"/>
              <a:chOff x="204" y="2704"/>
              <a:chExt cx="227" cy="231"/>
            </a:xfrm>
          </p:grpSpPr>
          <p:sp>
            <p:nvSpPr>
              <p:cNvPr id="5160" name="Oval 314">
                <a:extLst>
                  <a:ext uri="{FF2B5EF4-FFF2-40B4-BE49-F238E27FC236}">
                    <a16:creationId xmlns:a16="http://schemas.microsoft.com/office/drawing/2014/main" id="{55A79566-3E1C-19A0-50C7-C5CF1E789667}"/>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1" name="Text Box 315">
                <a:extLst>
                  <a:ext uri="{FF2B5EF4-FFF2-40B4-BE49-F238E27FC236}">
                    <a16:creationId xmlns:a16="http://schemas.microsoft.com/office/drawing/2014/main" id="{38B3873C-B9C2-F55B-21D1-0CA0A7A38B8A}"/>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sp>
        <p:nvSpPr>
          <p:cNvPr id="134460" name="Text Box 316">
            <a:extLst>
              <a:ext uri="{FF2B5EF4-FFF2-40B4-BE49-F238E27FC236}">
                <a16:creationId xmlns:a16="http://schemas.microsoft.com/office/drawing/2014/main" id="{9B1C978A-6ED7-3108-AA59-8FBFECF7C747}"/>
              </a:ext>
            </a:extLst>
          </p:cNvPr>
          <p:cNvSpPr txBox="1">
            <a:spLocks noChangeArrowheads="1"/>
          </p:cNvSpPr>
          <p:nvPr/>
        </p:nvSpPr>
        <p:spPr bwMode="auto">
          <a:xfrm>
            <a:off x="1023938" y="6038850"/>
            <a:ext cx="10175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Eidechse</a:t>
            </a:r>
          </a:p>
        </p:txBody>
      </p:sp>
      <p:grpSp>
        <p:nvGrpSpPr>
          <p:cNvPr id="5128" name="Group 317">
            <a:extLst>
              <a:ext uri="{FF2B5EF4-FFF2-40B4-BE49-F238E27FC236}">
                <a16:creationId xmlns:a16="http://schemas.microsoft.com/office/drawing/2014/main" id="{ABAD6CDD-A65F-D215-879E-92B21E95D003}"/>
              </a:ext>
            </a:extLst>
          </p:cNvPr>
          <p:cNvGrpSpPr>
            <a:grpSpLocks/>
          </p:cNvGrpSpPr>
          <p:nvPr/>
        </p:nvGrpSpPr>
        <p:grpSpPr bwMode="auto">
          <a:xfrm>
            <a:off x="3490913" y="4941888"/>
            <a:ext cx="2520950" cy="366712"/>
            <a:chOff x="68" y="2568"/>
            <a:chExt cx="1588" cy="231"/>
          </a:xfrm>
        </p:grpSpPr>
        <p:sp>
          <p:nvSpPr>
            <p:cNvPr id="5154" name="Rectangle 318">
              <a:extLst>
                <a:ext uri="{FF2B5EF4-FFF2-40B4-BE49-F238E27FC236}">
                  <a16:creationId xmlns:a16="http://schemas.microsoft.com/office/drawing/2014/main" id="{FD54E874-ACDD-D9D9-08EB-578B6667CF14}"/>
                </a:ext>
              </a:extLst>
            </p:cNvPr>
            <p:cNvSpPr>
              <a:spLocks noChangeArrowheads="1"/>
            </p:cNvSpPr>
            <p:nvPr/>
          </p:nvSpPr>
          <p:spPr bwMode="auto">
            <a:xfrm>
              <a:off x="385" y="256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55" name="Group 319">
              <a:extLst>
                <a:ext uri="{FF2B5EF4-FFF2-40B4-BE49-F238E27FC236}">
                  <a16:creationId xmlns:a16="http://schemas.microsoft.com/office/drawing/2014/main" id="{CE145B91-65B1-995F-8522-EE0E6C415908}"/>
                </a:ext>
              </a:extLst>
            </p:cNvPr>
            <p:cNvGrpSpPr>
              <a:grpSpLocks/>
            </p:cNvGrpSpPr>
            <p:nvPr/>
          </p:nvGrpSpPr>
          <p:grpSpPr bwMode="auto">
            <a:xfrm>
              <a:off x="68" y="2568"/>
              <a:ext cx="227" cy="231"/>
              <a:chOff x="204" y="2704"/>
              <a:chExt cx="227" cy="231"/>
            </a:xfrm>
          </p:grpSpPr>
          <p:sp>
            <p:nvSpPr>
              <p:cNvPr id="5156" name="Oval 320">
                <a:extLst>
                  <a:ext uri="{FF2B5EF4-FFF2-40B4-BE49-F238E27FC236}">
                    <a16:creationId xmlns:a16="http://schemas.microsoft.com/office/drawing/2014/main" id="{00E22C9A-34D9-7C6F-F3BD-006D7B8E98EC}"/>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7" name="Text Box 321">
                <a:extLst>
                  <a:ext uri="{FF2B5EF4-FFF2-40B4-BE49-F238E27FC236}">
                    <a16:creationId xmlns:a16="http://schemas.microsoft.com/office/drawing/2014/main" id="{F598E526-97AB-0977-E4D0-6CD20E08B36F}"/>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sp>
        <p:nvSpPr>
          <p:cNvPr id="134466" name="Text Box 322">
            <a:extLst>
              <a:ext uri="{FF2B5EF4-FFF2-40B4-BE49-F238E27FC236}">
                <a16:creationId xmlns:a16="http://schemas.microsoft.com/office/drawing/2014/main" id="{0AC5250B-F87F-9365-86A0-4EF10D42E177}"/>
              </a:ext>
            </a:extLst>
          </p:cNvPr>
          <p:cNvSpPr txBox="1">
            <a:spLocks noChangeArrowheads="1"/>
          </p:cNvSpPr>
          <p:nvPr/>
        </p:nvSpPr>
        <p:spPr bwMode="auto">
          <a:xfrm>
            <a:off x="4046538" y="4965700"/>
            <a:ext cx="10080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Maulwurf</a:t>
            </a:r>
          </a:p>
        </p:txBody>
      </p:sp>
      <p:grpSp>
        <p:nvGrpSpPr>
          <p:cNvPr id="5130" name="Group 323">
            <a:extLst>
              <a:ext uri="{FF2B5EF4-FFF2-40B4-BE49-F238E27FC236}">
                <a16:creationId xmlns:a16="http://schemas.microsoft.com/office/drawing/2014/main" id="{82903281-5EEF-62B9-CD2C-CA3214AED775}"/>
              </a:ext>
            </a:extLst>
          </p:cNvPr>
          <p:cNvGrpSpPr>
            <a:grpSpLocks/>
          </p:cNvGrpSpPr>
          <p:nvPr/>
        </p:nvGrpSpPr>
        <p:grpSpPr bwMode="auto">
          <a:xfrm>
            <a:off x="3490913" y="5510213"/>
            <a:ext cx="2520950" cy="366712"/>
            <a:chOff x="68" y="2568"/>
            <a:chExt cx="1588" cy="231"/>
          </a:xfrm>
        </p:grpSpPr>
        <p:sp>
          <p:nvSpPr>
            <p:cNvPr id="5150" name="Rectangle 324">
              <a:extLst>
                <a:ext uri="{FF2B5EF4-FFF2-40B4-BE49-F238E27FC236}">
                  <a16:creationId xmlns:a16="http://schemas.microsoft.com/office/drawing/2014/main" id="{CFEF8C47-D9F5-7577-4CF2-22528428DBB2}"/>
                </a:ext>
              </a:extLst>
            </p:cNvPr>
            <p:cNvSpPr>
              <a:spLocks noChangeArrowheads="1"/>
            </p:cNvSpPr>
            <p:nvPr/>
          </p:nvSpPr>
          <p:spPr bwMode="auto">
            <a:xfrm>
              <a:off x="385" y="256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51" name="Group 325">
              <a:extLst>
                <a:ext uri="{FF2B5EF4-FFF2-40B4-BE49-F238E27FC236}">
                  <a16:creationId xmlns:a16="http://schemas.microsoft.com/office/drawing/2014/main" id="{6B3CD858-FBFD-BDF1-B107-4FD947386EC2}"/>
                </a:ext>
              </a:extLst>
            </p:cNvPr>
            <p:cNvGrpSpPr>
              <a:grpSpLocks/>
            </p:cNvGrpSpPr>
            <p:nvPr/>
          </p:nvGrpSpPr>
          <p:grpSpPr bwMode="auto">
            <a:xfrm>
              <a:off x="68" y="2568"/>
              <a:ext cx="227" cy="231"/>
              <a:chOff x="204" y="2704"/>
              <a:chExt cx="227" cy="231"/>
            </a:xfrm>
          </p:grpSpPr>
          <p:sp>
            <p:nvSpPr>
              <p:cNvPr id="5152" name="Oval 326">
                <a:extLst>
                  <a:ext uri="{FF2B5EF4-FFF2-40B4-BE49-F238E27FC236}">
                    <a16:creationId xmlns:a16="http://schemas.microsoft.com/office/drawing/2014/main" id="{BF857D96-7970-55F2-C807-DBA01EEC124E}"/>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3" name="Text Box 327">
                <a:extLst>
                  <a:ext uri="{FF2B5EF4-FFF2-40B4-BE49-F238E27FC236}">
                    <a16:creationId xmlns:a16="http://schemas.microsoft.com/office/drawing/2014/main" id="{090D3323-2BB6-6C41-856B-706BF9B4F8E2}"/>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sp>
        <p:nvSpPr>
          <p:cNvPr id="134472" name="Text Box 328">
            <a:extLst>
              <a:ext uri="{FF2B5EF4-FFF2-40B4-BE49-F238E27FC236}">
                <a16:creationId xmlns:a16="http://schemas.microsoft.com/office/drawing/2014/main" id="{1D326323-76C2-5840-2B1A-066C33C70711}"/>
              </a:ext>
            </a:extLst>
          </p:cNvPr>
          <p:cNvSpPr txBox="1">
            <a:spLocks noChangeArrowheads="1"/>
          </p:cNvSpPr>
          <p:nvPr/>
        </p:nvSpPr>
        <p:spPr bwMode="auto">
          <a:xfrm>
            <a:off x="4046538" y="5534025"/>
            <a:ext cx="5334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Wal</a:t>
            </a:r>
          </a:p>
        </p:txBody>
      </p:sp>
      <p:grpSp>
        <p:nvGrpSpPr>
          <p:cNvPr id="5132" name="Group 329">
            <a:extLst>
              <a:ext uri="{FF2B5EF4-FFF2-40B4-BE49-F238E27FC236}">
                <a16:creationId xmlns:a16="http://schemas.microsoft.com/office/drawing/2014/main" id="{A8AB3045-2367-2B40-A31E-753CA79EB1B6}"/>
              </a:ext>
            </a:extLst>
          </p:cNvPr>
          <p:cNvGrpSpPr>
            <a:grpSpLocks/>
          </p:cNvGrpSpPr>
          <p:nvPr/>
        </p:nvGrpSpPr>
        <p:grpSpPr bwMode="auto">
          <a:xfrm>
            <a:off x="468313" y="5510213"/>
            <a:ext cx="2520950" cy="366712"/>
            <a:chOff x="68" y="2568"/>
            <a:chExt cx="1588" cy="231"/>
          </a:xfrm>
        </p:grpSpPr>
        <p:sp>
          <p:nvSpPr>
            <p:cNvPr id="5146" name="Rectangle 330">
              <a:extLst>
                <a:ext uri="{FF2B5EF4-FFF2-40B4-BE49-F238E27FC236}">
                  <a16:creationId xmlns:a16="http://schemas.microsoft.com/office/drawing/2014/main" id="{51DA8DC9-7086-AB1C-2C4E-57ACB7322E0B}"/>
                </a:ext>
              </a:extLst>
            </p:cNvPr>
            <p:cNvSpPr>
              <a:spLocks noChangeArrowheads="1"/>
            </p:cNvSpPr>
            <p:nvPr/>
          </p:nvSpPr>
          <p:spPr bwMode="auto">
            <a:xfrm>
              <a:off x="385" y="256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47" name="Group 331">
              <a:extLst>
                <a:ext uri="{FF2B5EF4-FFF2-40B4-BE49-F238E27FC236}">
                  <a16:creationId xmlns:a16="http://schemas.microsoft.com/office/drawing/2014/main" id="{F9FDCB3B-91E6-8451-AEFA-E7C9D1C0853D}"/>
                </a:ext>
              </a:extLst>
            </p:cNvPr>
            <p:cNvGrpSpPr>
              <a:grpSpLocks/>
            </p:cNvGrpSpPr>
            <p:nvPr/>
          </p:nvGrpSpPr>
          <p:grpSpPr bwMode="auto">
            <a:xfrm>
              <a:off x="68" y="2568"/>
              <a:ext cx="227" cy="231"/>
              <a:chOff x="204" y="2704"/>
              <a:chExt cx="227" cy="231"/>
            </a:xfrm>
          </p:grpSpPr>
          <p:sp>
            <p:nvSpPr>
              <p:cNvPr id="5148" name="Oval 332">
                <a:extLst>
                  <a:ext uri="{FF2B5EF4-FFF2-40B4-BE49-F238E27FC236}">
                    <a16:creationId xmlns:a16="http://schemas.microsoft.com/office/drawing/2014/main" id="{09D1D7D0-3562-30A9-37CD-8D4CDD5BEDA8}"/>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9" name="Text Box 333">
                <a:extLst>
                  <a:ext uri="{FF2B5EF4-FFF2-40B4-BE49-F238E27FC236}">
                    <a16:creationId xmlns:a16="http://schemas.microsoft.com/office/drawing/2014/main" id="{C609F2C7-25EB-DD82-DF0E-820903CEBC15}"/>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sp>
        <p:nvSpPr>
          <p:cNvPr id="134478" name="Text Box 334">
            <a:extLst>
              <a:ext uri="{FF2B5EF4-FFF2-40B4-BE49-F238E27FC236}">
                <a16:creationId xmlns:a16="http://schemas.microsoft.com/office/drawing/2014/main" id="{900C456C-4031-2672-56D5-5244E099277E}"/>
              </a:ext>
            </a:extLst>
          </p:cNvPr>
          <p:cNvSpPr txBox="1">
            <a:spLocks noChangeArrowheads="1"/>
          </p:cNvSpPr>
          <p:nvPr/>
        </p:nvSpPr>
        <p:spPr bwMode="auto">
          <a:xfrm>
            <a:off x="1023938" y="5534025"/>
            <a:ext cx="6699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Pferd</a:t>
            </a:r>
          </a:p>
        </p:txBody>
      </p:sp>
      <p:grpSp>
        <p:nvGrpSpPr>
          <p:cNvPr id="5134" name="Group 335">
            <a:extLst>
              <a:ext uri="{FF2B5EF4-FFF2-40B4-BE49-F238E27FC236}">
                <a16:creationId xmlns:a16="http://schemas.microsoft.com/office/drawing/2014/main" id="{4C5F0269-FCC3-89A6-2ECA-2F36E0AFC850}"/>
              </a:ext>
            </a:extLst>
          </p:cNvPr>
          <p:cNvGrpSpPr>
            <a:grpSpLocks/>
          </p:cNvGrpSpPr>
          <p:nvPr/>
        </p:nvGrpSpPr>
        <p:grpSpPr bwMode="auto">
          <a:xfrm>
            <a:off x="3492500" y="6015038"/>
            <a:ext cx="2520950" cy="366712"/>
            <a:chOff x="68" y="2568"/>
            <a:chExt cx="1588" cy="231"/>
          </a:xfrm>
        </p:grpSpPr>
        <p:sp>
          <p:nvSpPr>
            <p:cNvPr id="5142" name="Rectangle 336">
              <a:extLst>
                <a:ext uri="{FF2B5EF4-FFF2-40B4-BE49-F238E27FC236}">
                  <a16:creationId xmlns:a16="http://schemas.microsoft.com/office/drawing/2014/main" id="{ABC2F673-A5AB-30E4-16EA-B3E566920BCD}"/>
                </a:ext>
              </a:extLst>
            </p:cNvPr>
            <p:cNvSpPr>
              <a:spLocks noChangeArrowheads="1"/>
            </p:cNvSpPr>
            <p:nvPr/>
          </p:nvSpPr>
          <p:spPr bwMode="auto">
            <a:xfrm>
              <a:off x="385" y="256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43" name="Group 337">
              <a:extLst>
                <a:ext uri="{FF2B5EF4-FFF2-40B4-BE49-F238E27FC236}">
                  <a16:creationId xmlns:a16="http://schemas.microsoft.com/office/drawing/2014/main" id="{F70B92F3-F8AF-CC9B-2663-999FD2C7C0BF}"/>
                </a:ext>
              </a:extLst>
            </p:cNvPr>
            <p:cNvGrpSpPr>
              <a:grpSpLocks/>
            </p:cNvGrpSpPr>
            <p:nvPr/>
          </p:nvGrpSpPr>
          <p:grpSpPr bwMode="auto">
            <a:xfrm>
              <a:off x="68" y="2568"/>
              <a:ext cx="227" cy="231"/>
              <a:chOff x="204" y="2704"/>
              <a:chExt cx="227" cy="231"/>
            </a:xfrm>
          </p:grpSpPr>
          <p:sp>
            <p:nvSpPr>
              <p:cNvPr id="5144" name="Oval 338">
                <a:extLst>
                  <a:ext uri="{FF2B5EF4-FFF2-40B4-BE49-F238E27FC236}">
                    <a16:creationId xmlns:a16="http://schemas.microsoft.com/office/drawing/2014/main" id="{7E5E2020-2EAD-8A47-0A72-0E3041469649}"/>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5" name="Text Box 339">
                <a:extLst>
                  <a:ext uri="{FF2B5EF4-FFF2-40B4-BE49-F238E27FC236}">
                    <a16:creationId xmlns:a16="http://schemas.microsoft.com/office/drawing/2014/main" id="{D2C6C3B9-B17A-85AD-AE03-7194B36EC0BE}"/>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sp>
        <p:nvSpPr>
          <p:cNvPr id="134484" name="Text Box 340">
            <a:extLst>
              <a:ext uri="{FF2B5EF4-FFF2-40B4-BE49-F238E27FC236}">
                <a16:creationId xmlns:a16="http://schemas.microsoft.com/office/drawing/2014/main" id="{EC07F84F-11A4-D5B2-243A-2509F9311EFC}"/>
              </a:ext>
            </a:extLst>
          </p:cNvPr>
          <p:cNvSpPr txBox="1">
            <a:spLocks noChangeArrowheads="1"/>
          </p:cNvSpPr>
          <p:nvPr/>
        </p:nvSpPr>
        <p:spPr bwMode="auto">
          <a:xfrm>
            <a:off x="4048125" y="6038850"/>
            <a:ext cx="12557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Fledermaus</a:t>
            </a:r>
          </a:p>
        </p:txBody>
      </p:sp>
      <p:grpSp>
        <p:nvGrpSpPr>
          <p:cNvPr id="5136" name="Group 341">
            <a:extLst>
              <a:ext uri="{FF2B5EF4-FFF2-40B4-BE49-F238E27FC236}">
                <a16:creationId xmlns:a16="http://schemas.microsoft.com/office/drawing/2014/main" id="{A7924D02-2E86-F695-BF1C-CB456F264CA8}"/>
              </a:ext>
            </a:extLst>
          </p:cNvPr>
          <p:cNvGrpSpPr>
            <a:grpSpLocks/>
          </p:cNvGrpSpPr>
          <p:nvPr/>
        </p:nvGrpSpPr>
        <p:grpSpPr bwMode="auto">
          <a:xfrm>
            <a:off x="6227763" y="5510213"/>
            <a:ext cx="2520950" cy="366712"/>
            <a:chOff x="68" y="2568"/>
            <a:chExt cx="1588" cy="231"/>
          </a:xfrm>
        </p:grpSpPr>
        <p:sp>
          <p:nvSpPr>
            <p:cNvPr id="5138" name="Rectangle 342">
              <a:extLst>
                <a:ext uri="{FF2B5EF4-FFF2-40B4-BE49-F238E27FC236}">
                  <a16:creationId xmlns:a16="http://schemas.microsoft.com/office/drawing/2014/main" id="{690554B5-C382-490A-8473-18BA7AB054D4}"/>
                </a:ext>
              </a:extLst>
            </p:cNvPr>
            <p:cNvSpPr>
              <a:spLocks noChangeArrowheads="1"/>
            </p:cNvSpPr>
            <p:nvPr/>
          </p:nvSpPr>
          <p:spPr bwMode="auto">
            <a:xfrm>
              <a:off x="385" y="256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39" name="Group 343">
              <a:extLst>
                <a:ext uri="{FF2B5EF4-FFF2-40B4-BE49-F238E27FC236}">
                  <a16:creationId xmlns:a16="http://schemas.microsoft.com/office/drawing/2014/main" id="{2E4265B4-5B8C-6F95-B3FB-AC6286C7952E}"/>
                </a:ext>
              </a:extLst>
            </p:cNvPr>
            <p:cNvGrpSpPr>
              <a:grpSpLocks/>
            </p:cNvGrpSpPr>
            <p:nvPr/>
          </p:nvGrpSpPr>
          <p:grpSpPr bwMode="auto">
            <a:xfrm>
              <a:off x="68" y="2568"/>
              <a:ext cx="227" cy="231"/>
              <a:chOff x="204" y="2704"/>
              <a:chExt cx="227" cy="231"/>
            </a:xfrm>
          </p:grpSpPr>
          <p:sp>
            <p:nvSpPr>
              <p:cNvPr id="5140" name="Oval 344">
                <a:extLst>
                  <a:ext uri="{FF2B5EF4-FFF2-40B4-BE49-F238E27FC236}">
                    <a16:creationId xmlns:a16="http://schemas.microsoft.com/office/drawing/2014/main" id="{9098A62C-4999-3138-C438-EC368E957525}"/>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1" name="Text Box 345">
                <a:extLst>
                  <a:ext uri="{FF2B5EF4-FFF2-40B4-BE49-F238E27FC236}">
                    <a16:creationId xmlns:a16="http://schemas.microsoft.com/office/drawing/2014/main" id="{25A43A40-C3BE-A4E1-5609-D1D349053D7F}"/>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sp>
        <p:nvSpPr>
          <p:cNvPr id="134490" name="Text Box 346">
            <a:extLst>
              <a:ext uri="{FF2B5EF4-FFF2-40B4-BE49-F238E27FC236}">
                <a16:creationId xmlns:a16="http://schemas.microsoft.com/office/drawing/2014/main" id="{F4D4DCE3-4E35-47E7-AC6C-D9BB5B382596}"/>
              </a:ext>
            </a:extLst>
          </p:cNvPr>
          <p:cNvSpPr txBox="1">
            <a:spLocks noChangeArrowheads="1"/>
          </p:cNvSpPr>
          <p:nvPr/>
        </p:nvSpPr>
        <p:spPr bwMode="auto">
          <a:xfrm>
            <a:off x="6783388" y="5534025"/>
            <a:ext cx="7016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Vogel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445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447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446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446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4472"/>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4484"/>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44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454" grpId="0"/>
      <p:bldP spid="134460" grpId="0"/>
      <p:bldP spid="134466" grpId="0"/>
      <p:bldP spid="134472" grpId="0"/>
      <p:bldP spid="134478" grpId="0"/>
      <p:bldP spid="134484" grpId="0"/>
      <p:bldP spid="134490"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bg>
      <p:bgPr>
        <a:solidFill>
          <a:srgbClr val="E8ECF7"/>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A9EAB470-7B61-80B5-10BB-BC51E0B9DA30}"/>
              </a:ext>
            </a:extLst>
          </p:cNvPr>
          <p:cNvSpPr>
            <a:spLocks noGrp="1" noChangeArrowheads="1"/>
          </p:cNvSpPr>
          <p:nvPr>
            <p:ph type="title"/>
          </p:nvPr>
        </p:nvSpPr>
        <p:spPr/>
        <p:txBody>
          <a:bodyPr/>
          <a:lstStyle/>
          <a:p>
            <a:r>
              <a:rPr lang="de-DE" altLang="de-DE"/>
              <a:t>Homologien der vorderen Gliedmaßen</a:t>
            </a:r>
          </a:p>
        </p:txBody>
      </p:sp>
      <p:grpSp>
        <p:nvGrpSpPr>
          <p:cNvPr id="6147" name="Group 75">
            <a:extLst>
              <a:ext uri="{FF2B5EF4-FFF2-40B4-BE49-F238E27FC236}">
                <a16:creationId xmlns:a16="http://schemas.microsoft.com/office/drawing/2014/main" id="{942BEA36-C4B5-0869-B3D6-4CA4605CCD19}"/>
              </a:ext>
            </a:extLst>
          </p:cNvPr>
          <p:cNvGrpSpPr>
            <a:grpSpLocks/>
          </p:cNvGrpSpPr>
          <p:nvPr/>
        </p:nvGrpSpPr>
        <p:grpSpPr bwMode="auto">
          <a:xfrm>
            <a:off x="468313" y="765175"/>
            <a:ext cx="8280400" cy="5616575"/>
            <a:chOff x="295" y="482"/>
            <a:chExt cx="5216" cy="3538"/>
          </a:xfrm>
        </p:grpSpPr>
        <p:grpSp>
          <p:nvGrpSpPr>
            <p:cNvPr id="6148" name="Group 74">
              <a:extLst>
                <a:ext uri="{FF2B5EF4-FFF2-40B4-BE49-F238E27FC236}">
                  <a16:creationId xmlns:a16="http://schemas.microsoft.com/office/drawing/2014/main" id="{07BACF3B-D946-502B-58BB-54D556F3E9FF}"/>
                </a:ext>
              </a:extLst>
            </p:cNvPr>
            <p:cNvGrpSpPr>
              <a:grpSpLocks/>
            </p:cNvGrpSpPr>
            <p:nvPr/>
          </p:nvGrpSpPr>
          <p:grpSpPr bwMode="auto">
            <a:xfrm>
              <a:off x="295" y="482"/>
              <a:ext cx="4979" cy="2630"/>
              <a:chOff x="295" y="482"/>
              <a:chExt cx="4979" cy="2630"/>
            </a:xfrm>
          </p:grpSpPr>
          <p:pic>
            <p:nvPicPr>
              <p:cNvPr id="6192" name="Picture 3" descr="homolog1">
                <a:extLst>
                  <a:ext uri="{FF2B5EF4-FFF2-40B4-BE49-F238E27FC236}">
                    <a16:creationId xmlns:a16="http://schemas.microsoft.com/office/drawing/2014/main" id="{1EA5AA1C-4404-25B5-8E78-2F5EAB339F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 y="482"/>
                <a:ext cx="534" cy="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93" name="Picture 4" descr="homolog2">
                <a:extLst>
                  <a:ext uri="{FF2B5EF4-FFF2-40B4-BE49-F238E27FC236}">
                    <a16:creationId xmlns:a16="http://schemas.microsoft.com/office/drawing/2014/main" id="{35351355-AAE0-41F3-55DC-4574C59AA9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5" y="1071"/>
                <a:ext cx="865" cy="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94" name="Picture 5" descr="homolog3">
                <a:extLst>
                  <a:ext uri="{FF2B5EF4-FFF2-40B4-BE49-F238E27FC236}">
                    <a16:creationId xmlns:a16="http://schemas.microsoft.com/office/drawing/2014/main" id="{EA3D0ED6-B601-2DF5-D650-D18CFA8E406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40" y="1979"/>
                <a:ext cx="703" cy="10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95" name="Picture 6" descr="homolog4">
                <a:extLst>
                  <a:ext uri="{FF2B5EF4-FFF2-40B4-BE49-F238E27FC236}">
                    <a16:creationId xmlns:a16="http://schemas.microsoft.com/office/drawing/2014/main" id="{B0720744-6AEE-1AAD-DE1E-8D5FC6A328A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09" y="482"/>
                <a:ext cx="398" cy="1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96" name="Picture 7" descr="homolog5">
                <a:extLst>
                  <a:ext uri="{FF2B5EF4-FFF2-40B4-BE49-F238E27FC236}">
                    <a16:creationId xmlns:a16="http://schemas.microsoft.com/office/drawing/2014/main" id="{61B9B56F-DCE2-3592-4A18-C2581BF5E48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86" y="482"/>
                <a:ext cx="988" cy="1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97" name="Picture 8" descr="homolog6">
                <a:extLst>
                  <a:ext uri="{FF2B5EF4-FFF2-40B4-BE49-F238E27FC236}">
                    <a16:creationId xmlns:a16="http://schemas.microsoft.com/office/drawing/2014/main" id="{45C5E9DA-EE58-9E7F-8630-80BBF5302D5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96" y="1797"/>
                <a:ext cx="961" cy="1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98" name="Picture 9" descr="homolog7">
                <a:extLst>
                  <a:ext uri="{FF2B5EF4-FFF2-40B4-BE49-F238E27FC236}">
                    <a16:creationId xmlns:a16="http://schemas.microsoft.com/office/drawing/2014/main" id="{2B4CF994-12A1-D9AD-05F5-24A8277A06D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07" y="572"/>
                <a:ext cx="513" cy="1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99" name="Group 10">
                <a:extLst>
                  <a:ext uri="{FF2B5EF4-FFF2-40B4-BE49-F238E27FC236}">
                    <a16:creationId xmlns:a16="http://schemas.microsoft.com/office/drawing/2014/main" id="{F9A8A07D-1B74-52E7-EAA8-CED9A8F5222A}"/>
                  </a:ext>
                </a:extLst>
              </p:cNvPr>
              <p:cNvGrpSpPr>
                <a:grpSpLocks/>
              </p:cNvGrpSpPr>
              <p:nvPr/>
            </p:nvGrpSpPr>
            <p:grpSpPr bwMode="auto">
              <a:xfrm>
                <a:off x="431" y="2478"/>
                <a:ext cx="227" cy="231"/>
                <a:chOff x="205" y="390"/>
                <a:chExt cx="227" cy="231"/>
              </a:xfrm>
            </p:grpSpPr>
            <p:sp>
              <p:nvSpPr>
                <p:cNvPr id="6218" name="Oval 11">
                  <a:extLst>
                    <a:ext uri="{FF2B5EF4-FFF2-40B4-BE49-F238E27FC236}">
                      <a16:creationId xmlns:a16="http://schemas.microsoft.com/office/drawing/2014/main" id="{0DD827D6-130C-0118-641D-DD3E5016880E}"/>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9" name="Text Box 12">
                  <a:extLst>
                    <a:ext uri="{FF2B5EF4-FFF2-40B4-BE49-F238E27FC236}">
                      <a16:creationId xmlns:a16="http://schemas.microsoft.com/office/drawing/2014/main" id="{8F91FCED-49EF-5843-53F2-B079D6A87F90}"/>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nvGrpSpPr>
              <p:cNvPr id="6200" name="Group 13">
                <a:extLst>
                  <a:ext uri="{FF2B5EF4-FFF2-40B4-BE49-F238E27FC236}">
                    <a16:creationId xmlns:a16="http://schemas.microsoft.com/office/drawing/2014/main" id="{2F8D3681-4848-C75B-4674-7F062BC3F7D9}"/>
                  </a:ext>
                </a:extLst>
              </p:cNvPr>
              <p:cNvGrpSpPr>
                <a:grpSpLocks/>
              </p:cNvGrpSpPr>
              <p:nvPr/>
            </p:nvGrpSpPr>
            <p:grpSpPr bwMode="auto">
              <a:xfrm>
                <a:off x="1383" y="2568"/>
                <a:ext cx="227" cy="231"/>
                <a:chOff x="205" y="390"/>
                <a:chExt cx="227" cy="231"/>
              </a:xfrm>
            </p:grpSpPr>
            <p:sp>
              <p:nvSpPr>
                <p:cNvPr id="6216" name="Oval 14">
                  <a:extLst>
                    <a:ext uri="{FF2B5EF4-FFF2-40B4-BE49-F238E27FC236}">
                      <a16:creationId xmlns:a16="http://schemas.microsoft.com/office/drawing/2014/main" id="{BD2D30C3-F472-812E-1E3D-544721AC233D}"/>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7" name="Text Box 15">
                  <a:extLst>
                    <a:ext uri="{FF2B5EF4-FFF2-40B4-BE49-F238E27FC236}">
                      <a16:creationId xmlns:a16="http://schemas.microsoft.com/office/drawing/2014/main" id="{1F1E75EB-CB25-AED6-93CE-4F9CEA91ED1D}"/>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nvGrpSpPr>
              <p:cNvPr id="6201" name="Group 16">
                <a:extLst>
                  <a:ext uri="{FF2B5EF4-FFF2-40B4-BE49-F238E27FC236}">
                    <a16:creationId xmlns:a16="http://schemas.microsoft.com/office/drawing/2014/main" id="{BD57C6C3-B447-1E03-321C-8ABA756933F2}"/>
                  </a:ext>
                </a:extLst>
              </p:cNvPr>
              <p:cNvGrpSpPr>
                <a:grpSpLocks/>
              </p:cNvGrpSpPr>
              <p:nvPr/>
            </p:nvGrpSpPr>
            <p:grpSpPr bwMode="auto">
              <a:xfrm>
                <a:off x="1882" y="935"/>
                <a:ext cx="227" cy="231"/>
                <a:chOff x="205" y="390"/>
                <a:chExt cx="227" cy="231"/>
              </a:xfrm>
            </p:grpSpPr>
            <p:sp>
              <p:nvSpPr>
                <p:cNvPr id="6214" name="Oval 17">
                  <a:extLst>
                    <a:ext uri="{FF2B5EF4-FFF2-40B4-BE49-F238E27FC236}">
                      <a16:creationId xmlns:a16="http://schemas.microsoft.com/office/drawing/2014/main" id="{4FAE0B61-74CC-2BD0-B7E0-BE7221916201}"/>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5" name="Text Box 18">
                  <a:extLst>
                    <a:ext uri="{FF2B5EF4-FFF2-40B4-BE49-F238E27FC236}">
                      <a16:creationId xmlns:a16="http://schemas.microsoft.com/office/drawing/2014/main" id="{0A119AF1-56B5-3BA3-A37D-F400CE228420}"/>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nvGrpSpPr>
              <p:cNvPr id="6202" name="Group 19">
                <a:extLst>
                  <a:ext uri="{FF2B5EF4-FFF2-40B4-BE49-F238E27FC236}">
                    <a16:creationId xmlns:a16="http://schemas.microsoft.com/office/drawing/2014/main" id="{7D2FDF54-1667-3A31-8579-02B8CED2D37D}"/>
                  </a:ext>
                </a:extLst>
              </p:cNvPr>
              <p:cNvGrpSpPr>
                <a:grpSpLocks/>
              </p:cNvGrpSpPr>
              <p:nvPr/>
            </p:nvGrpSpPr>
            <p:grpSpPr bwMode="auto">
              <a:xfrm>
                <a:off x="2426" y="2387"/>
                <a:ext cx="227" cy="231"/>
                <a:chOff x="205" y="390"/>
                <a:chExt cx="227" cy="231"/>
              </a:xfrm>
            </p:grpSpPr>
            <p:sp>
              <p:nvSpPr>
                <p:cNvPr id="6212" name="Oval 20">
                  <a:extLst>
                    <a:ext uri="{FF2B5EF4-FFF2-40B4-BE49-F238E27FC236}">
                      <a16:creationId xmlns:a16="http://schemas.microsoft.com/office/drawing/2014/main" id="{51E009F8-4BF6-9183-9426-95B2604A1707}"/>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3" name="Text Box 21">
                  <a:extLst>
                    <a:ext uri="{FF2B5EF4-FFF2-40B4-BE49-F238E27FC236}">
                      <a16:creationId xmlns:a16="http://schemas.microsoft.com/office/drawing/2014/main" id="{0CC23F51-03B1-1F4A-C40C-0BC996F0C6F5}"/>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nvGrpSpPr>
              <p:cNvPr id="6203" name="Group 22">
                <a:extLst>
                  <a:ext uri="{FF2B5EF4-FFF2-40B4-BE49-F238E27FC236}">
                    <a16:creationId xmlns:a16="http://schemas.microsoft.com/office/drawing/2014/main" id="{4594E179-A906-2FB3-9D8F-20DFA0FAE539}"/>
                  </a:ext>
                </a:extLst>
              </p:cNvPr>
              <p:cNvGrpSpPr>
                <a:grpSpLocks/>
              </p:cNvGrpSpPr>
              <p:nvPr/>
            </p:nvGrpSpPr>
            <p:grpSpPr bwMode="auto">
              <a:xfrm>
                <a:off x="3651" y="845"/>
                <a:ext cx="227" cy="231"/>
                <a:chOff x="205" y="390"/>
                <a:chExt cx="227" cy="231"/>
              </a:xfrm>
            </p:grpSpPr>
            <p:sp>
              <p:nvSpPr>
                <p:cNvPr id="6210" name="Oval 23">
                  <a:extLst>
                    <a:ext uri="{FF2B5EF4-FFF2-40B4-BE49-F238E27FC236}">
                      <a16:creationId xmlns:a16="http://schemas.microsoft.com/office/drawing/2014/main" id="{BBA7B921-4C04-DA63-7DD4-BF998621AD03}"/>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1" name="Text Box 24">
                  <a:extLst>
                    <a:ext uri="{FF2B5EF4-FFF2-40B4-BE49-F238E27FC236}">
                      <a16:creationId xmlns:a16="http://schemas.microsoft.com/office/drawing/2014/main" id="{3ED859FD-1B90-4E57-62B5-DF73D303A500}"/>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nvGrpSpPr>
              <p:cNvPr id="6204" name="Group 25">
                <a:extLst>
                  <a:ext uri="{FF2B5EF4-FFF2-40B4-BE49-F238E27FC236}">
                    <a16:creationId xmlns:a16="http://schemas.microsoft.com/office/drawing/2014/main" id="{1C43BAB6-666E-3520-C1DB-4B3DF67AC82A}"/>
                  </a:ext>
                </a:extLst>
              </p:cNvPr>
              <p:cNvGrpSpPr>
                <a:grpSpLocks/>
              </p:cNvGrpSpPr>
              <p:nvPr/>
            </p:nvGrpSpPr>
            <p:grpSpPr bwMode="auto">
              <a:xfrm>
                <a:off x="4195" y="840"/>
                <a:ext cx="227" cy="231"/>
                <a:chOff x="205" y="390"/>
                <a:chExt cx="227" cy="231"/>
              </a:xfrm>
            </p:grpSpPr>
            <p:sp>
              <p:nvSpPr>
                <p:cNvPr id="6208" name="Oval 26">
                  <a:extLst>
                    <a:ext uri="{FF2B5EF4-FFF2-40B4-BE49-F238E27FC236}">
                      <a16:creationId xmlns:a16="http://schemas.microsoft.com/office/drawing/2014/main" id="{5D6E2D26-8639-6632-F7CD-408BC8B2B29E}"/>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09" name="Text Box 27">
                  <a:extLst>
                    <a:ext uri="{FF2B5EF4-FFF2-40B4-BE49-F238E27FC236}">
                      <a16:creationId xmlns:a16="http://schemas.microsoft.com/office/drawing/2014/main" id="{7F1DD3CE-EA9D-4C65-D7EB-703CFAB49323}"/>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nvGrpSpPr>
              <p:cNvPr id="6205" name="Group 28">
                <a:extLst>
                  <a:ext uri="{FF2B5EF4-FFF2-40B4-BE49-F238E27FC236}">
                    <a16:creationId xmlns:a16="http://schemas.microsoft.com/office/drawing/2014/main" id="{A9DC199D-BD53-2FAE-B86C-2E6A0E6B04AE}"/>
                  </a:ext>
                </a:extLst>
              </p:cNvPr>
              <p:cNvGrpSpPr>
                <a:grpSpLocks/>
              </p:cNvGrpSpPr>
              <p:nvPr/>
            </p:nvGrpSpPr>
            <p:grpSpPr bwMode="auto">
              <a:xfrm>
                <a:off x="4604" y="2432"/>
                <a:ext cx="227" cy="231"/>
                <a:chOff x="205" y="390"/>
                <a:chExt cx="227" cy="231"/>
              </a:xfrm>
            </p:grpSpPr>
            <p:sp>
              <p:nvSpPr>
                <p:cNvPr id="6206" name="Oval 29">
                  <a:extLst>
                    <a:ext uri="{FF2B5EF4-FFF2-40B4-BE49-F238E27FC236}">
                      <a16:creationId xmlns:a16="http://schemas.microsoft.com/office/drawing/2014/main" id="{76A5BC28-0C44-522F-9523-690D011695C5}"/>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07" name="Text Box 30">
                  <a:extLst>
                    <a:ext uri="{FF2B5EF4-FFF2-40B4-BE49-F238E27FC236}">
                      <a16:creationId xmlns:a16="http://schemas.microsoft.com/office/drawing/2014/main" id="{762C52D7-B71F-6BBC-B760-F2D103DC1FC8}"/>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6149" name="Group 73">
              <a:extLst>
                <a:ext uri="{FF2B5EF4-FFF2-40B4-BE49-F238E27FC236}">
                  <a16:creationId xmlns:a16="http://schemas.microsoft.com/office/drawing/2014/main" id="{7AF759BA-B6CB-3CA1-A228-488E3EB0EE87}"/>
                </a:ext>
              </a:extLst>
            </p:cNvPr>
            <p:cNvGrpSpPr>
              <a:grpSpLocks/>
            </p:cNvGrpSpPr>
            <p:nvPr/>
          </p:nvGrpSpPr>
          <p:grpSpPr bwMode="auto">
            <a:xfrm>
              <a:off x="295" y="3113"/>
              <a:ext cx="5216" cy="907"/>
              <a:chOff x="295" y="3113"/>
              <a:chExt cx="5216" cy="907"/>
            </a:xfrm>
          </p:grpSpPr>
          <p:grpSp>
            <p:nvGrpSpPr>
              <p:cNvPr id="6150" name="Group 31">
                <a:extLst>
                  <a:ext uri="{FF2B5EF4-FFF2-40B4-BE49-F238E27FC236}">
                    <a16:creationId xmlns:a16="http://schemas.microsoft.com/office/drawing/2014/main" id="{2F6684B4-3274-628A-AECE-07D15B764E8A}"/>
                  </a:ext>
                </a:extLst>
              </p:cNvPr>
              <p:cNvGrpSpPr>
                <a:grpSpLocks/>
              </p:cNvGrpSpPr>
              <p:nvPr/>
            </p:nvGrpSpPr>
            <p:grpSpPr bwMode="auto">
              <a:xfrm>
                <a:off x="295" y="3158"/>
                <a:ext cx="1588" cy="231"/>
                <a:chOff x="68" y="2568"/>
                <a:chExt cx="1588" cy="231"/>
              </a:xfrm>
            </p:grpSpPr>
            <p:sp>
              <p:nvSpPr>
                <p:cNvPr id="6188" name="Rectangle 32">
                  <a:extLst>
                    <a:ext uri="{FF2B5EF4-FFF2-40B4-BE49-F238E27FC236}">
                      <a16:creationId xmlns:a16="http://schemas.microsoft.com/office/drawing/2014/main" id="{661FB210-E80A-BF60-F285-F4AFB20BD9A2}"/>
                    </a:ext>
                  </a:extLst>
                </p:cNvPr>
                <p:cNvSpPr>
                  <a:spLocks noChangeArrowheads="1"/>
                </p:cNvSpPr>
                <p:nvPr/>
              </p:nvSpPr>
              <p:spPr bwMode="auto">
                <a:xfrm>
                  <a:off x="385" y="256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189" name="Group 33">
                  <a:extLst>
                    <a:ext uri="{FF2B5EF4-FFF2-40B4-BE49-F238E27FC236}">
                      <a16:creationId xmlns:a16="http://schemas.microsoft.com/office/drawing/2014/main" id="{36615AE1-D437-73B5-7335-F8AB77DD9208}"/>
                    </a:ext>
                  </a:extLst>
                </p:cNvPr>
                <p:cNvGrpSpPr>
                  <a:grpSpLocks/>
                </p:cNvGrpSpPr>
                <p:nvPr/>
              </p:nvGrpSpPr>
              <p:grpSpPr bwMode="auto">
                <a:xfrm>
                  <a:off x="68" y="2568"/>
                  <a:ext cx="227" cy="231"/>
                  <a:chOff x="204" y="2704"/>
                  <a:chExt cx="227" cy="231"/>
                </a:xfrm>
              </p:grpSpPr>
              <p:sp>
                <p:nvSpPr>
                  <p:cNvPr id="6190" name="Oval 34">
                    <a:extLst>
                      <a:ext uri="{FF2B5EF4-FFF2-40B4-BE49-F238E27FC236}">
                        <a16:creationId xmlns:a16="http://schemas.microsoft.com/office/drawing/2014/main" id="{714ABAA4-D458-0984-6665-AF3C160A9312}"/>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91" name="Text Box 35">
                    <a:extLst>
                      <a:ext uri="{FF2B5EF4-FFF2-40B4-BE49-F238E27FC236}">
                        <a16:creationId xmlns:a16="http://schemas.microsoft.com/office/drawing/2014/main" id="{781DB639-4496-130B-2821-2B3C7D65EDAD}"/>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sp>
            <p:nvSpPr>
              <p:cNvPr id="6151" name="Text Box 36">
                <a:extLst>
                  <a:ext uri="{FF2B5EF4-FFF2-40B4-BE49-F238E27FC236}">
                    <a16:creationId xmlns:a16="http://schemas.microsoft.com/office/drawing/2014/main" id="{ACB3748B-7C43-7535-C649-2E5573F708B5}"/>
                  </a:ext>
                </a:extLst>
              </p:cNvPr>
              <p:cNvSpPr txBox="1">
                <a:spLocks noChangeArrowheads="1"/>
              </p:cNvSpPr>
              <p:nvPr/>
            </p:nvSpPr>
            <p:spPr bwMode="auto">
              <a:xfrm>
                <a:off x="645" y="3173"/>
                <a:ext cx="56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Mensch</a:t>
                </a:r>
              </a:p>
            </p:txBody>
          </p:sp>
          <p:grpSp>
            <p:nvGrpSpPr>
              <p:cNvPr id="6152" name="Group 37">
                <a:extLst>
                  <a:ext uri="{FF2B5EF4-FFF2-40B4-BE49-F238E27FC236}">
                    <a16:creationId xmlns:a16="http://schemas.microsoft.com/office/drawing/2014/main" id="{A943108E-9253-2007-F242-29C95D057519}"/>
                  </a:ext>
                </a:extLst>
              </p:cNvPr>
              <p:cNvGrpSpPr>
                <a:grpSpLocks/>
              </p:cNvGrpSpPr>
              <p:nvPr/>
            </p:nvGrpSpPr>
            <p:grpSpPr bwMode="auto">
              <a:xfrm>
                <a:off x="295" y="3789"/>
                <a:ext cx="1588" cy="231"/>
                <a:chOff x="68" y="2568"/>
                <a:chExt cx="1588" cy="231"/>
              </a:xfrm>
            </p:grpSpPr>
            <p:sp>
              <p:nvSpPr>
                <p:cNvPr id="6184" name="Rectangle 38">
                  <a:extLst>
                    <a:ext uri="{FF2B5EF4-FFF2-40B4-BE49-F238E27FC236}">
                      <a16:creationId xmlns:a16="http://schemas.microsoft.com/office/drawing/2014/main" id="{11EAC155-FFDB-13FC-B642-A12E4D7117B0}"/>
                    </a:ext>
                  </a:extLst>
                </p:cNvPr>
                <p:cNvSpPr>
                  <a:spLocks noChangeArrowheads="1"/>
                </p:cNvSpPr>
                <p:nvPr/>
              </p:nvSpPr>
              <p:spPr bwMode="auto">
                <a:xfrm>
                  <a:off x="385" y="256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185" name="Group 39">
                  <a:extLst>
                    <a:ext uri="{FF2B5EF4-FFF2-40B4-BE49-F238E27FC236}">
                      <a16:creationId xmlns:a16="http://schemas.microsoft.com/office/drawing/2014/main" id="{B32B2E16-5426-28B0-F9D5-90078A5CBD4A}"/>
                    </a:ext>
                  </a:extLst>
                </p:cNvPr>
                <p:cNvGrpSpPr>
                  <a:grpSpLocks/>
                </p:cNvGrpSpPr>
                <p:nvPr/>
              </p:nvGrpSpPr>
              <p:grpSpPr bwMode="auto">
                <a:xfrm>
                  <a:off x="68" y="2568"/>
                  <a:ext cx="227" cy="231"/>
                  <a:chOff x="204" y="2704"/>
                  <a:chExt cx="227" cy="231"/>
                </a:xfrm>
              </p:grpSpPr>
              <p:sp>
                <p:nvSpPr>
                  <p:cNvPr id="6186" name="Oval 40">
                    <a:extLst>
                      <a:ext uri="{FF2B5EF4-FFF2-40B4-BE49-F238E27FC236}">
                        <a16:creationId xmlns:a16="http://schemas.microsoft.com/office/drawing/2014/main" id="{C2BA0BEE-44D4-F762-74B9-7AE76B6B8732}"/>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87" name="Text Box 41">
                    <a:extLst>
                      <a:ext uri="{FF2B5EF4-FFF2-40B4-BE49-F238E27FC236}">
                        <a16:creationId xmlns:a16="http://schemas.microsoft.com/office/drawing/2014/main" id="{94950F8D-460D-692C-4CD4-488A6150305A}"/>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sp>
            <p:nvSpPr>
              <p:cNvPr id="6153" name="Text Box 42">
                <a:extLst>
                  <a:ext uri="{FF2B5EF4-FFF2-40B4-BE49-F238E27FC236}">
                    <a16:creationId xmlns:a16="http://schemas.microsoft.com/office/drawing/2014/main" id="{F0C6BDD4-1EFB-C488-8778-0A3185638141}"/>
                  </a:ext>
                </a:extLst>
              </p:cNvPr>
              <p:cNvSpPr txBox="1">
                <a:spLocks noChangeArrowheads="1"/>
              </p:cNvSpPr>
              <p:nvPr/>
            </p:nvSpPr>
            <p:spPr bwMode="auto">
              <a:xfrm>
                <a:off x="645" y="3804"/>
                <a:ext cx="641"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Eidechse</a:t>
                </a:r>
              </a:p>
            </p:txBody>
          </p:sp>
          <p:grpSp>
            <p:nvGrpSpPr>
              <p:cNvPr id="6154" name="Group 43">
                <a:extLst>
                  <a:ext uri="{FF2B5EF4-FFF2-40B4-BE49-F238E27FC236}">
                    <a16:creationId xmlns:a16="http://schemas.microsoft.com/office/drawing/2014/main" id="{1BE9D4EC-EDC5-E775-112E-8E64B50B2259}"/>
                  </a:ext>
                </a:extLst>
              </p:cNvPr>
              <p:cNvGrpSpPr>
                <a:grpSpLocks/>
              </p:cNvGrpSpPr>
              <p:nvPr/>
            </p:nvGrpSpPr>
            <p:grpSpPr bwMode="auto">
              <a:xfrm>
                <a:off x="2199" y="3113"/>
                <a:ext cx="1588" cy="231"/>
                <a:chOff x="68" y="2568"/>
                <a:chExt cx="1588" cy="231"/>
              </a:xfrm>
            </p:grpSpPr>
            <p:sp>
              <p:nvSpPr>
                <p:cNvPr id="6180" name="Rectangle 44">
                  <a:extLst>
                    <a:ext uri="{FF2B5EF4-FFF2-40B4-BE49-F238E27FC236}">
                      <a16:creationId xmlns:a16="http://schemas.microsoft.com/office/drawing/2014/main" id="{192D8EDE-CF5F-8201-279E-453E52E691AB}"/>
                    </a:ext>
                  </a:extLst>
                </p:cNvPr>
                <p:cNvSpPr>
                  <a:spLocks noChangeArrowheads="1"/>
                </p:cNvSpPr>
                <p:nvPr/>
              </p:nvSpPr>
              <p:spPr bwMode="auto">
                <a:xfrm>
                  <a:off x="385" y="256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181" name="Group 45">
                  <a:extLst>
                    <a:ext uri="{FF2B5EF4-FFF2-40B4-BE49-F238E27FC236}">
                      <a16:creationId xmlns:a16="http://schemas.microsoft.com/office/drawing/2014/main" id="{0691AD52-576B-481F-48EC-61B04BA70680}"/>
                    </a:ext>
                  </a:extLst>
                </p:cNvPr>
                <p:cNvGrpSpPr>
                  <a:grpSpLocks/>
                </p:cNvGrpSpPr>
                <p:nvPr/>
              </p:nvGrpSpPr>
              <p:grpSpPr bwMode="auto">
                <a:xfrm>
                  <a:off x="68" y="2568"/>
                  <a:ext cx="227" cy="231"/>
                  <a:chOff x="204" y="2704"/>
                  <a:chExt cx="227" cy="231"/>
                </a:xfrm>
              </p:grpSpPr>
              <p:sp>
                <p:nvSpPr>
                  <p:cNvPr id="6182" name="Oval 46">
                    <a:extLst>
                      <a:ext uri="{FF2B5EF4-FFF2-40B4-BE49-F238E27FC236}">
                        <a16:creationId xmlns:a16="http://schemas.microsoft.com/office/drawing/2014/main" id="{9FE4D2DE-1670-FEA8-C388-DFEBE99F9559}"/>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83" name="Text Box 47">
                    <a:extLst>
                      <a:ext uri="{FF2B5EF4-FFF2-40B4-BE49-F238E27FC236}">
                        <a16:creationId xmlns:a16="http://schemas.microsoft.com/office/drawing/2014/main" id="{FBAAD9A2-BE63-2ACF-5489-488BF49C5BF3}"/>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sp>
            <p:nvSpPr>
              <p:cNvPr id="6155" name="Text Box 48">
                <a:extLst>
                  <a:ext uri="{FF2B5EF4-FFF2-40B4-BE49-F238E27FC236}">
                    <a16:creationId xmlns:a16="http://schemas.microsoft.com/office/drawing/2014/main" id="{E53F90AE-5EAB-72B3-7966-732085266783}"/>
                  </a:ext>
                </a:extLst>
              </p:cNvPr>
              <p:cNvSpPr txBox="1">
                <a:spLocks noChangeArrowheads="1"/>
              </p:cNvSpPr>
              <p:nvPr/>
            </p:nvSpPr>
            <p:spPr bwMode="auto">
              <a:xfrm>
                <a:off x="2549" y="3128"/>
                <a:ext cx="63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Maulwurf</a:t>
                </a:r>
              </a:p>
            </p:txBody>
          </p:sp>
          <p:grpSp>
            <p:nvGrpSpPr>
              <p:cNvPr id="6156" name="Group 49">
                <a:extLst>
                  <a:ext uri="{FF2B5EF4-FFF2-40B4-BE49-F238E27FC236}">
                    <a16:creationId xmlns:a16="http://schemas.microsoft.com/office/drawing/2014/main" id="{CC4A7D40-3403-4A4B-66F8-3E016AE2B507}"/>
                  </a:ext>
                </a:extLst>
              </p:cNvPr>
              <p:cNvGrpSpPr>
                <a:grpSpLocks/>
              </p:cNvGrpSpPr>
              <p:nvPr/>
            </p:nvGrpSpPr>
            <p:grpSpPr bwMode="auto">
              <a:xfrm>
                <a:off x="2199" y="3471"/>
                <a:ext cx="1588" cy="231"/>
                <a:chOff x="68" y="2568"/>
                <a:chExt cx="1588" cy="231"/>
              </a:xfrm>
            </p:grpSpPr>
            <p:sp>
              <p:nvSpPr>
                <p:cNvPr id="6176" name="Rectangle 50">
                  <a:extLst>
                    <a:ext uri="{FF2B5EF4-FFF2-40B4-BE49-F238E27FC236}">
                      <a16:creationId xmlns:a16="http://schemas.microsoft.com/office/drawing/2014/main" id="{2D108D4C-F183-7597-54BF-3054F47FEF15}"/>
                    </a:ext>
                  </a:extLst>
                </p:cNvPr>
                <p:cNvSpPr>
                  <a:spLocks noChangeArrowheads="1"/>
                </p:cNvSpPr>
                <p:nvPr/>
              </p:nvSpPr>
              <p:spPr bwMode="auto">
                <a:xfrm>
                  <a:off x="385" y="256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177" name="Group 51">
                  <a:extLst>
                    <a:ext uri="{FF2B5EF4-FFF2-40B4-BE49-F238E27FC236}">
                      <a16:creationId xmlns:a16="http://schemas.microsoft.com/office/drawing/2014/main" id="{64F007D5-201B-C229-5076-6EA98D41DF8F}"/>
                    </a:ext>
                  </a:extLst>
                </p:cNvPr>
                <p:cNvGrpSpPr>
                  <a:grpSpLocks/>
                </p:cNvGrpSpPr>
                <p:nvPr/>
              </p:nvGrpSpPr>
              <p:grpSpPr bwMode="auto">
                <a:xfrm>
                  <a:off x="68" y="2568"/>
                  <a:ext cx="227" cy="231"/>
                  <a:chOff x="204" y="2704"/>
                  <a:chExt cx="227" cy="231"/>
                </a:xfrm>
              </p:grpSpPr>
              <p:sp>
                <p:nvSpPr>
                  <p:cNvPr id="6178" name="Oval 52">
                    <a:extLst>
                      <a:ext uri="{FF2B5EF4-FFF2-40B4-BE49-F238E27FC236}">
                        <a16:creationId xmlns:a16="http://schemas.microsoft.com/office/drawing/2014/main" id="{0BA95A06-780F-BBC5-ED32-0F2AD67AD5C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9" name="Text Box 53">
                    <a:extLst>
                      <a:ext uri="{FF2B5EF4-FFF2-40B4-BE49-F238E27FC236}">
                        <a16:creationId xmlns:a16="http://schemas.microsoft.com/office/drawing/2014/main" id="{69629BC8-FC79-DE05-5DF3-C9E3528F259E}"/>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sp>
            <p:nvSpPr>
              <p:cNvPr id="6157" name="Text Box 54">
                <a:extLst>
                  <a:ext uri="{FF2B5EF4-FFF2-40B4-BE49-F238E27FC236}">
                    <a16:creationId xmlns:a16="http://schemas.microsoft.com/office/drawing/2014/main" id="{A98ECDA7-DDC7-0C2F-76F0-58EDF78A00CB}"/>
                  </a:ext>
                </a:extLst>
              </p:cNvPr>
              <p:cNvSpPr txBox="1">
                <a:spLocks noChangeArrowheads="1"/>
              </p:cNvSpPr>
              <p:nvPr/>
            </p:nvSpPr>
            <p:spPr bwMode="auto">
              <a:xfrm>
                <a:off x="2549" y="3486"/>
                <a:ext cx="33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Wal</a:t>
                </a:r>
              </a:p>
            </p:txBody>
          </p:sp>
          <p:grpSp>
            <p:nvGrpSpPr>
              <p:cNvPr id="6158" name="Group 55">
                <a:extLst>
                  <a:ext uri="{FF2B5EF4-FFF2-40B4-BE49-F238E27FC236}">
                    <a16:creationId xmlns:a16="http://schemas.microsoft.com/office/drawing/2014/main" id="{54801591-3DBB-6F5B-3A5D-656051223FB8}"/>
                  </a:ext>
                </a:extLst>
              </p:cNvPr>
              <p:cNvGrpSpPr>
                <a:grpSpLocks/>
              </p:cNvGrpSpPr>
              <p:nvPr/>
            </p:nvGrpSpPr>
            <p:grpSpPr bwMode="auto">
              <a:xfrm>
                <a:off x="295" y="3471"/>
                <a:ext cx="1588" cy="231"/>
                <a:chOff x="68" y="2568"/>
                <a:chExt cx="1588" cy="231"/>
              </a:xfrm>
            </p:grpSpPr>
            <p:sp>
              <p:nvSpPr>
                <p:cNvPr id="6172" name="Rectangle 56">
                  <a:extLst>
                    <a:ext uri="{FF2B5EF4-FFF2-40B4-BE49-F238E27FC236}">
                      <a16:creationId xmlns:a16="http://schemas.microsoft.com/office/drawing/2014/main" id="{1E89573A-4AEC-FAB5-5011-76A7B7FAD5AE}"/>
                    </a:ext>
                  </a:extLst>
                </p:cNvPr>
                <p:cNvSpPr>
                  <a:spLocks noChangeArrowheads="1"/>
                </p:cNvSpPr>
                <p:nvPr/>
              </p:nvSpPr>
              <p:spPr bwMode="auto">
                <a:xfrm>
                  <a:off x="385" y="256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173" name="Group 57">
                  <a:extLst>
                    <a:ext uri="{FF2B5EF4-FFF2-40B4-BE49-F238E27FC236}">
                      <a16:creationId xmlns:a16="http://schemas.microsoft.com/office/drawing/2014/main" id="{A446AB8B-F182-858F-758D-3E447B4A4082}"/>
                    </a:ext>
                  </a:extLst>
                </p:cNvPr>
                <p:cNvGrpSpPr>
                  <a:grpSpLocks/>
                </p:cNvGrpSpPr>
                <p:nvPr/>
              </p:nvGrpSpPr>
              <p:grpSpPr bwMode="auto">
                <a:xfrm>
                  <a:off x="68" y="2568"/>
                  <a:ext cx="227" cy="231"/>
                  <a:chOff x="204" y="2704"/>
                  <a:chExt cx="227" cy="231"/>
                </a:xfrm>
              </p:grpSpPr>
              <p:sp>
                <p:nvSpPr>
                  <p:cNvPr id="6174" name="Oval 58">
                    <a:extLst>
                      <a:ext uri="{FF2B5EF4-FFF2-40B4-BE49-F238E27FC236}">
                        <a16:creationId xmlns:a16="http://schemas.microsoft.com/office/drawing/2014/main" id="{E277B372-4B0B-3148-89FE-815B00B6A9C8}"/>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5" name="Text Box 59">
                    <a:extLst>
                      <a:ext uri="{FF2B5EF4-FFF2-40B4-BE49-F238E27FC236}">
                        <a16:creationId xmlns:a16="http://schemas.microsoft.com/office/drawing/2014/main" id="{DC3E6482-5AE8-999A-2C24-B9EA731A69F0}"/>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sp>
            <p:nvSpPr>
              <p:cNvPr id="6159" name="Text Box 60">
                <a:extLst>
                  <a:ext uri="{FF2B5EF4-FFF2-40B4-BE49-F238E27FC236}">
                    <a16:creationId xmlns:a16="http://schemas.microsoft.com/office/drawing/2014/main" id="{EA99C9DE-4EF9-2C0A-F83A-4F69F34200B0}"/>
                  </a:ext>
                </a:extLst>
              </p:cNvPr>
              <p:cNvSpPr txBox="1">
                <a:spLocks noChangeArrowheads="1"/>
              </p:cNvSpPr>
              <p:nvPr/>
            </p:nvSpPr>
            <p:spPr bwMode="auto">
              <a:xfrm>
                <a:off x="645" y="3486"/>
                <a:ext cx="42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Pferd</a:t>
                </a:r>
              </a:p>
            </p:txBody>
          </p:sp>
          <p:grpSp>
            <p:nvGrpSpPr>
              <p:cNvPr id="6160" name="Group 61">
                <a:extLst>
                  <a:ext uri="{FF2B5EF4-FFF2-40B4-BE49-F238E27FC236}">
                    <a16:creationId xmlns:a16="http://schemas.microsoft.com/office/drawing/2014/main" id="{E9977E4C-070B-578A-88B8-6C8FC15716F1}"/>
                  </a:ext>
                </a:extLst>
              </p:cNvPr>
              <p:cNvGrpSpPr>
                <a:grpSpLocks/>
              </p:cNvGrpSpPr>
              <p:nvPr/>
            </p:nvGrpSpPr>
            <p:grpSpPr bwMode="auto">
              <a:xfrm>
                <a:off x="2200" y="3789"/>
                <a:ext cx="1588" cy="231"/>
                <a:chOff x="68" y="2568"/>
                <a:chExt cx="1588" cy="231"/>
              </a:xfrm>
            </p:grpSpPr>
            <p:sp>
              <p:nvSpPr>
                <p:cNvPr id="6168" name="Rectangle 62">
                  <a:extLst>
                    <a:ext uri="{FF2B5EF4-FFF2-40B4-BE49-F238E27FC236}">
                      <a16:creationId xmlns:a16="http://schemas.microsoft.com/office/drawing/2014/main" id="{4A4862DE-AFC8-8FBE-57E1-DA19F54B6531}"/>
                    </a:ext>
                  </a:extLst>
                </p:cNvPr>
                <p:cNvSpPr>
                  <a:spLocks noChangeArrowheads="1"/>
                </p:cNvSpPr>
                <p:nvPr/>
              </p:nvSpPr>
              <p:spPr bwMode="auto">
                <a:xfrm>
                  <a:off x="385" y="256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169" name="Group 63">
                  <a:extLst>
                    <a:ext uri="{FF2B5EF4-FFF2-40B4-BE49-F238E27FC236}">
                      <a16:creationId xmlns:a16="http://schemas.microsoft.com/office/drawing/2014/main" id="{641495E2-28AE-648B-24E4-D285598DD339}"/>
                    </a:ext>
                  </a:extLst>
                </p:cNvPr>
                <p:cNvGrpSpPr>
                  <a:grpSpLocks/>
                </p:cNvGrpSpPr>
                <p:nvPr/>
              </p:nvGrpSpPr>
              <p:grpSpPr bwMode="auto">
                <a:xfrm>
                  <a:off x="68" y="2568"/>
                  <a:ext cx="227" cy="231"/>
                  <a:chOff x="204" y="2704"/>
                  <a:chExt cx="227" cy="231"/>
                </a:xfrm>
              </p:grpSpPr>
              <p:sp>
                <p:nvSpPr>
                  <p:cNvPr id="6170" name="Oval 64">
                    <a:extLst>
                      <a:ext uri="{FF2B5EF4-FFF2-40B4-BE49-F238E27FC236}">
                        <a16:creationId xmlns:a16="http://schemas.microsoft.com/office/drawing/2014/main" id="{C0175D27-5BCC-477B-6625-C8466820AEA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1" name="Text Box 65">
                    <a:extLst>
                      <a:ext uri="{FF2B5EF4-FFF2-40B4-BE49-F238E27FC236}">
                        <a16:creationId xmlns:a16="http://schemas.microsoft.com/office/drawing/2014/main" id="{0D8D8508-8175-FDBF-3B35-DAAD05BC6109}"/>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sp>
            <p:nvSpPr>
              <p:cNvPr id="6161" name="Text Box 66">
                <a:extLst>
                  <a:ext uri="{FF2B5EF4-FFF2-40B4-BE49-F238E27FC236}">
                    <a16:creationId xmlns:a16="http://schemas.microsoft.com/office/drawing/2014/main" id="{A04F4520-0C4B-F265-2527-DD170A178EA8}"/>
                  </a:ext>
                </a:extLst>
              </p:cNvPr>
              <p:cNvSpPr txBox="1">
                <a:spLocks noChangeArrowheads="1"/>
              </p:cNvSpPr>
              <p:nvPr/>
            </p:nvSpPr>
            <p:spPr bwMode="auto">
              <a:xfrm>
                <a:off x="2550" y="3804"/>
                <a:ext cx="791"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Fledermaus</a:t>
                </a:r>
              </a:p>
            </p:txBody>
          </p:sp>
          <p:grpSp>
            <p:nvGrpSpPr>
              <p:cNvPr id="6162" name="Group 67">
                <a:extLst>
                  <a:ext uri="{FF2B5EF4-FFF2-40B4-BE49-F238E27FC236}">
                    <a16:creationId xmlns:a16="http://schemas.microsoft.com/office/drawing/2014/main" id="{ECBFB187-67CB-E387-4A3A-0270D63A6F79}"/>
                  </a:ext>
                </a:extLst>
              </p:cNvPr>
              <p:cNvGrpSpPr>
                <a:grpSpLocks/>
              </p:cNvGrpSpPr>
              <p:nvPr/>
            </p:nvGrpSpPr>
            <p:grpSpPr bwMode="auto">
              <a:xfrm>
                <a:off x="3923" y="3471"/>
                <a:ext cx="1588" cy="231"/>
                <a:chOff x="68" y="2568"/>
                <a:chExt cx="1588" cy="231"/>
              </a:xfrm>
            </p:grpSpPr>
            <p:sp>
              <p:nvSpPr>
                <p:cNvPr id="6164" name="Rectangle 68">
                  <a:extLst>
                    <a:ext uri="{FF2B5EF4-FFF2-40B4-BE49-F238E27FC236}">
                      <a16:creationId xmlns:a16="http://schemas.microsoft.com/office/drawing/2014/main" id="{1D543454-3343-C951-A8D5-B5DE6E758EA1}"/>
                    </a:ext>
                  </a:extLst>
                </p:cNvPr>
                <p:cNvSpPr>
                  <a:spLocks noChangeArrowheads="1"/>
                </p:cNvSpPr>
                <p:nvPr/>
              </p:nvSpPr>
              <p:spPr bwMode="auto">
                <a:xfrm>
                  <a:off x="385" y="256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165" name="Group 69">
                  <a:extLst>
                    <a:ext uri="{FF2B5EF4-FFF2-40B4-BE49-F238E27FC236}">
                      <a16:creationId xmlns:a16="http://schemas.microsoft.com/office/drawing/2014/main" id="{44C004D3-A267-B6EC-6394-6E735DF27EF3}"/>
                    </a:ext>
                  </a:extLst>
                </p:cNvPr>
                <p:cNvGrpSpPr>
                  <a:grpSpLocks/>
                </p:cNvGrpSpPr>
                <p:nvPr/>
              </p:nvGrpSpPr>
              <p:grpSpPr bwMode="auto">
                <a:xfrm>
                  <a:off x="68" y="2568"/>
                  <a:ext cx="227" cy="231"/>
                  <a:chOff x="204" y="2704"/>
                  <a:chExt cx="227" cy="231"/>
                </a:xfrm>
              </p:grpSpPr>
              <p:sp>
                <p:nvSpPr>
                  <p:cNvPr id="6166" name="Oval 70">
                    <a:extLst>
                      <a:ext uri="{FF2B5EF4-FFF2-40B4-BE49-F238E27FC236}">
                        <a16:creationId xmlns:a16="http://schemas.microsoft.com/office/drawing/2014/main" id="{A4B18731-EACE-1694-546D-D052AC8B661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67" name="Text Box 71">
                    <a:extLst>
                      <a:ext uri="{FF2B5EF4-FFF2-40B4-BE49-F238E27FC236}">
                        <a16:creationId xmlns:a16="http://schemas.microsoft.com/office/drawing/2014/main" id="{4958DA7F-261F-C077-DF5E-20D84316A025}"/>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sp>
            <p:nvSpPr>
              <p:cNvPr id="6163" name="Text Box 72">
                <a:extLst>
                  <a:ext uri="{FF2B5EF4-FFF2-40B4-BE49-F238E27FC236}">
                    <a16:creationId xmlns:a16="http://schemas.microsoft.com/office/drawing/2014/main" id="{C8B6CAAC-2AB2-8212-F0AF-AE728EE0AB69}"/>
                  </a:ext>
                </a:extLst>
              </p:cNvPr>
              <p:cNvSpPr txBox="1">
                <a:spLocks noChangeArrowheads="1"/>
              </p:cNvSpPr>
              <p:nvPr/>
            </p:nvSpPr>
            <p:spPr bwMode="auto">
              <a:xfrm>
                <a:off x="4273" y="3486"/>
                <a:ext cx="44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r>
                  <a:rPr lang="de-DE" altLang="de-DE" sz="1600"/>
                  <a:t>Vogel</a:t>
                </a:r>
              </a:p>
            </p:txBody>
          </p:sp>
        </p:gr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bg>
      <p:bgPr>
        <a:solidFill>
          <a:srgbClr val="E8ECF7"/>
        </a:solid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64AC6CD-FDCE-4FCA-1AD1-D456110B9F94}"/>
              </a:ext>
            </a:extLst>
          </p:cNvPr>
          <p:cNvSpPr>
            <a:spLocks noGrp="1" noChangeArrowheads="1"/>
          </p:cNvSpPr>
          <p:nvPr>
            <p:ph type="title"/>
          </p:nvPr>
        </p:nvSpPr>
        <p:spPr/>
        <p:txBody>
          <a:bodyPr/>
          <a:lstStyle/>
          <a:p>
            <a:r>
              <a:rPr lang="de-DE" altLang="de-DE"/>
              <a:t>Homologien der vorderen Gliedmaßen</a:t>
            </a:r>
          </a:p>
        </p:txBody>
      </p:sp>
      <p:grpSp>
        <p:nvGrpSpPr>
          <p:cNvPr id="7171" name="Group 75">
            <a:extLst>
              <a:ext uri="{FF2B5EF4-FFF2-40B4-BE49-F238E27FC236}">
                <a16:creationId xmlns:a16="http://schemas.microsoft.com/office/drawing/2014/main" id="{B40A332F-D00B-5B42-A967-58C2A3F2A968}"/>
              </a:ext>
            </a:extLst>
          </p:cNvPr>
          <p:cNvGrpSpPr>
            <a:grpSpLocks/>
          </p:cNvGrpSpPr>
          <p:nvPr/>
        </p:nvGrpSpPr>
        <p:grpSpPr bwMode="auto">
          <a:xfrm>
            <a:off x="468313" y="765175"/>
            <a:ext cx="8280400" cy="5616575"/>
            <a:chOff x="295" y="482"/>
            <a:chExt cx="5216" cy="3538"/>
          </a:xfrm>
        </p:grpSpPr>
        <p:grpSp>
          <p:nvGrpSpPr>
            <p:cNvPr id="7172" name="Group 74">
              <a:extLst>
                <a:ext uri="{FF2B5EF4-FFF2-40B4-BE49-F238E27FC236}">
                  <a16:creationId xmlns:a16="http://schemas.microsoft.com/office/drawing/2014/main" id="{D4E19CB8-A88A-6F4C-97A9-9DFB239C56B8}"/>
                </a:ext>
              </a:extLst>
            </p:cNvPr>
            <p:cNvGrpSpPr>
              <a:grpSpLocks/>
            </p:cNvGrpSpPr>
            <p:nvPr/>
          </p:nvGrpSpPr>
          <p:grpSpPr bwMode="auto">
            <a:xfrm>
              <a:off x="295" y="482"/>
              <a:ext cx="4979" cy="2630"/>
              <a:chOff x="295" y="482"/>
              <a:chExt cx="4979" cy="2630"/>
            </a:xfrm>
          </p:grpSpPr>
          <p:pic>
            <p:nvPicPr>
              <p:cNvPr id="7209" name="Picture 3" descr="homolog1">
                <a:extLst>
                  <a:ext uri="{FF2B5EF4-FFF2-40B4-BE49-F238E27FC236}">
                    <a16:creationId xmlns:a16="http://schemas.microsoft.com/office/drawing/2014/main" id="{B30623AC-BE91-805D-BFF8-D1449AC347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 y="482"/>
                <a:ext cx="534" cy="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10" name="Picture 4" descr="homolog2">
                <a:extLst>
                  <a:ext uri="{FF2B5EF4-FFF2-40B4-BE49-F238E27FC236}">
                    <a16:creationId xmlns:a16="http://schemas.microsoft.com/office/drawing/2014/main" id="{5600C270-49C7-158A-914B-2B0CB94313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5" y="1071"/>
                <a:ext cx="865" cy="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11" name="Picture 5" descr="homolog3">
                <a:extLst>
                  <a:ext uri="{FF2B5EF4-FFF2-40B4-BE49-F238E27FC236}">
                    <a16:creationId xmlns:a16="http://schemas.microsoft.com/office/drawing/2014/main" id="{D44A5ED1-C177-BDBF-9B7F-C384AAC3CCF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40" y="1979"/>
                <a:ext cx="703" cy="10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12" name="Picture 6" descr="homolog4">
                <a:extLst>
                  <a:ext uri="{FF2B5EF4-FFF2-40B4-BE49-F238E27FC236}">
                    <a16:creationId xmlns:a16="http://schemas.microsoft.com/office/drawing/2014/main" id="{566CE33B-62A9-01B9-66A3-B6C1935FB8F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09" y="482"/>
                <a:ext cx="398" cy="1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13" name="Picture 7" descr="homolog5">
                <a:extLst>
                  <a:ext uri="{FF2B5EF4-FFF2-40B4-BE49-F238E27FC236}">
                    <a16:creationId xmlns:a16="http://schemas.microsoft.com/office/drawing/2014/main" id="{7D5F4749-0865-093A-9ECE-A79CCB6B2EF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86" y="482"/>
                <a:ext cx="988" cy="1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14" name="Picture 8" descr="homolog6">
                <a:extLst>
                  <a:ext uri="{FF2B5EF4-FFF2-40B4-BE49-F238E27FC236}">
                    <a16:creationId xmlns:a16="http://schemas.microsoft.com/office/drawing/2014/main" id="{77CFA6E0-7438-8D85-B7CE-7ECC4ABB451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96" y="1797"/>
                <a:ext cx="961" cy="1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15" name="Picture 9" descr="homolog7">
                <a:extLst>
                  <a:ext uri="{FF2B5EF4-FFF2-40B4-BE49-F238E27FC236}">
                    <a16:creationId xmlns:a16="http://schemas.microsoft.com/office/drawing/2014/main" id="{161EC341-A0F3-4E69-A6D2-F000896EA30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07" y="572"/>
                <a:ext cx="513" cy="1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216" name="Group 10">
                <a:extLst>
                  <a:ext uri="{FF2B5EF4-FFF2-40B4-BE49-F238E27FC236}">
                    <a16:creationId xmlns:a16="http://schemas.microsoft.com/office/drawing/2014/main" id="{D7918EA3-6B8F-4D1D-E12B-1E8E12D4C42F}"/>
                  </a:ext>
                </a:extLst>
              </p:cNvPr>
              <p:cNvGrpSpPr>
                <a:grpSpLocks/>
              </p:cNvGrpSpPr>
              <p:nvPr/>
            </p:nvGrpSpPr>
            <p:grpSpPr bwMode="auto">
              <a:xfrm>
                <a:off x="431" y="2478"/>
                <a:ext cx="227" cy="231"/>
                <a:chOff x="205" y="390"/>
                <a:chExt cx="227" cy="231"/>
              </a:xfrm>
            </p:grpSpPr>
            <p:sp>
              <p:nvSpPr>
                <p:cNvPr id="7235" name="Oval 11">
                  <a:extLst>
                    <a:ext uri="{FF2B5EF4-FFF2-40B4-BE49-F238E27FC236}">
                      <a16:creationId xmlns:a16="http://schemas.microsoft.com/office/drawing/2014/main" id="{4ABC1A75-1339-A6AA-EA4F-350C5F82DECC}"/>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6" name="Text Box 12">
                  <a:extLst>
                    <a:ext uri="{FF2B5EF4-FFF2-40B4-BE49-F238E27FC236}">
                      <a16:creationId xmlns:a16="http://schemas.microsoft.com/office/drawing/2014/main" id="{665FE549-9570-9432-0DF0-70F40F0CDC28}"/>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nvGrpSpPr>
              <p:cNvPr id="7217" name="Group 13">
                <a:extLst>
                  <a:ext uri="{FF2B5EF4-FFF2-40B4-BE49-F238E27FC236}">
                    <a16:creationId xmlns:a16="http://schemas.microsoft.com/office/drawing/2014/main" id="{EBE80DF1-E444-B7D6-47D6-47CFD7E2DD0A}"/>
                  </a:ext>
                </a:extLst>
              </p:cNvPr>
              <p:cNvGrpSpPr>
                <a:grpSpLocks/>
              </p:cNvGrpSpPr>
              <p:nvPr/>
            </p:nvGrpSpPr>
            <p:grpSpPr bwMode="auto">
              <a:xfrm>
                <a:off x="1383" y="2568"/>
                <a:ext cx="227" cy="231"/>
                <a:chOff x="205" y="390"/>
                <a:chExt cx="227" cy="231"/>
              </a:xfrm>
            </p:grpSpPr>
            <p:sp>
              <p:nvSpPr>
                <p:cNvPr id="7233" name="Oval 14">
                  <a:extLst>
                    <a:ext uri="{FF2B5EF4-FFF2-40B4-BE49-F238E27FC236}">
                      <a16:creationId xmlns:a16="http://schemas.microsoft.com/office/drawing/2014/main" id="{63632970-FC3F-4B6F-5070-490A4771C6F8}"/>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4" name="Text Box 15">
                  <a:extLst>
                    <a:ext uri="{FF2B5EF4-FFF2-40B4-BE49-F238E27FC236}">
                      <a16:creationId xmlns:a16="http://schemas.microsoft.com/office/drawing/2014/main" id="{E712AC5A-44B3-A951-8A00-83F70BCF0CAA}"/>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nvGrpSpPr>
              <p:cNvPr id="7218" name="Group 16">
                <a:extLst>
                  <a:ext uri="{FF2B5EF4-FFF2-40B4-BE49-F238E27FC236}">
                    <a16:creationId xmlns:a16="http://schemas.microsoft.com/office/drawing/2014/main" id="{F93A5AD2-A077-F62B-6F0E-41AB0E669D97}"/>
                  </a:ext>
                </a:extLst>
              </p:cNvPr>
              <p:cNvGrpSpPr>
                <a:grpSpLocks/>
              </p:cNvGrpSpPr>
              <p:nvPr/>
            </p:nvGrpSpPr>
            <p:grpSpPr bwMode="auto">
              <a:xfrm>
                <a:off x="1882" y="935"/>
                <a:ext cx="227" cy="231"/>
                <a:chOff x="205" y="390"/>
                <a:chExt cx="227" cy="231"/>
              </a:xfrm>
            </p:grpSpPr>
            <p:sp>
              <p:nvSpPr>
                <p:cNvPr id="7231" name="Oval 17">
                  <a:extLst>
                    <a:ext uri="{FF2B5EF4-FFF2-40B4-BE49-F238E27FC236}">
                      <a16:creationId xmlns:a16="http://schemas.microsoft.com/office/drawing/2014/main" id="{7C609F61-158C-B164-E799-9FAD974C6BCB}"/>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2" name="Text Box 18">
                  <a:extLst>
                    <a:ext uri="{FF2B5EF4-FFF2-40B4-BE49-F238E27FC236}">
                      <a16:creationId xmlns:a16="http://schemas.microsoft.com/office/drawing/2014/main" id="{EC59BDEA-1B4E-373F-84A5-EEB6D10593FB}"/>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nvGrpSpPr>
              <p:cNvPr id="7219" name="Group 19">
                <a:extLst>
                  <a:ext uri="{FF2B5EF4-FFF2-40B4-BE49-F238E27FC236}">
                    <a16:creationId xmlns:a16="http://schemas.microsoft.com/office/drawing/2014/main" id="{DCF9DF39-DA01-78AE-A415-039863D17A32}"/>
                  </a:ext>
                </a:extLst>
              </p:cNvPr>
              <p:cNvGrpSpPr>
                <a:grpSpLocks/>
              </p:cNvGrpSpPr>
              <p:nvPr/>
            </p:nvGrpSpPr>
            <p:grpSpPr bwMode="auto">
              <a:xfrm>
                <a:off x="2426" y="2387"/>
                <a:ext cx="227" cy="231"/>
                <a:chOff x="205" y="390"/>
                <a:chExt cx="227" cy="231"/>
              </a:xfrm>
            </p:grpSpPr>
            <p:sp>
              <p:nvSpPr>
                <p:cNvPr id="7229" name="Oval 20">
                  <a:extLst>
                    <a:ext uri="{FF2B5EF4-FFF2-40B4-BE49-F238E27FC236}">
                      <a16:creationId xmlns:a16="http://schemas.microsoft.com/office/drawing/2014/main" id="{1550D7AF-EA2A-D1D8-2BAB-6487C4079F7C}"/>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0" name="Text Box 21">
                  <a:extLst>
                    <a:ext uri="{FF2B5EF4-FFF2-40B4-BE49-F238E27FC236}">
                      <a16:creationId xmlns:a16="http://schemas.microsoft.com/office/drawing/2014/main" id="{519ABBEA-4A9D-EE82-38E5-6CCBDED57071}"/>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nvGrpSpPr>
              <p:cNvPr id="7220" name="Group 22">
                <a:extLst>
                  <a:ext uri="{FF2B5EF4-FFF2-40B4-BE49-F238E27FC236}">
                    <a16:creationId xmlns:a16="http://schemas.microsoft.com/office/drawing/2014/main" id="{48D12580-77C0-CB03-EAF3-5F39BC6A2F6A}"/>
                  </a:ext>
                </a:extLst>
              </p:cNvPr>
              <p:cNvGrpSpPr>
                <a:grpSpLocks/>
              </p:cNvGrpSpPr>
              <p:nvPr/>
            </p:nvGrpSpPr>
            <p:grpSpPr bwMode="auto">
              <a:xfrm>
                <a:off x="3651" y="845"/>
                <a:ext cx="227" cy="231"/>
                <a:chOff x="205" y="390"/>
                <a:chExt cx="227" cy="231"/>
              </a:xfrm>
            </p:grpSpPr>
            <p:sp>
              <p:nvSpPr>
                <p:cNvPr id="7227" name="Oval 23">
                  <a:extLst>
                    <a:ext uri="{FF2B5EF4-FFF2-40B4-BE49-F238E27FC236}">
                      <a16:creationId xmlns:a16="http://schemas.microsoft.com/office/drawing/2014/main" id="{6F4ECF4D-8EE6-956D-2B4C-CDF7EEA6B923}"/>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8" name="Text Box 24">
                  <a:extLst>
                    <a:ext uri="{FF2B5EF4-FFF2-40B4-BE49-F238E27FC236}">
                      <a16:creationId xmlns:a16="http://schemas.microsoft.com/office/drawing/2014/main" id="{E07EC685-04AB-1698-A707-FE8807DE7560}"/>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nvGrpSpPr>
              <p:cNvPr id="7221" name="Group 25">
                <a:extLst>
                  <a:ext uri="{FF2B5EF4-FFF2-40B4-BE49-F238E27FC236}">
                    <a16:creationId xmlns:a16="http://schemas.microsoft.com/office/drawing/2014/main" id="{4F3711DB-B747-1052-7022-98420E8EF919}"/>
                  </a:ext>
                </a:extLst>
              </p:cNvPr>
              <p:cNvGrpSpPr>
                <a:grpSpLocks/>
              </p:cNvGrpSpPr>
              <p:nvPr/>
            </p:nvGrpSpPr>
            <p:grpSpPr bwMode="auto">
              <a:xfrm>
                <a:off x="4195" y="840"/>
                <a:ext cx="227" cy="231"/>
                <a:chOff x="205" y="390"/>
                <a:chExt cx="227" cy="231"/>
              </a:xfrm>
            </p:grpSpPr>
            <p:sp>
              <p:nvSpPr>
                <p:cNvPr id="7225" name="Oval 26">
                  <a:extLst>
                    <a:ext uri="{FF2B5EF4-FFF2-40B4-BE49-F238E27FC236}">
                      <a16:creationId xmlns:a16="http://schemas.microsoft.com/office/drawing/2014/main" id="{B14E25A3-6CEB-C18D-C0B0-FE5A8CBD7B8D}"/>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6" name="Text Box 27">
                  <a:extLst>
                    <a:ext uri="{FF2B5EF4-FFF2-40B4-BE49-F238E27FC236}">
                      <a16:creationId xmlns:a16="http://schemas.microsoft.com/office/drawing/2014/main" id="{BE9A52C2-607B-E780-F4B8-995ADE8F98E5}"/>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nvGrpSpPr>
              <p:cNvPr id="7222" name="Group 28">
                <a:extLst>
                  <a:ext uri="{FF2B5EF4-FFF2-40B4-BE49-F238E27FC236}">
                    <a16:creationId xmlns:a16="http://schemas.microsoft.com/office/drawing/2014/main" id="{5790CAC3-0A10-FC12-8167-91D5E1C676F4}"/>
                  </a:ext>
                </a:extLst>
              </p:cNvPr>
              <p:cNvGrpSpPr>
                <a:grpSpLocks/>
              </p:cNvGrpSpPr>
              <p:nvPr/>
            </p:nvGrpSpPr>
            <p:grpSpPr bwMode="auto">
              <a:xfrm>
                <a:off x="4604" y="2432"/>
                <a:ext cx="227" cy="231"/>
                <a:chOff x="205" y="390"/>
                <a:chExt cx="227" cy="231"/>
              </a:xfrm>
            </p:grpSpPr>
            <p:sp>
              <p:nvSpPr>
                <p:cNvPr id="7223" name="Oval 29">
                  <a:extLst>
                    <a:ext uri="{FF2B5EF4-FFF2-40B4-BE49-F238E27FC236}">
                      <a16:creationId xmlns:a16="http://schemas.microsoft.com/office/drawing/2014/main" id="{76082A7D-002F-831D-A24A-660B918A8EF7}"/>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4" name="Text Box 30">
                  <a:extLst>
                    <a:ext uri="{FF2B5EF4-FFF2-40B4-BE49-F238E27FC236}">
                      <a16:creationId xmlns:a16="http://schemas.microsoft.com/office/drawing/2014/main" id="{CF7CE5BF-0ED4-E671-F4EA-84BEB35D5C62}"/>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7173" name="Group 73">
              <a:extLst>
                <a:ext uri="{FF2B5EF4-FFF2-40B4-BE49-F238E27FC236}">
                  <a16:creationId xmlns:a16="http://schemas.microsoft.com/office/drawing/2014/main" id="{AD172983-98FF-5DF5-A65B-1208F4EE31B1}"/>
                </a:ext>
              </a:extLst>
            </p:cNvPr>
            <p:cNvGrpSpPr>
              <a:grpSpLocks/>
            </p:cNvGrpSpPr>
            <p:nvPr/>
          </p:nvGrpSpPr>
          <p:grpSpPr bwMode="auto">
            <a:xfrm>
              <a:off x="295" y="3113"/>
              <a:ext cx="5216" cy="907"/>
              <a:chOff x="295" y="3113"/>
              <a:chExt cx="5216" cy="907"/>
            </a:xfrm>
          </p:grpSpPr>
          <p:grpSp>
            <p:nvGrpSpPr>
              <p:cNvPr id="7174" name="Group 31">
                <a:extLst>
                  <a:ext uri="{FF2B5EF4-FFF2-40B4-BE49-F238E27FC236}">
                    <a16:creationId xmlns:a16="http://schemas.microsoft.com/office/drawing/2014/main" id="{13A025FF-2777-65E9-D0BE-B31BB9970B76}"/>
                  </a:ext>
                </a:extLst>
              </p:cNvPr>
              <p:cNvGrpSpPr>
                <a:grpSpLocks/>
              </p:cNvGrpSpPr>
              <p:nvPr/>
            </p:nvGrpSpPr>
            <p:grpSpPr bwMode="auto">
              <a:xfrm>
                <a:off x="295" y="3158"/>
                <a:ext cx="1588" cy="231"/>
                <a:chOff x="68" y="2568"/>
                <a:chExt cx="1588" cy="231"/>
              </a:xfrm>
            </p:grpSpPr>
            <p:sp>
              <p:nvSpPr>
                <p:cNvPr id="7205" name="Rectangle 32">
                  <a:extLst>
                    <a:ext uri="{FF2B5EF4-FFF2-40B4-BE49-F238E27FC236}">
                      <a16:creationId xmlns:a16="http://schemas.microsoft.com/office/drawing/2014/main" id="{E8455D86-E48B-9734-C6D7-4CB7107EC1CF}"/>
                    </a:ext>
                  </a:extLst>
                </p:cNvPr>
                <p:cNvSpPr>
                  <a:spLocks noChangeArrowheads="1"/>
                </p:cNvSpPr>
                <p:nvPr/>
              </p:nvSpPr>
              <p:spPr bwMode="auto">
                <a:xfrm>
                  <a:off x="385" y="256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06" name="Group 33">
                  <a:extLst>
                    <a:ext uri="{FF2B5EF4-FFF2-40B4-BE49-F238E27FC236}">
                      <a16:creationId xmlns:a16="http://schemas.microsoft.com/office/drawing/2014/main" id="{3A4463BE-5F7A-F45C-845A-30197EB1583A}"/>
                    </a:ext>
                  </a:extLst>
                </p:cNvPr>
                <p:cNvGrpSpPr>
                  <a:grpSpLocks/>
                </p:cNvGrpSpPr>
                <p:nvPr/>
              </p:nvGrpSpPr>
              <p:grpSpPr bwMode="auto">
                <a:xfrm>
                  <a:off x="68" y="2568"/>
                  <a:ext cx="227" cy="231"/>
                  <a:chOff x="204" y="2704"/>
                  <a:chExt cx="227" cy="231"/>
                </a:xfrm>
              </p:grpSpPr>
              <p:sp>
                <p:nvSpPr>
                  <p:cNvPr id="7207" name="Oval 34">
                    <a:extLst>
                      <a:ext uri="{FF2B5EF4-FFF2-40B4-BE49-F238E27FC236}">
                        <a16:creationId xmlns:a16="http://schemas.microsoft.com/office/drawing/2014/main" id="{CBFF6B91-08A6-EBC7-DBE9-E96ACE7AD9D1}"/>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8" name="Text Box 35">
                    <a:extLst>
                      <a:ext uri="{FF2B5EF4-FFF2-40B4-BE49-F238E27FC236}">
                        <a16:creationId xmlns:a16="http://schemas.microsoft.com/office/drawing/2014/main" id="{01190683-CB6C-A116-EF7A-7B9C75A1FCAD}"/>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7175" name="Group 37">
                <a:extLst>
                  <a:ext uri="{FF2B5EF4-FFF2-40B4-BE49-F238E27FC236}">
                    <a16:creationId xmlns:a16="http://schemas.microsoft.com/office/drawing/2014/main" id="{296AA8E5-57E2-D825-01CF-24291C9C582E}"/>
                  </a:ext>
                </a:extLst>
              </p:cNvPr>
              <p:cNvGrpSpPr>
                <a:grpSpLocks/>
              </p:cNvGrpSpPr>
              <p:nvPr/>
            </p:nvGrpSpPr>
            <p:grpSpPr bwMode="auto">
              <a:xfrm>
                <a:off x="295" y="3789"/>
                <a:ext cx="1588" cy="231"/>
                <a:chOff x="68" y="2568"/>
                <a:chExt cx="1588" cy="231"/>
              </a:xfrm>
            </p:grpSpPr>
            <p:sp>
              <p:nvSpPr>
                <p:cNvPr id="7201" name="Rectangle 38">
                  <a:extLst>
                    <a:ext uri="{FF2B5EF4-FFF2-40B4-BE49-F238E27FC236}">
                      <a16:creationId xmlns:a16="http://schemas.microsoft.com/office/drawing/2014/main" id="{2D89DF7E-6A18-0FB4-35A5-D93901F71288}"/>
                    </a:ext>
                  </a:extLst>
                </p:cNvPr>
                <p:cNvSpPr>
                  <a:spLocks noChangeArrowheads="1"/>
                </p:cNvSpPr>
                <p:nvPr/>
              </p:nvSpPr>
              <p:spPr bwMode="auto">
                <a:xfrm>
                  <a:off x="385" y="256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02" name="Group 39">
                  <a:extLst>
                    <a:ext uri="{FF2B5EF4-FFF2-40B4-BE49-F238E27FC236}">
                      <a16:creationId xmlns:a16="http://schemas.microsoft.com/office/drawing/2014/main" id="{A0BA1A2C-BE07-F99E-EC76-E87778E9D3BD}"/>
                    </a:ext>
                  </a:extLst>
                </p:cNvPr>
                <p:cNvGrpSpPr>
                  <a:grpSpLocks/>
                </p:cNvGrpSpPr>
                <p:nvPr/>
              </p:nvGrpSpPr>
              <p:grpSpPr bwMode="auto">
                <a:xfrm>
                  <a:off x="68" y="2568"/>
                  <a:ext cx="227" cy="231"/>
                  <a:chOff x="204" y="2704"/>
                  <a:chExt cx="227" cy="231"/>
                </a:xfrm>
              </p:grpSpPr>
              <p:sp>
                <p:nvSpPr>
                  <p:cNvPr id="7203" name="Oval 40">
                    <a:extLst>
                      <a:ext uri="{FF2B5EF4-FFF2-40B4-BE49-F238E27FC236}">
                        <a16:creationId xmlns:a16="http://schemas.microsoft.com/office/drawing/2014/main" id="{882B9041-A7A7-BD31-FF4C-F01C57B17350}"/>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4" name="Text Box 41">
                    <a:extLst>
                      <a:ext uri="{FF2B5EF4-FFF2-40B4-BE49-F238E27FC236}">
                        <a16:creationId xmlns:a16="http://schemas.microsoft.com/office/drawing/2014/main" id="{3C18D8EF-9551-D92A-692C-625B4122B60F}"/>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7176" name="Group 43">
                <a:extLst>
                  <a:ext uri="{FF2B5EF4-FFF2-40B4-BE49-F238E27FC236}">
                    <a16:creationId xmlns:a16="http://schemas.microsoft.com/office/drawing/2014/main" id="{332C66EC-A6B8-08DB-CC80-A3355F6FF0F8}"/>
                  </a:ext>
                </a:extLst>
              </p:cNvPr>
              <p:cNvGrpSpPr>
                <a:grpSpLocks/>
              </p:cNvGrpSpPr>
              <p:nvPr/>
            </p:nvGrpSpPr>
            <p:grpSpPr bwMode="auto">
              <a:xfrm>
                <a:off x="2199" y="3113"/>
                <a:ext cx="1588" cy="231"/>
                <a:chOff x="68" y="2568"/>
                <a:chExt cx="1588" cy="231"/>
              </a:xfrm>
            </p:grpSpPr>
            <p:sp>
              <p:nvSpPr>
                <p:cNvPr id="7197" name="Rectangle 44">
                  <a:extLst>
                    <a:ext uri="{FF2B5EF4-FFF2-40B4-BE49-F238E27FC236}">
                      <a16:creationId xmlns:a16="http://schemas.microsoft.com/office/drawing/2014/main" id="{AA74FE61-9969-BBE0-C4EE-D96E5A2DEDA8}"/>
                    </a:ext>
                  </a:extLst>
                </p:cNvPr>
                <p:cNvSpPr>
                  <a:spLocks noChangeArrowheads="1"/>
                </p:cNvSpPr>
                <p:nvPr/>
              </p:nvSpPr>
              <p:spPr bwMode="auto">
                <a:xfrm>
                  <a:off x="385" y="256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98" name="Group 45">
                  <a:extLst>
                    <a:ext uri="{FF2B5EF4-FFF2-40B4-BE49-F238E27FC236}">
                      <a16:creationId xmlns:a16="http://schemas.microsoft.com/office/drawing/2014/main" id="{CFD0A411-6375-2E02-B720-3B7F9D6932A1}"/>
                    </a:ext>
                  </a:extLst>
                </p:cNvPr>
                <p:cNvGrpSpPr>
                  <a:grpSpLocks/>
                </p:cNvGrpSpPr>
                <p:nvPr/>
              </p:nvGrpSpPr>
              <p:grpSpPr bwMode="auto">
                <a:xfrm>
                  <a:off x="68" y="2568"/>
                  <a:ext cx="227" cy="231"/>
                  <a:chOff x="204" y="2704"/>
                  <a:chExt cx="227" cy="231"/>
                </a:xfrm>
              </p:grpSpPr>
              <p:sp>
                <p:nvSpPr>
                  <p:cNvPr id="7199" name="Oval 46">
                    <a:extLst>
                      <a:ext uri="{FF2B5EF4-FFF2-40B4-BE49-F238E27FC236}">
                        <a16:creationId xmlns:a16="http://schemas.microsoft.com/office/drawing/2014/main" id="{AEDFB0BC-D249-2E6B-9C7C-45FE3F175377}"/>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0" name="Text Box 47">
                    <a:extLst>
                      <a:ext uri="{FF2B5EF4-FFF2-40B4-BE49-F238E27FC236}">
                        <a16:creationId xmlns:a16="http://schemas.microsoft.com/office/drawing/2014/main" id="{3639DF69-8E8D-1F81-3FB2-B4E8D2ACA033}"/>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7177" name="Group 49">
                <a:extLst>
                  <a:ext uri="{FF2B5EF4-FFF2-40B4-BE49-F238E27FC236}">
                    <a16:creationId xmlns:a16="http://schemas.microsoft.com/office/drawing/2014/main" id="{8A210049-8DF5-9B77-F6A7-0D30F4290E72}"/>
                  </a:ext>
                </a:extLst>
              </p:cNvPr>
              <p:cNvGrpSpPr>
                <a:grpSpLocks/>
              </p:cNvGrpSpPr>
              <p:nvPr/>
            </p:nvGrpSpPr>
            <p:grpSpPr bwMode="auto">
              <a:xfrm>
                <a:off x="2199" y="3471"/>
                <a:ext cx="1588" cy="231"/>
                <a:chOff x="68" y="2568"/>
                <a:chExt cx="1588" cy="231"/>
              </a:xfrm>
            </p:grpSpPr>
            <p:sp>
              <p:nvSpPr>
                <p:cNvPr id="7193" name="Rectangle 50">
                  <a:extLst>
                    <a:ext uri="{FF2B5EF4-FFF2-40B4-BE49-F238E27FC236}">
                      <a16:creationId xmlns:a16="http://schemas.microsoft.com/office/drawing/2014/main" id="{1BFB6E1F-3658-F7FA-1933-E2835D14E298}"/>
                    </a:ext>
                  </a:extLst>
                </p:cNvPr>
                <p:cNvSpPr>
                  <a:spLocks noChangeArrowheads="1"/>
                </p:cNvSpPr>
                <p:nvPr/>
              </p:nvSpPr>
              <p:spPr bwMode="auto">
                <a:xfrm>
                  <a:off x="385" y="256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94" name="Group 51">
                  <a:extLst>
                    <a:ext uri="{FF2B5EF4-FFF2-40B4-BE49-F238E27FC236}">
                      <a16:creationId xmlns:a16="http://schemas.microsoft.com/office/drawing/2014/main" id="{C4B2CF3D-D4C3-D1D7-2722-9600087A5EC8}"/>
                    </a:ext>
                  </a:extLst>
                </p:cNvPr>
                <p:cNvGrpSpPr>
                  <a:grpSpLocks/>
                </p:cNvGrpSpPr>
                <p:nvPr/>
              </p:nvGrpSpPr>
              <p:grpSpPr bwMode="auto">
                <a:xfrm>
                  <a:off x="68" y="2568"/>
                  <a:ext cx="227" cy="231"/>
                  <a:chOff x="204" y="2704"/>
                  <a:chExt cx="227" cy="231"/>
                </a:xfrm>
              </p:grpSpPr>
              <p:sp>
                <p:nvSpPr>
                  <p:cNvPr id="7195" name="Oval 52">
                    <a:extLst>
                      <a:ext uri="{FF2B5EF4-FFF2-40B4-BE49-F238E27FC236}">
                        <a16:creationId xmlns:a16="http://schemas.microsoft.com/office/drawing/2014/main" id="{5215AEB5-E8A1-BC9D-461E-2C0F8CB5D1FA}"/>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96" name="Text Box 53">
                    <a:extLst>
                      <a:ext uri="{FF2B5EF4-FFF2-40B4-BE49-F238E27FC236}">
                        <a16:creationId xmlns:a16="http://schemas.microsoft.com/office/drawing/2014/main" id="{B4596FF2-210E-744D-B6E3-D2FB67A4D4A7}"/>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7178" name="Group 55">
                <a:extLst>
                  <a:ext uri="{FF2B5EF4-FFF2-40B4-BE49-F238E27FC236}">
                    <a16:creationId xmlns:a16="http://schemas.microsoft.com/office/drawing/2014/main" id="{4C8FD2B8-C016-A413-589F-C6D78327E941}"/>
                  </a:ext>
                </a:extLst>
              </p:cNvPr>
              <p:cNvGrpSpPr>
                <a:grpSpLocks/>
              </p:cNvGrpSpPr>
              <p:nvPr/>
            </p:nvGrpSpPr>
            <p:grpSpPr bwMode="auto">
              <a:xfrm>
                <a:off x="295" y="3471"/>
                <a:ext cx="1588" cy="231"/>
                <a:chOff x="68" y="2568"/>
                <a:chExt cx="1588" cy="231"/>
              </a:xfrm>
            </p:grpSpPr>
            <p:sp>
              <p:nvSpPr>
                <p:cNvPr id="7189" name="Rectangle 56">
                  <a:extLst>
                    <a:ext uri="{FF2B5EF4-FFF2-40B4-BE49-F238E27FC236}">
                      <a16:creationId xmlns:a16="http://schemas.microsoft.com/office/drawing/2014/main" id="{04EB46CE-09A3-EB65-3BFD-8156CD231A26}"/>
                    </a:ext>
                  </a:extLst>
                </p:cNvPr>
                <p:cNvSpPr>
                  <a:spLocks noChangeArrowheads="1"/>
                </p:cNvSpPr>
                <p:nvPr/>
              </p:nvSpPr>
              <p:spPr bwMode="auto">
                <a:xfrm>
                  <a:off x="385" y="256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90" name="Group 57">
                  <a:extLst>
                    <a:ext uri="{FF2B5EF4-FFF2-40B4-BE49-F238E27FC236}">
                      <a16:creationId xmlns:a16="http://schemas.microsoft.com/office/drawing/2014/main" id="{B7CB9BA0-6E39-2DE2-1390-A088A8C37AC0}"/>
                    </a:ext>
                  </a:extLst>
                </p:cNvPr>
                <p:cNvGrpSpPr>
                  <a:grpSpLocks/>
                </p:cNvGrpSpPr>
                <p:nvPr/>
              </p:nvGrpSpPr>
              <p:grpSpPr bwMode="auto">
                <a:xfrm>
                  <a:off x="68" y="2568"/>
                  <a:ext cx="227" cy="231"/>
                  <a:chOff x="204" y="2704"/>
                  <a:chExt cx="227" cy="231"/>
                </a:xfrm>
              </p:grpSpPr>
              <p:sp>
                <p:nvSpPr>
                  <p:cNvPr id="7191" name="Oval 58">
                    <a:extLst>
                      <a:ext uri="{FF2B5EF4-FFF2-40B4-BE49-F238E27FC236}">
                        <a16:creationId xmlns:a16="http://schemas.microsoft.com/office/drawing/2014/main" id="{2B17AF1E-0153-8F59-F147-08B5A04E641E}"/>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92" name="Text Box 59">
                    <a:extLst>
                      <a:ext uri="{FF2B5EF4-FFF2-40B4-BE49-F238E27FC236}">
                        <a16:creationId xmlns:a16="http://schemas.microsoft.com/office/drawing/2014/main" id="{E44428FE-3E63-896B-7863-846FC700CE7C}"/>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7179" name="Group 61">
                <a:extLst>
                  <a:ext uri="{FF2B5EF4-FFF2-40B4-BE49-F238E27FC236}">
                    <a16:creationId xmlns:a16="http://schemas.microsoft.com/office/drawing/2014/main" id="{CC48C596-C163-0B0C-4466-4FC8B8147627}"/>
                  </a:ext>
                </a:extLst>
              </p:cNvPr>
              <p:cNvGrpSpPr>
                <a:grpSpLocks/>
              </p:cNvGrpSpPr>
              <p:nvPr/>
            </p:nvGrpSpPr>
            <p:grpSpPr bwMode="auto">
              <a:xfrm>
                <a:off x="2200" y="3789"/>
                <a:ext cx="1588" cy="231"/>
                <a:chOff x="68" y="2568"/>
                <a:chExt cx="1588" cy="231"/>
              </a:xfrm>
            </p:grpSpPr>
            <p:sp>
              <p:nvSpPr>
                <p:cNvPr id="7185" name="Rectangle 62">
                  <a:extLst>
                    <a:ext uri="{FF2B5EF4-FFF2-40B4-BE49-F238E27FC236}">
                      <a16:creationId xmlns:a16="http://schemas.microsoft.com/office/drawing/2014/main" id="{E6CF591E-11A9-09C7-E088-D2865C9E658B}"/>
                    </a:ext>
                  </a:extLst>
                </p:cNvPr>
                <p:cNvSpPr>
                  <a:spLocks noChangeArrowheads="1"/>
                </p:cNvSpPr>
                <p:nvPr/>
              </p:nvSpPr>
              <p:spPr bwMode="auto">
                <a:xfrm>
                  <a:off x="385" y="256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86" name="Group 63">
                  <a:extLst>
                    <a:ext uri="{FF2B5EF4-FFF2-40B4-BE49-F238E27FC236}">
                      <a16:creationId xmlns:a16="http://schemas.microsoft.com/office/drawing/2014/main" id="{D4976059-1F3F-BCF9-9D01-1D5E09667CEA}"/>
                    </a:ext>
                  </a:extLst>
                </p:cNvPr>
                <p:cNvGrpSpPr>
                  <a:grpSpLocks/>
                </p:cNvGrpSpPr>
                <p:nvPr/>
              </p:nvGrpSpPr>
              <p:grpSpPr bwMode="auto">
                <a:xfrm>
                  <a:off x="68" y="2568"/>
                  <a:ext cx="227" cy="231"/>
                  <a:chOff x="204" y="2704"/>
                  <a:chExt cx="227" cy="231"/>
                </a:xfrm>
              </p:grpSpPr>
              <p:sp>
                <p:nvSpPr>
                  <p:cNvPr id="7187" name="Oval 64">
                    <a:extLst>
                      <a:ext uri="{FF2B5EF4-FFF2-40B4-BE49-F238E27FC236}">
                        <a16:creationId xmlns:a16="http://schemas.microsoft.com/office/drawing/2014/main" id="{4D779A73-0E74-08D2-31E6-8A5A4E65825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8" name="Text Box 65">
                    <a:extLst>
                      <a:ext uri="{FF2B5EF4-FFF2-40B4-BE49-F238E27FC236}">
                        <a16:creationId xmlns:a16="http://schemas.microsoft.com/office/drawing/2014/main" id="{8B3BDB37-D05B-480C-221A-EDD6E1C60C1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7180" name="Group 67">
                <a:extLst>
                  <a:ext uri="{FF2B5EF4-FFF2-40B4-BE49-F238E27FC236}">
                    <a16:creationId xmlns:a16="http://schemas.microsoft.com/office/drawing/2014/main" id="{48823FF3-7CB2-44E5-870A-80898A40732A}"/>
                  </a:ext>
                </a:extLst>
              </p:cNvPr>
              <p:cNvGrpSpPr>
                <a:grpSpLocks/>
              </p:cNvGrpSpPr>
              <p:nvPr/>
            </p:nvGrpSpPr>
            <p:grpSpPr bwMode="auto">
              <a:xfrm>
                <a:off x="3923" y="3471"/>
                <a:ext cx="1588" cy="231"/>
                <a:chOff x="68" y="2568"/>
                <a:chExt cx="1588" cy="231"/>
              </a:xfrm>
            </p:grpSpPr>
            <p:sp>
              <p:nvSpPr>
                <p:cNvPr id="7181" name="Rectangle 68">
                  <a:extLst>
                    <a:ext uri="{FF2B5EF4-FFF2-40B4-BE49-F238E27FC236}">
                      <a16:creationId xmlns:a16="http://schemas.microsoft.com/office/drawing/2014/main" id="{085FA716-78AB-D3E3-2C30-432101AC723E}"/>
                    </a:ext>
                  </a:extLst>
                </p:cNvPr>
                <p:cNvSpPr>
                  <a:spLocks noChangeArrowheads="1"/>
                </p:cNvSpPr>
                <p:nvPr/>
              </p:nvSpPr>
              <p:spPr bwMode="auto">
                <a:xfrm>
                  <a:off x="385" y="256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82" name="Group 69">
                  <a:extLst>
                    <a:ext uri="{FF2B5EF4-FFF2-40B4-BE49-F238E27FC236}">
                      <a16:creationId xmlns:a16="http://schemas.microsoft.com/office/drawing/2014/main" id="{8BFE0AC5-F2BF-6167-8F25-E89EEC3AC2E6}"/>
                    </a:ext>
                  </a:extLst>
                </p:cNvPr>
                <p:cNvGrpSpPr>
                  <a:grpSpLocks/>
                </p:cNvGrpSpPr>
                <p:nvPr/>
              </p:nvGrpSpPr>
              <p:grpSpPr bwMode="auto">
                <a:xfrm>
                  <a:off x="68" y="2568"/>
                  <a:ext cx="227" cy="231"/>
                  <a:chOff x="204" y="2704"/>
                  <a:chExt cx="227" cy="231"/>
                </a:xfrm>
              </p:grpSpPr>
              <p:sp>
                <p:nvSpPr>
                  <p:cNvPr id="7183" name="Oval 70">
                    <a:extLst>
                      <a:ext uri="{FF2B5EF4-FFF2-40B4-BE49-F238E27FC236}">
                        <a16:creationId xmlns:a16="http://schemas.microsoft.com/office/drawing/2014/main" id="{89B5693F-522B-18C6-6042-7D942F379369}"/>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4" name="Text Box 71">
                    <a:extLst>
                      <a:ext uri="{FF2B5EF4-FFF2-40B4-BE49-F238E27FC236}">
                        <a16:creationId xmlns:a16="http://schemas.microsoft.com/office/drawing/2014/main" id="{56D6C13B-1345-803E-3DAC-70C58CD4BD72}"/>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93AF35E-6027-CBCF-E8BD-65D534C3A4F6}"/>
              </a:ext>
            </a:extLst>
          </p:cNvPr>
          <p:cNvSpPr>
            <a:spLocks noGrp="1" noChangeArrowheads="1"/>
          </p:cNvSpPr>
          <p:nvPr>
            <p:ph type="title" idx="4294967295"/>
          </p:nvPr>
        </p:nvSpPr>
        <p:spPr/>
        <p:txBody>
          <a:bodyPr/>
          <a:lstStyle/>
          <a:p>
            <a:pPr eaLnBrk="1" hangingPunct="1"/>
            <a:r>
              <a:rPr lang="de-DE" altLang="de-DE"/>
              <a:t>Tafelbildinfo</a:t>
            </a:r>
          </a:p>
        </p:txBody>
      </p:sp>
      <p:sp>
        <p:nvSpPr>
          <p:cNvPr id="8195" name="Rectangle 5">
            <a:extLst>
              <a:ext uri="{FF2B5EF4-FFF2-40B4-BE49-F238E27FC236}">
                <a16:creationId xmlns:a16="http://schemas.microsoft.com/office/drawing/2014/main" id="{6F2B45E0-3768-DFCB-8DC9-CAC6EC6ACDF2}"/>
              </a:ext>
            </a:extLst>
          </p:cNvPr>
          <p:cNvSpPr>
            <a:spLocks noChangeArrowheads="1"/>
          </p:cNvSpPr>
          <p:nvPr/>
        </p:nvSpPr>
        <p:spPr bwMode="auto">
          <a:xfrm>
            <a:off x="0" y="6237288"/>
            <a:ext cx="9144000" cy="620712"/>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8196" name="Rectangle 6">
            <a:extLst>
              <a:ext uri="{FF2B5EF4-FFF2-40B4-BE49-F238E27FC236}">
                <a16:creationId xmlns:a16="http://schemas.microsoft.com/office/drawing/2014/main" id="{021D9CF7-A92F-DB72-E4E8-2380C8C56AFD}"/>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a:t>
            </a:r>
            <a:r>
              <a:rPr lang="de-DE" altLang="de-DE" sz="1200">
                <a:latin typeface="Arial" panose="020B0604020202020204" pitchFamily="34" charset="0"/>
                <a:cs typeface="Arial" panose="020B0604020202020204" pitchFamily="34" charset="0"/>
              </a:rPr>
              <a:t>Wien 2025</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8197" name="AutoShape 5">
            <a:hlinkClick r:id="" action="ppaction://hlinkshowjump?jump=lastslideviewed" highlightClick="1"/>
            <a:extLst>
              <a:ext uri="{FF2B5EF4-FFF2-40B4-BE49-F238E27FC236}">
                <a16:creationId xmlns:a16="http://schemas.microsoft.com/office/drawing/2014/main" id="{1534C0C8-7807-A6C4-844D-72F83D2ED22F}"/>
              </a:ext>
            </a:extLst>
          </p:cNvPr>
          <p:cNvSpPr>
            <a:spLocks noChangeArrowheads="1"/>
          </p:cNvSpPr>
          <p:nvPr/>
        </p:nvSpPr>
        <p:spPr bwMode="auto">
          <a:xfrm>
            <a:off x="539750" y="5876925"/>
            <a:ext cx="287338" cy="287338"/>
          </a:xfrm>
          <a:prstGeom prst="actionButtonRetur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198" name="Rectangle 6">
            <a:extLst>
              <a:ext uri="{FF2B5EF4-FFF2-40B4-BE49-F238E27FC236}">
                <a16:creationId xmlns:a16="http://schemas.microsoft.com/office/drawing/2014/main" id="{11FBEAA3-5424-71DB-A4ED-6526B6A61B65}"/>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letzte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8199" name="Picture 2">
            <a:extLst>
              <a:ext uri="{FF2B5EF4-FFF2-40B4-BE49-F238E27FC236}">
                <a16:creationId xmlns:a16="http://schemas.microsoft.com/office/drawing/2014/main" id="{32238154-B17B-38FF-A29B-7FFC1CD65D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3">
  <a:themeElements>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3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3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3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3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3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326</Words>
  <Application>Microsoft Office PowerPoint</Application>
  <PresentationFormat>Bildschirmpräsentation (4:3)</PresentationFormat>
  <Paragraphs>86</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Wingdings</vt:lpstr>
      <vt:lpstr>PoloST11KLeicht</vt:lpstr>
      <vt:lpstr>BioTOP 3</vt:lpstr>
      <vt:lpstr>Benutzerdefiniertes Design</vt:lpstr>
      <vt:lpstr>Homologien der vorderen Gliedmaßen</vt:lpstr>
      <vt:lpstr>Homologien der vorderen Gliedmaßen</vt:lpstr>
      <vt:lpstr>Homologien der vorderen Gliedmaßen</vt:lpstr>
      <vt:lpstr>Homologien der vorderen Gliedmaßen</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Homologien der vorderen Gliedmaßen</dc:title>
  <dc:creator>Sabrina</dc:creator>
  <cp:lastModifiedBy>Sabrina</cp:lastModifiedBy>
  <cp:revision>225</cp:revision>
  <dcterms:created xsi:type="dcterms:W3CDTF">2008-04-29T08:40:23Z</dcterms:created>
  <dcterms:modified xsi:type="dcterms:W3CDTF">2024-09-26T08:06:12Z</dcterms:modified>
</cp:coreProperties>
</file>