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handoutMasterIdLst>
    <p:handoutMasterId r:id="rId26"/>
  </p:handoutMasterIdLst>
  <p:sldIdLst>
    <p:sldId id="293" r:id="rId2"/>
    <p:sldId id="294" r:id="rId3"/>
    <p:sldId id="295" r:id="rId4"/>
    <p:sldId id="296" r:id="rId5"/>
    <p:sldId id="298" r:id="rId6"/>
    <p:sldId id="299" r:id="rId7"/>
    <p:sldId id="300" r:id="rId8"/>
    <p:sldId id="301" r:id="rId9"/>
    <p:sldId id="302" r:id="rId10"/>
    <p:sldId id="303" r:id="rId11"/>
    <p:sldId id="304" r:id="rId12"/>
    <p:sldId id="305" r:id="rId13"/>
    <p:sldId id="306" r:id="rId14"/>
    <p:sldId id="307" r:id="rId15"/>
    <p:sldId id="308" r:id="rId16"/>
    <p:sldId id="309" r:id="rId17"/>
    <p:sldId id="310" r:id="rId18"/>
    <p:sldId id="311" r:id="rId19"/>
    <p:sldId id="312" r:id="rId20"/>
    <p:sldId id="313" r:id="rId21"/>
    <p:sldId id="314" r:id="rId22"/>
    <p:sldId id="315" r:id="rId23"/>
    <p:sldId id="292" r:id="rId24"/>
  </p:sldIdLst>
  <p:sldSz cx="9144000" cy="6858000" type="screen4x3"/>
  <p:notesSz cx="6858000" cy="9144000"/>
  <p:defaultTextStyle>
    <a:defPPr>
      <a:defRPr lang="de-DE"/>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886">
          <p15:clr>
            <a:srgbClr val="A4A3A4"/>
          </p15:clr>
        </p15:guide>
        <p15:guide id="2" pos="24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F9933"/>
    <a:srgbClr val="0A0A0A"/>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56" autoAdjust="0"/>
    <p:restoredTop sz="94545" autoAdjust="0"/>
  </p:normalViewPr>
  <p:slideViewPr>
    <p:cSldViewPr>
      <p:cViewPr varScale="1">
        <p:scale>
          <a:sx n="109" d="100"/>
          <a:sy n="109" d="100"/>
        </p:scale>
        <p:origin x="1662" y="114"/>
      </p:cViewPr>
      <p:guideLst>
        <p:guide orient="horz" pos="2886"/>
        <p:guide pos="249"/>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3" d="100"/>
          <a:sy n="83" d="100"/>
        </p:scale>
        <p:origin x="-2040"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CE617FAA-604D-A9D4-115D-8FDDC76985C7}"/>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de-AT"/>
          </a:p>
        </p:txBody>
      </p:sp>
      <p:sp>
        <p:nvSpPr>
          <p:cNvPr id="3" name="Datumsplatzhalter 2">
            <a:extLst>
              <a:ext uri="{FF2B5EF4-FFF2-40B4-BE49-F238E27FC236}">
                <a16:creationId xmlns:a16="http://schemas.microsoft.com/office/drawing/2014/main" id="{8B4E45DA-052C-F6F7-524F-03D999323597}"/>
              </a:ext>
            </a:extLst>
          </p:cNvPr>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BCDF1C12-5922-482D-8E71-4B29611C0007}" type="datetimeFigureOut">
              <a:rPr lang="de-AT"/>
              <a:pPr>
                <a:defRPr/>
              </a:pPr>
              <a:t>20.01.2023</a:t>
            </a:fld>
            <a:endParaRPr lang="de-AT"/>
          </a:p>
        </p:txBody>
      </p:sp>
      <p:sp>
        <p:nvSpPr>
          <p:cNvPr id="4" name="Fußzeilenplatzhalter 3">
            <a:extLst>
              <a:ext uri="{FF2B5EF4-FFF2-40B4-BE49-F238E27FC236}">
                <a16:creationId xmlns:a16="http://schemas.microsoft.com/office/drawing/2014/main" id="{4C8EE63A-BB2C-C31E-9F4D-CBD01E516B13}"/>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de-AT"/>
          </a:p>
        </p:txBody>
      </p:sp>
      <p:sp>
        <p:nvSpPr>
          <p:cNvPr id="5" name="Foliennummernplatzhalter 4">
            <a:extLst>
              <a:ext uri="{FF2B5EF4-FFF2-40B4-BE49-F238E27FC236}">
                <a16:creationId xmlns:a16="http://schemas.microsoft.com/office/drawing/2014/main" id="{31D0E8CC-DF41-CA38-B0B4-062D196B802B}"/>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DF9C8E36-FDAD-4509-9AA4-B8F65BF1E217}" type="slidenum">
              <a:rPr lang="de-AT" altLang="de-DE"/>
              <a:pPr/>
              <a:t>‹Nr.›</a:t>
            </a:fld>
            <a:endParaRPr lang="de-AT" altLang="de-D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99FF0812-3183-7688-531B-49F77AF1CEB0}"/>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de-AT"/>
          </a:p>
        </p:txBody>
      </p:sp>
      <p:sp>
        <p:nvSpPr>
          <p:cNvPr id="3" name="Datumsplatzhalter 2">
            <a:extLst>
              <a:ext uri="{FF2B5EF4-FFF2-40B4-BE49-F238E27FC236}">
                <a16:creationId xmlns:a16="http://schemas.microsoft.com/office/drawing/2014/main" id="{17753702-DD55-42F4-57FA-AED2EF8C7C8D}"/>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BBE6C4DB-6804-4229-9320-3AD45B086F69}" type="datetimeFigureOut">
              <a:rPr lang="de-AT"/>
              <a:pPr>
                <a:defRPr/>
              </a:pPr>
              <a:t>20.01.2023</a:t>
            </a:fld>
            <a:endParaRPr lang="de-AT"/>
          </a:p>
        </p:txBody>
      </p:sp>
      <p:sp>
        <p:nvSpPr>
          <p:cNvPr id="4" name="Folienbildplatzhalter 3">
            <a:extLst>
              <a:ext uri="{FF2B5EF4-FFF2-40B4-BE49-F238E27FC236}">
                <a16:creationId xmlns:a16="http://schemas.microsoft.com/office/drawing/2014/main" id="{FE466720-9DCD-2829-87AB-810C20980A72}"/>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de-AT" noProof="0"/>
          </a:p>
        </p:txBody>
      </p:sp>
      <p:sp>
        <p:nvSpPr>
          <p:cNvPr id="5" name="Notizenplatzhalter 4">
            <a:extLst>
              <a:ext uri="{FF2B5EF4-FFF2-40B4-BE49-F238E27FC236}">
                <a16:creationId xmlns:a16="http://schemas.microsoft.com/office/drawing/2014/main" id="{B1F63123-1D5C-99E4-730B-722F4CE0F5EB}"/>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AT" noProof="0"/>
          </a:p>
        </p:txBody>
      </p:sp>
      <p:sp>
        <p:nvSpPr>
          <p:cNvPr id="6" name="Fußzeilenplatzhalter 5">
            <a:extLst>
              <a:ext uri="{FF2B5EF4-FFF2-40B4-BE49-F238E27FC236}">
                <a16:creationId xmlns:a16="http://schemas.microsoft.com/office/drawing/2014/main" id="{8B9D0F43-D26F-E7A2-01E3-790F676F3E6C}"/>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de-AT"/>
          </a:p>
        </p:txBody>
      </p:sp>
      <p:sp>
        <p:nvSpPr>
          <p:cNvPr id="7" name="Foliennummernplatzhalter 6">
            <a:extLst>
              <a:ext uri="{FF2B5EF4-FFF2-40B4-BE49-F238E27FC236}">
                <a16:creationId xmlns:a16="http://schemas.microsoft.com/office/drawing/2014/main" id="{77A5764C-E78E-2ECE-548C-688A3B1A516C}"/>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486E3729-B8F9-436A-87CF-5293E7B62C6E}" type="slidenum">
              <a:rPr lang="de-AT" altLang="de-DE"/>
              <a:pPr/>
              <a:t>‹Nr.›</a:t>
            </a:fld>
            <a:endParaRPr lang="de-AT" alt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16" name="Textplatzhalter 2"/>
          <p:cNvSpPr>
            <a:spLocks noGrp="1"/>
          </p:cNvSpPr>
          <p:nvPr>
            <p:ph type="body" idx="1"/>
          </p:nvPr>
        </p:nvSpPr>
        <p:spPr>
          <a:xfrm>
            <a:off x="683568" y="1628800"/>
            <a:ext cx="1954560" cy="474066"/>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de-DE" dirty="0"/>
          </a:p>
        </p:txBody>
      </p:sp>
    </p:spTree>
    <p:extLst>
      <p:ext uri="{BB962C8B-B14F-4D97-AF65-F5344CB8AC3E}">
        <p14:creationId xmlns:p14="http://schemas.microsoft.com/office/powerpoint/2010/main" val="2945051431"/>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306388" y="893763"/>
            <a:ext cx="8229600" cy="677862"/>
          </a:xfrm>
          <a:prstGeom prst="rect">
            <a:avLst/>
          </a:prstGeom>
        </p:spPr>
        <p:txBody>
          <a:bodyPr/>
          <a:lstStyle/>
          <a:p>
            <a:r>
              <a:rPr lang="de-DE"/>
              <a:t>Titelmasterformat durch Klicken bearbeiten</a:t>
            </a:r>
            <a:endParaRPr lang="de-AT"/>
          </a:p>
        </p:txBody>
      </p:sp>
      <p:sp>
        <p:nvSpPr>
          <p:cNvPr id="3" name="Vertikaler Textplatzhalter 2"/>
          <p:cNvSpPr>
            <a:spLocks noGrp="1"/>
          </p:cNvSpPr>
          <p:nvPr>
            <p:ph type="body" orient="vert" idx="1"/>
          </p:nvPr>
        </p:nvSpPr>
        <p:spPr>
          <a:xfrm>
            <a:off x="323850" y="2060575"/>
            <a:ext cx="8229600" cy="4083050"/>
          </a:xfrm>
          <a:prstGeom prst="rect">
            <a:avLst/>
          </a:prstGeo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E7E2A93B-9CA6-A7B0-1C99-731B1E38E5B1}"/>
              </a:ext>
            </a:extLst>
          </p:cNvPr>
          <p:cNvSpPr>
            <a:spLocks noGrp="1"/>
          </p:cNvSpPr>
          <p:nvPr>
            <p:ph type="dt" sz="half" idx="10"/>
          </p:nvPr>
        </p:nvSpPr>
        <p:spPr>
          <a:xfrm>
            <a:off x="457200" y="6356350"/>
            <a:ext cx="2133600" cy="365125"/>
          </a:xfrm>
          <a:prstGeom prst="rect">
            <a:avLst/>
          </a:prstGeom>
        </p:spPr>
        <p:txBody>
          <a:bodyPr/>
          <a:lstStyle>
            <a:lvl1pPr>
              <a:defRPr/>
            </a:lvl1pPr>
          </a:lstStyle>
          <a:p>
            <a:pPr>
              <a:defRPr/>
            </a:pPr>
            <a:fld id="{110FC949-C92D-46FE-9F19-9896B594FA46}" type="datetimeFigureOut">
              <a:rPr lang="de-AT"/>
              <a:pPr>
                <a:defRPr/>
              </a:pPr>
              <a:t>20.01.2023</a:t>
            </a:fld>
            <a:endParaRPr lang="de-AT"/>
          </a:p>
        </p:txBody>
      </p:sp>
      <p:sp>
        <p:nvSpPr>
          <p:cNvPr id="5" name="Fußzeilenplatzhalter 4">
            <a:extLst>
              <a:ext uri="{FF2B5EF4-FFF2-40B4-BE49-F238E27FC236}">
                <a16:creationId xmlns:a16="http://schemas.microsoft.com/office/drawing/2014/main" id="{4B73446D-DA99-A58A-D21B-3F4495D27335}"/>
              </a:ext>
            </a:extLst>
          </p:cNvPr>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de-AT"/>
          </a:p>
        </p:txBody>
      </p:sp>
      <p:sp>
        <p:nvSpPr>
          <p:cNvPr id="6" name="Foliennummernplatzhalter 5">
            <a:extLst>
              <a:ext uri="{FF2B5EF4-FFF2-40B4-BE49-F238E27FC236}">
                <a16:creationId xmlns:a16="http://schemas.microsoft.com/office/drawing/2014/main" id="{87E8EE8B-A99E-6AA9-79F1-11AF44D37680}"/>
              </a:ext>
            </a:extLst>
          </p:cNvPr>
          <p:cNvSpPr>
            <a:spLocks noGrp="1"/>
          </p:cNvSpPr>
          <p:nvPr>
            <p:ph type="sldNum" sz="quarter" idx="12"/>
          </p:nvPr>
        </p:nvSpPr>
        <p:spPr>
          <a:xfrm>
            <a:off x="6553200" y="6356350"/>
            <a:ext cx="2133600" cy="365125"/>
          </a:xfrm>
          <a:prstGeom prst="rect">
            <a:avLst/>
          </a:prstGeom>
        </p:spPr>
        <p:txBody>
          <a:bodyPr/>
          <a:lstStyle>
            <a:lvl1pPr>
              <a:defRPr/>
            </a:lvl1pPr>
          </a:lstStyle>
          <a:p>
            <a:fld id="{D67969D1-F27F-4496-A538-9658590084D1}" type="slidenum">
              <a:rPr lang="de-AT" altLang="de-DE"/>
              <a:pPr/>
              <a:t>‹Nr.›</a:t>
            </a:fld>
            <a:endParaRPr lang="de-AT" altLang="de-DE"/>
          </a:p>
        </p:txBody>
      </p:sp>
    </p:spTree>
    <p:extLst>
      <p:ext uri="{BB962C8B-B14F-4D97-AF65-F5344CB8AC3E}">
        <p14:creationId xmlns:p14="http://schemas.microsoft.com/office/powerpoint/2010/main" val="480051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a:prstGeom prst="rect">
            <a:avLst/>
          </a:prstGeom>
        </p:spPr>
        <p:txBody>
          <a:bodyPr vert="eaVert"/>
          <a:lstStyle/>
          <a:p>
            <a:r>
              <a:rPr lang="de-DE"/>
              <a:t>Titelmasterformat durch Klicken bearbeiten</a:t>
            </a:r>
            <a:endParaRPr lang="de-AT"/>
          </a:p>
        </p:txBody>
      </p:sp>
      <p:sp>
        <p:nvSpPr>
          <p:cNvPr id="3" name="Vertikaler Textplatzhalter 2"/>
          <p:cNvSpPr>
            <a:spLocks noGrp="1"/>
          </p:cNvSpPr>
          <p:nvPr>
            <p:ph type="body" orient="vert" idx="1"/>
          </p:nvPr>
        </p:nvSpPr>
        <p:spPr>
          <a:xfrm>
            <a:off x="457200" y="274638"/>
            <a:ext cx="6019800" cy="5851525"/>
          </a:xfrm>
          <a:prstGeom prst="rect">
            <a:avLst/>
          </a:prstGeo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EA8FDA1E-C463-E1B2-D3E1-651912C0BEE0}"/>
              </a:ext>
            </a:extLst>
          </p:cNvPr>
          <p:cNvSpPr>
            <a:spLocks noGrp="1"/>
          </p:cNvSpPr>
          <p:nvPr>
            <p:ph type="dt" sz="half" idx="10"/>
          </p:nvPr>
        </p:nvSpPr>
        <p:spPr>
          <a:xfrm>
            <a:off x="457200" y="6356350"/>
            <a:ext cx="2133600" cy="365125"/>
          </a:xfrm>
          <a:prstGeom prst="rect">
            <a:avLst/>
          </a:prstGeom>
        </p:spPr>
        <p:txBody>
          <a:bodyPr/>
          <a:lstStyle>
            <a:lvl1pPr>
              <a:defRPr/>
            </a:lvl1pPr>
          </a:lstStyle>
          <a:p>
            <a:pPr>
              <a:defRPr/>
            </a:pPr>
            <a:fld id="{8D8B44B1-0951-489F-8B9F-8D890036E36F}" type="datetimeFigureOut">
              <a:rPr lang="de-AT"/>
              <a:pPr>
                <a:defRPr/>
              </a:pPr>
              <a:t>20.01.2023</a:t>
            </a:fld>
            <a:endParaRPr lang="de-AT"/>
          </a:p>
        </p:txBody>
      </p:sp>
      <p:sp>
        <p:nvSpPr>
          <p:cNvPr id="5" name="Fußzeilenplatzhalter 4">
            <a:extLst>
              <a:ext uri="{FF2B5EF4-FFF2-40B4-BE49-F238E27FC236}">
                <a16:creationId xmlns:a16="http://schemas.microsoft.com/office/drawing/2014/main" id="{8F5FA8EE-CC72-18FC-1F58-AAFF533DFD87}"/>
              </a:ext>
            </a:extLst>
          </p:cNvPr>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de-AT"/>
          </a:p>
        </p:txBody>
      </p:sp>
      <p:sp>
        <p:nvSpPr>
          <p:cNvPr id="6" name="Foliennummernplatzhalter 5">
            <a:extLst>
              <a:ext uri="{FF2B5EF4-FFF2-40B4-BE49-F238E27FC236}">
                <a16:creationId xmlns:a16="http://schemas.microsoft.com/office/drawing/2014/main" id="{29FAF5CB-7936-F767-B8F3-E6BBB0B33279}"/>
              </a:ext>
            </a:extLst>
          </p:cNvPr>
          <p:cNvSpPr>
            <a:spLocks noGrp="1"/>
          </p:cNvSpPr>
          <p:nvPr>
            <p:ph type="sldNum" sz="quarter" idx="12"/>
          </p:nvPr>
        </p:nvSpPr>
        <p:spPr>
          <a:xfrm>
            <a:off x="6553200" y="6356350"/>
            <a:ext cx="2133600" cy="365125"/>
          </a:xfrm>
          <a:prstGeom prst="rect">
            <a:avLst/>
          </a:prstGeom>
        </p:spPr>
        <p:txBody>
          <a:bodyPr/>
          <a:lstStyle>
            <a:lvl1pPr>
              <a:defRPr/>
            </a:lvl1pPr>
          </a:lstStyle>
          <a:p>
            <a:fld id="{78749220-2D21-4728-8430-1776262E8021}" type="slidenum">
              <a:rPr lang="de-AT" altLang="de-DE"/>
              <a:pPr/>
              <a:t>‹Nr.›</a:t>
            </a:fld>
            <a:endParaRPr lang="de-AT" altLang="de-DE"/>
          </a:p>
        </p:txBody>
      </p:sp>
    </p:spTree>
    <p:extLst>
      <p:ext uri="{BB962C8B-B14F-4D97-AF65-F5344CB8AC3E}">
        <p14:creationId xmlns:p14="http://schemas.microsoft.com/office/powerpoint/2010/main" val="2335842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773832"/>
            <a:ext cx="8229600" cy="1143000"/>
          </a:xfrm>
          <a:prstGeom prst="rect">
            <a:avLst/>
          </a:prstGeom>
        </p:spPr>
        <p:txBody>
          <a:bodyPr/>
          <a:lstStyle/>
          <a:p>
            <a:r>
              <a:rPr lang="de-DE" dirty="0"/>
              <a:t>Titelmasterformat durch Klicken bearbeiten</a:t>
            </a:r>
            <a:endParaRPr lang="de-AT" dirty="0"/>
          </a:p>
        </p:txBody>
      </p:sp>
      <p:sp>
        <p:nvSpPr>
          <p:cNvPr id="3" name="Inhaltsplatzhalter 2"/>
          <p:cNvSpPr>
            <a:spLocks noGrp="1"/>
          </p:cNvSpPr>
          <p:nvPr>
            <p:ph idx="1"/>
          </p:nvPr>
        </p:nvSpPr>
        <p:spPr>
          <a:xfrm>
            <a:off x="323850" y="2060575"/>
            <a:ext cx="8229600" cy="4083050"/>
          </a:xfrm>
          <a:prstGeom prst="rect">
            <a:avLst/>
          </a:prstGeo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
        <p:nvSpPr>
          <p:cNvPr id="4" name="Datumsplatzhalter 3">
            <a:extLst>
              <a:ext uri="{FF2B5EF4-FFF2-40B4-BE49-F238E27FC236}">
                <a16:creationId xmlns:a16="http://schemas.microsoft.com/office/drawing/2014/main" id="{C8C832DE-5DE1-10F0-E105-CBF913F3658E}"/>
              </a:ext>
            </a:extLst>
          </p:cNvPr>
          <p:cNvSpPr>
            <a:spLocks noGrp="1"/>
          </p:cNvSpPr>
          <p:nvPr>
            <p:ph type="dt" sz="half" idx="10"/>
          </p:nvPr>
        </p:nvSpPr>
        <p:spPr>
          <a:xfrm>
            <a:off x="457200" y="6356350"/>
            <a:ext cx="2133600" cy="365125"/>
          </a:xfrm>
          <a:prstGeom prst="rect">
            <a:avLst/>
          </a:prstGeom>
        </p:spPr>
        <p:txBody>
          <a:bodyPr/>
          <a:lstStyle>
            <a:lvl1pPr>
              <a:defRPr/>
            </a:lvl1pPr>
          </a:lstStyle>
          <a:p>
            <a:pPr>
              <a:defRPr/>
            </a:pPr>
            <a:fld id="{402F9367-D570-4136-A1DB-3B76C3E417B9}" type="datetimeFigureOut">
              <a:rPr lang="de-AT"/>
              <a:pPr>
                <a:defRPr/>
              </a:pPr>
              <a:t>20.01.2023</a:t>
            </a:fld>
            <a:endParaRPr lang="de-AT"/>
          </a:p>
        </p:txBody>
      </p:sp>
      <p:sp>
        <p:nvSpPr>
          <p:cNvPr id="5" name="Fußzeilenplatzhalter 4">
            <a:extLst>
              <a:ext uri="{FF2B5EF4-FFF2-40B4-BE49-F238E27FC236}">
                <a16:creationId xmlns:a16="http://schemas.microsoft.com/office/drawing/2014/main" id="{FC7D9F9A-9963-5AA0-23C1-BC04A7A23C54}"/>
              </a:ext>
            </a:extLst>
          </p:cNvPr>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de-AT"/>
          </a:p>
        </p:txBody>
      </p:sp>
      <p:sp>
        <p:nvSpPr>
          <p:cNvPr id="6" name="Foliennummernplatzhalter 5">
            <a:extLst>
              <a:ext uri="{FF2B5EF4-FFF2-40B4-BE49-F238E27FC236}">
                <a16:creationId xmlns:a16="http://schemas.microsoft.com/office/drawing/2014/main" id="{DCA8618A-8585-94DA-DCF9-CF2735CE8C88}"/>
              </a:ext>
            </a:extLst>
          </p:cNvPr>
          <p:cNvSpPr>
            <a:spLocks noGrp="1"/>
          </p:cNvSpPr>
          <p:nvPr>
            <p:ph type="sldNum" sz="quarter" idx="12"/>
          </p:nvPr>
        </p:nvSpPr>
        <p:spPr>
          <a:xfrm>
            <a:off x="6553200" y="6356350"/>
            <a:ext cx="2133600" cy="365125"/>
          </a:xfrm>
          <a:prstGeom prst="rect">
            <a:avLst/>
          </a:prstGeom>
        </p:spPr>
        <p:txBody>
          <a:bodyPr/>
          <a:lstStyle>
            <a:lvl1pPr>
              <a:defRPr/>
            </a:lvl1pPr>
          </a:lstStyle>
          <a:p>
            <a:fld id="{EE5DE801-590E-4BA1-9A33-C7F99A87C6AA}" type="slidenum">
              <a:rPr lang="de-AT" altLang="de-DE"/>
              <a:pPr/>
              <a:t>‹Nr.›</a:t>
            </a:fld>
            <a:endParaRPr lang="de-AT" altLang="de-DE"/>
          </a:p>
        </p:txBody>
      </p:sp>
    </p:spTree>
    <p:extLst>
      <p:ext uri="{BB962C8B-B14F-4D97-AF65-F5344CB8AC3E}">
        <p14:creationId xmlns:p14="http://schemas.microsoft.com/office/powerpoint/2010/main" val="32693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de-DE"/>
              <a:t>Titelmasterformat durch Klicken bearbeiten</a:t>
            </a:r>
            <a:endParaRPr lang="de-AT"/>
          </a:p>
        </p:txBody>
      </p:sp>
      <p:sp>
        <p:nvSpPr>
          <p:cNvPr id="3" name="Textplatzhalt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a:extLst>
              <a:ext uri="{FF2B5EF4-FFF2-40B4-BE49-F238E27FC236}">
                <a16:creationId xmlns:a16="http://schemas.microsoft.com/office/drawing/2014/main" id="{AB49D702-CF4E-63C6-9263-C0BF4EF6A28A}"/>
              </a:ext>
            </a:extLst>
          </p:cNvPr>
          <p:cNvSpPr>
            <a:spLocks noGrp="1"/>
          </p:cNvSpPr>
          <p:nvPr>
            <p:ph type="dt" sz="half" idx="10"/>
          </p:nvPr>
        </p:nvSpPr>
        <p:spPr>
          <a:xfrm>
            <a:off x="457200" y="6356350"/>
            <a:ext cx="2133600" cy="365125"/>
          </a:xfrm>
          <a:prstGeom prst="rect">
            <a:avLst/>
          </a:prstGeom>
        </p:spPr>
        <p:txBody>
          <a:bodyPr/>
          <a:lstStyle>
            <a:lvl1pPr>
              <a:defRPr/>
            </a:lvl1pPr>
          </a:lstStyle>
          <a:p>
            <a:pPr>
              <a:defRPr/>
            </a:pPr>
            <a:fld id="{484E4808-9FDE-4ABB-A9BF-4A978DC2AD7E}" type="datetimeFigureOut">
              <a:rPr lang="de-AT"/>
              <a:pPr>
                <a:defRPr/>
              </a:pPr>
              <a:t>20.01.2023</a:t>
            </a:fld>
            <a:endParaRPr lang="de-AT"/>
          </a:p>
        </p:txBody>
      </p:sp>
      <p:sp>
        <p:nvSpPr>
          <p:cNvPr id="5" name="Fußzeilenplatzhalter 4">
            <a:extLst>
              <a:ext uri="{FF2B5EF4-FFF2-40B4-BE49-F238E27FC236}">
                <a16:creationId xmlns:a16="http://schemas.microsoft.com/office/drawing/2014/main" id="{311DB605-D015-AFC9-9951-16A7D03729C6}"/>
              </a:ext>
            </a:extLst>
          </p:cNvPr>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de-AT"/>
          </a:p>
        </p:txBody>
      </p:sp>
      <p:sp>
        <p:nvSpPr>
          <p:cNvPr id="6" name="Foliennummernplatzhalter 5">
            <a:extLst>
              <a:ext uri="{FF2B5EF4-FFF2-40B4-BE49-F238E27FC236}">
                <a16:creationId xmlns:a16="http://schemas.microsoft.com/office/drawing/2014/main" id="{FFD93923-4C63-F5EB-7DE6-1B4EE78684D6}"/>
              </a:ext>
            </a:extLst>
          </p:cNvPr>
          <p:cNvSpPr>
            <a:spLocks noGrp="1"/>
          </p:cNvSpPr>
          <p:nvPr>
            <p:ph type="sldNum" sz="quarter" idx="12"/>
          </p:nvPr>
        </p:nvSpPr>
        <p:spPr>
          <a:xfrm>
            <a:off x="6553200" y="6356350"/>
            <a:ext cx="2133600" cy="365125"/>
          </a:xfrm>
          <a:prstGeom prst="rect">
            <a:avLst/>
          </a:prstGeom>
        </p:spPr>
        <p:txBody>
          <a:bodyPr/>
          <a:lstStyle>
            <a:lvl1pPr>
              <a:defRPr/>
            </a:lvl1pPr>
          </a:lstStyle>
          <a:p>
            <a:fld id="{DC2E1386-62BA-4F8C-82BE-813F228BEDB9}" type="slidenum">
              <a:rPr lang="de-AT" altLang="de-DE"/>
              <a:pPr/>
              <a:t>‹Nr.›</a:t>
            </a:fld>
            <a:endParaRPr lang="de-AT" altLang="de-DE"/>
          </a:p>
        </p:txBody>
      </p:sp>
    </p:spTree>
    <p:extLst>
      <p:ext uri="{BB962C8B-B14F-4D97-AF65-F5344CB8AC3E}">
        <p14:creationId xmlns:p14="http://schemas.microsoft.com/office/powerpoint/2010/main" val="1514851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306388" y="893763"/>
            <a:ext cx="8229600" cy="677862"/>
          </a:xfrm>
          <a:prstGeom prst="rect">
            <a:avLst/>
          </a:prstGeom>
        </p:spPr>
        <p:txBody>
          <a:bodyPr/>
          <a:lstStyle/>
          <a:p>
            <a:r>
              <a:rPr lang="de-DE"/>
              <a:t>Titelmasterformat durch Klicken bearbeiten</a:t>
            </a:r>
            <a:endParaRPr lang="de-AT"/>
          </a:p>
        </p:txBody>
      </p:sp>
      <p:sp>
        <p:nvSpPr>
          <p:cNvPr id="3" name="Inhaltsplatzhalt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Datumsplatzhalter 3">
            <a:extLst>
              <a:ext uri="{FF2B5EF4-FFF2-40B4-BE49-F238E27FC236}">
                <a16:creationId xmlns:a16="http://schemas.microsoft.com/office/drawing/2014/main" id="{440B0A62-3590-9F33-6AD2-786EA90D989B}"/>
              </a:ext>
            </a:extLst>
          </p:cNvPr>
          <p:cNvSpPr>
            <a:spLocks noGrp="1"/>
          </p:cNvSpPr>
          <p:nvPr>
            <p:ph type="dt" sz="half" idx="10"/>
          </p:nvPr>
        </p:nvSpPr>
        <p:spPr>
          <a:xfrm>
            <a:off x="457200" y="6356350"/>
            <a:ext cx="2133600" cy="365125"/>
          </a:xfrm>
          <a:prstGeom prst="rect">
            <a:avLst/>
          </a:prstGeom>
        </p:spPr>
        <p:txBody>
          <a:bodyPr/>
          <a:lstStyle>
            <a:lvl1pPr>
              <a:defRPr/>
            </a:lvl1pPr>
          </a:lstStyle>
          <a:p>
            <a:pPr>
              <a:defRPr/>
            </a:pPr>
            <a:fld id="{1D4DD007-EC59-4479-8DAD-D5C20FF7C669}" type="datetimeFigureOut">
              <a:rPr lang="de-AT"/>
              <a:pPr>
                <a:defRPr/>
              </a:pPr>
              <a:t>20.01.2023</a:t>
            </a:fld>
            <a:endParaRPr lang="de-AT"/>
          </a:p>
        </p:txBody>
      </p:sp>
      <p:sp>
        <p:nvSpPr>
          <p:cNvPr id="6" name="Fußzeilenplatzhalter 4">
            <a:extLst>
              <a:ext uri="{FF2B5EF4-FFF2-40B4-BE49-F238E27FC236}">
                <a16:creationId xmlns:a16="http://schemas.microsoft.com/office/drawing/2014/main" id="{17093E06-CBD6-52BA-0AFA-B2D8FCCE9232}"/>
              </a:ext>
            </a:extLst>
          </p:cNvPr>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de-AT"/>
          </a:p>
        </p:txBody>
      </p:sp>
      <p:sp>
        <p:nvSpPr>
          <p:cNvPr id="7" name="Foliennummernplatzhalter 5">
            <a:extLst>
              <a:ext uri="{FF2B5EF4-FFF2-40B4-BE49-F238E27FC236}">
                <a16:creationId xmlns:a16="http://schemas.microsoft.com/office/drawing/2014/main" id="{C3B8846C-6D08-5860-1A2B-2D9A8EDB6766}"/>
              </a:ext>
            </a:extLst>
          </p:cNvPr>
          <p:cNvSpPr>
            <a:spLocks noGrp="1"/>
          </p:cNvSpPr>
          <p:nvPr>
            <p:ph type="sldNum" sz="quarter" idx="12"/>
          </p:nvPr>
        </p:nvSpPr>
        <p:spPr>
          <a:xfrm>
            <a:off x="6553200" y="6356350"/>
            <a:ext cx="2133600" cy="365125"/>
          </a:xfrm>
          <a:prstGeom prst="rect">
            <a:avLst/>
          </a:prstGeom>
        </p:spPr>
        <p:txBody>
          <a:bodyPr/>
          <a:lstStyle>
            <a:lvl1pPr>
              <a:defRPr/>
            </a:lvl1pPr>
          </a:lstStyle>
          <a:p>
            <a:fld id="{DC60CE36-DF8C-4B4D-B2D2-822F3EA08530}" type="slidenum">
              <a:rPr lang="de-AT" altLang="de-DE"/>
              <a:pPr/>
              <a:t>‹Nr.›</a:t>
            </a:fld>
            <a:endParaRPr lang="de-AT" altLang="de-DE"/>
          </a:p>
        </p:txBody>
      </p:sp>
    </p:spTree>
    <p:extLst>
      <p:ext uri="{BB962C8B-B14F-4D97-AF65-F5344CB8AC3E}">
        <p14:creationId xmlns:p14="http://schemas.microsoft.com/office/powerpoint/2010/main" val="815972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306388" y="893763"/>
            <a:ext cx="8229600" cy="677862"/>
          </a:xfrm>
          <a:prstGeom prst="rect">
            <a:avLst/>
          </a:prstGeom>
        </p:spPr>
        <p:txBody>
          <a:bodyPr/>
          <a:lstStyle>
            <a:lvl1pPr>
              <a:defRPr/>
            </a:lvl1pPr>
          </a:lstStyle>
          <a:p>
            <a:r>
              <a:rPr lang="de-DE"/>
              <a:t>Titelmasterformat durch Klicken bearbeiten</a:t>
            </a:r>
            <a:endParaRPr lang="de-AT"/>
          </a:p>
        </p:txBody>
      </p:sp>
      <p:sp>
        <p:nvSpPr>
          <p:cNvPr id="3" name="Textplatzhalt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Textmasterformat bearbeiten</a:t>
            </a:r>
          </a:p>
        </p:txBody>
      </p:sp>
      <p:sp>
        <p:nvSpPr>
          <p:cNvPr id="4" name="Inhaltsplatzhalt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Datumsplatzhalter 3">
            <a:extLst>
              <a:ext uri="{FF2B5EF4-FFF2-40B4-BE49-F238E27FC236}">
                <a16:creationId xmlns:a16="http://schemas.microsoft.com/office/drawing/2014/main" id="{81C25855-3A85-527A-5385-9FE1EE8206F2}"/>
              </a:ext>
            </a:extLst>
          </p:cNvPr>
          <p:cNvSpPr>
            <a:spLocks noGrp="1"/>
          </p:cNvSpPr>
          <p:nvPr>
            <p:ph type="dt" sz="half" idx="10"/>
          </p:nvPr>
        </p:nvSpPr>
        <p:spPr>
          <a:xfrm>
            <a:off x="457200" y="6356350"/>
            <a:ext cx="2133600" cy="365125"/>
          </a:xfrm>
          <a:prstGeom prst="rect">
            <a:avLst/>
          </a:prstGeom>
        </p:spPr>
        <p:txBody>
          <a:bodyPr/>
          <a:lstStyle>
            <a:lvl1pPr>
              <a:defRPr/>
            </a:lvl1pPr>
          </a:lstStyle>
          <a:p>
            <a:pPr>
              <a:defRPr/>
            </a:pPr>
            <a:fld id="{422FBA9D-D2A2-4096-BCA0-6C116C84CC4F}" type="datetimeFigureOut">
              <a:rPr lang="de-AT"/>
              <a:pPr>
                <a:defRPr/>
              </a:pPr>
              <a:t>20.01.2023</a:t>
            </a:fld>
            <a:endParaRPr lang="de-AT"/>
          </a:p>
        </p:txBody>
      </p:sp>
      <p:sp>
        <p:nvSpPr>
          <p:cNvPr id="8" name="Fußzeilenplatzhalter 4">
            <a:extLst>
              <a:ext uri="{FF2B5EF4-FFF2-40B4-BE49-F238E27FC236}">
                <a16:creationId xmlns:a16="http://schemas.microsoft.com/office/drawing/2014/main" id="{06ED0E9D-89FF-B3FB-A5D4-E1290F0B2387}"/>
              </a:ext>
            </a:extLst>
          </p:cNvPr>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de-AT"/>
          </a:p>
        </p:txBody>
      </p:sp>
      <p:sp>
        <p:nvSpPr>
          <p:cNvPr id="9" name="Foliennummernplatzhalter 5">
            <a:extLst>
              <a:ext uri="{FF2B5EF4-FFF2-40B4-BE49-F238E27FC236}">
                <a16:creationId xmlns:a16="http://schemas.microsoft.com/office/drawing/2014/main" id="{FC14D861-C02E-0A07-D564-A749D65C1C06}"/>
              </a:ext>
            </a:extLst>
          </p:cNvPr>
          <p:cNvSpPr>
            <a:spLocks noGrp="1"/>
          </p:cNvSpPr>
          <p:nvPr>
            <p:ph type="sldNum" sz="quarter" idx="12"/>
          </p:nvPr>
        </p:nvSpPr>
        <p:spPr>
          <a:xfrm>
            <a:off x="6553200" y="6356350"/>
            <a:ext cx="2133600" cy="365125"/>
          </a:xfrm>
          <a:prstGeom prst="rect">
            <a:avLst/>
          </a:prstGeom>
        </p:spPr>
        <p:txBody>
          <a:bodyPr/>
          <a:lstStyle>
            <a:lvl1pPr>
              <a:defRPr/>
            </a:lvl1pPr>
          </a:lstStyle>
          <a:p>
            <a:fld id="{07EF91AE-B444-4B3B-AE15-4C01BA044389}" type="slidenum">
              <a:rPr lang="de-AT" altLang="de-DE"/>
              <a:pPr/>
              <a:t>‹Nr.›</a:t>
            </a:fld>
            <a:endParaRPr lang="de-AT" altLang="de-DE"/>
          </a:p>
        </p:txBody>
      </p:sp>
    </p:spTree>
    <p:extLst>
      <p:ext uri="{BB962C8B-B14F-4D97-AF65-F5344CB8AC3E}">
        <p14:creationId xmlns:p14="http://schemas.microsoft.com/office/powerpoint/2010/main" val="965388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306388" y="893763"/>
            <a:ext cx="8229600" cy="677862"/>
          </a:xfrm>
          <a:prstGeom prst="rect">
            <a:avLst/>
          </a:prstGeom>
        </p:spPr>
        <p:txBody>
          <a:bodyPr/>
          <a:lstStyle/>
          <a:p>
            <a:r>
              <a:rPr lang="de-DE"/>
              <a:t>Titelmasterformat durch Klicken bearbeiten</a:t>
            </a:r>
            <a:endParaRPr lang="de-AT"/>
          </a:p>
        </p:txBody>
      </p:sp>
      <p:sp>
        <p:nvSpPr>
          <p:cNvPr id="3" name="Datumsplatzhalter 3">
            <a:extLst>
              <a:ext uri="{FF2B5EF4-FFF2-40B4-BE49-F238E27FC236}">
                <a16:creationId xmlns:a16="http://schemas.microsoft.com/office/drawing/2014/main" id="{0604B36C-5501-7BE4-F762-6CBC3356182B}"/>
              </a:ext>
            </a:extLst>
          </p:cNvPr>
          <p:cNvSpPr>
            <a:spLocks noGrp="1"/>
          </p:cNvSpPr>
          <p:nvPr>
            <p:ph type="dt" sz="half" idx="10"/>
          </p:nvPr>
        </p:nvSpPr>
        <p:spPr>
          <a:xfrm>
            <a:off x="457200" y="6356350"/>
            <a:ext cx="2133600" cy="365125"/>
          </a:xfrm>
          <a:prstGeom prst="rect">
            <a:avLst/>
          </a:prstGeom>
        </p:spPr>
        <p:txBody>
          <a:bodyPr/>
          <a:lstStyle>
            <a:lvl1pPr>
              <a:defRPr/>
            </a:lvl1pPr>
          </a:lstStyle>
          <a:p>
            <a:pPr>
              <a:defRPr/>
            </a:pPr>
            <a:fld id="{A92A46FB-98AB-4CC7-89F8-CF96ECFCAF8F}" type="datetimeFigureOut">
              <a:rPr lang="de-AT"/>
              <a:pPr>
                <a:defRPr/>
              </a:pPr>
              <a:t>20.01.2023</a:t>
            </a:fld>
            <a:endParaRPr lang="de-AT"/>
          </a:p>
        </p:txBody>
      </p:sp>
      <p:sp>
        <p:nvSpPr>
          <p:cNvPr id="4" name="Fußzeilenplatzhalter 4">
            <a:extLst>
              <a:ext uri="{FF2B5EF4-FFF2-40B4-BE49-F238E27FC236}">
                <a16:creationId xmlns:a16="http://schemas.microsoft.com/office/drawing/2014/main" id="{EB593DD8-27DA-716C-FC63-9CDFE9A96A37}"/>
              </a:ext>
            </a:extLst>
          </p:cNvPr>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de-AT"/>
          </a:p>
        </p:txBody>
      </p:sp>
      <p:sp>
        <p:nvSpPr>
          <p:cNvPr id="5" name="Foliennummernplatzhalter 5">
            <a:extLst>
              <a:ext uri="{FF2B5EF4-FFF2-40B4-BE49-F238E27FC236}">
                <a16:creationId xmlns:a16="http://schemas.microsoft.com/office/drawing/2014/main" id="{75A61FAD-5455-ECD3-8E8F-A607ABE3A6A2}"/>
              </a:ext>
            </a:extLst>
          </p:cNvPr>
          <p:cNvSpPr>
            <a:spLocks noGrp="1"/>
          </p:cNvSpPr>
          <p:nvPr>
            <p:ph type="sldNum" sz="quarter" idx="12"/>
          </p:nvPr>
        </p:nvSpPr>
        <p:spPr>
          <a:xfrm>
            <a:off x="6553200" y="6356350"/>
            <a:ext cx="2133600" cy="365125"/>
          </a:xfrm>
          <a:prstGeom prst="rect">
            <a:avLst/>
          </a:prstGeom>
        </p:spPr>
        <p:txBody>
          <a:bodyPr/>
          <a:lstStyle>
            <a:lvl1pPr>
              <a:defRPr/>
            </a:lvl1pPr>
          </a:lstStyle>
          <a:p>
            <a:fld id="{DF184F4F-F0B2-40C2-A54E-508A42C4890C}" type="slidenum">
              <a:rPr lang="de-AT" altLang="de-DE"/>
              <a:pPr/>
              <a:t>‹Nr.›</a:t>
            </a:fld>
            <a:endParaRPr lang="de-AT" altLang="de-DE"/>
          </a:p>
        </p:txBody>
      </p:sp>
    </p:spTree>
    <p:extLst>
      <p:ext uri="{BB962C8B-B14F-4D97-AF65-F5344CB8AC3E}">
        <p14:creationId xmlns:p14="http://schemas.microsoft.com/office/powerpoint/2010/main" val="1510392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a:extLst>
              <a:ext uri="{FF2B5EF4-FFF2-40B4-BE49-F238E27FC236}">
                <a16:creationId xmlns:a16="http://schemas.microsoft.com/office/drawing/2014/main" id="{C56A98A1-953F-78B0-974D-8014818F7937}"/>
              </a:ext>
            </a:extLst>
          </p:cNvPr>
          <p:cNvSpPr>
            <a:spLocks noGrp="1"/>
          </p:cNvSpPr>
          <p:nvPr>
            <p:ph type="dt" sz="half" idx="10"/>
          </p:nvPr>
        </p:nvSpPr>
        <p:spPr>
          <a:xfrm>
            <a:off x="457200" y="6356350"/>
            <a:ext cx="2133600" cy="365125"/>
          </a:xfrm>
          <a:prstGeom prst="rect">
            <a:avLst/>
          </a:prstGeom>
        </p:spPr>
        <p:txBody>
          <a:bodyPr/>
          <a:lstStyle>
            <a:lvl1pPr>
              <a:defRPr/>
            </a:lvl1pPr>
          </a:lstStyle>
          <a:p>
            <a:pPr>
              <a:defRPr/>
            </a:pPr>
            <a:fld id="{65C81721-F042-490E-BB38-A498AD243BA4}" type="datetimeFigureOut">
              <a:rPr lang="de-AT"/>
              <a:pPr>
                <a:defRPr/>
              </a:pPr>
              <a:t>20.01.2023</a:t>
            </a:fld>
            <a:endParaRPr lang="de-AT"/>
          </a:p>
        </p:txBody>
      </p:sp>
      <p:sp>
        <p:nvSpPr>
          <p:cNvPr id="3" name="Fußzeilenplatzhalter 4">
            <a:extLst>
              <a:ext uri="{FF2B5EF4-FFF2-40B4-BE49-F238E27FC236}">
                <a16:creationId xmlns:a16="http://schemas.microsoft.com/office/drawing/2014/main" id="{31F97E0B-C36C-1203-67F7-F502E54F3A5E}"/>
              </a:ext>
            </a:extLst>
          </p:cNvPr>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de-AT"/>
          </a:p>
        </p:txBody>
      </p:sp>
      <p:sp>
        <p:nvSpPr>
          <p:cNvPr id="4" name="Foliennummernplatzhalter 5">
            <a:extLst>
              <a:ext uri="{FF2B5EF4-FFF2-40B4-BE49-F238E27FC236}">
                <a16:creationId xmlns:a16="http://schemas.microsoft.com/office/drawing/2014/main" id="{01A4AFD2-4E45-F7FD-65CE-DE5117C15E23}"/>
              </a:ext>
            </a:extLst>
          </p:cNvPr>
          <p:cNvSpPr>
            <a:spLocks noGrp="1"/>
          </p:cNvSpPr>
          <p:nvPr>
            <p:ph type="sldNum" sz="quarter" idx="12"/>
          </p:nvPr>
        </p:nvSpPr>
        <p:spPr>
          <a:xfrm>
            <a:off x="6553200" y="6356350"/>
            <a:ext cx="2133600" cy="365125"/>
          </a:xfrm>
          <a:prstGeom prst="rect">
            <a:avLst/>
          </a:prstGeom>
        </p:spPr>
        <p:txBody>
          <a:bodyPr/>
          <a:lstStyle>
            <a:lvl1pPr>
              <a:defRPr/>
            </a:lvl1pPr>
          </a:lstStyle>
          <a:p>
            <a:fld id="{D5975500-BF72-45AA-BA60-BC8D67C30C44}" type="slidenum">
              <a:rPr lang="de-AT" altLang="de-DE"/>
              <a:pPr/>
              <a:t>‹Nr.›</a:t>
            </a:fld>
            <a:endParaRPr lang="de-AT" altLang="de-DE"/>
          </a:p>
        </p:txBody>
      </p:sp>
    </p:spTree>
    <p:extLst>
      <p:ext uri="{BB962C8B-B14F-4D97-AF65-F5344CB8AC3E}">
        <p14:creationId xmlns:p14="http://schemas.microsoft.com/office/powerpoint/2010/main" val="1661809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a:prstGeom prst="rect">
            <a:avLst/>
          </a:prstGeom>
        </p:spPr>
        <p:txBody>
          <a:bodyPr anchor="b"/>
          <a:lstStyle>
            <a:lvl1pPr algn="l">
              <a:defRPr sz="2000" b="1"/>
            </a:lvl1pPr>
          </a:lstStyle>
          <a:p>
            <a:r>
              <a:rPr lang="de-DE"/>
              <a:t>Titelmasterformat durch Klicken bearbeiten</a:t>
            </a:r>
            <a:endParaRPr lang="de-AT"/>
          </a:p>
        </p:txBody>
      </p:sp>
      <p:sp>
        <p:nvSpPr>
          <p:cNvPr id="3" name="Inhaltsplatzhalt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3">
            <a:extLst>
              <a:ext uri="{FF2B5EF4-FFF2-40B4-BE49-F238E27FC236}">
                <a16:creationId xmlns:a16="http://schemas.microsoft.com/office/drawing/2014/main" id="{6DE8879F-3660-069A-02E6-30C686E19886}"/>
              </a:ext>
            </a:extLst>
          </p:cNvPr>
          <p:cNvSpPr>
            <a:spLocks noGrp="1"/>
          </p:cNvSpPr>
          <p:nvPr>
            <p:ph type="dt" sz="half" idx="10"/>
          </p:nvPr>
        </p:nvSpPr>
        <p:spPr>
          <a:xfrm>
            <a:off x="457200" y="6356350"/>
            <a:ext cx="2133600" cy="365125"/>
          </a:xfrm>
          <a:prstGeom prst="rect">
            <a:avLst/>
          </a:prstGeom>
        </p:spPr>
        <p:txBody>
          <a:bodyPr/>
          <a:lstStyle>
            <a:lvl1pPr>
              <a:defRPr/>
            </a:lvl1pPr>
          </a:lstStyle>
          <a:p>
            <a:pPr>
              <a:defRPr/>
            </a:pPr>
            <a:fld id="{1E5E4CAD-FA11-4B04-92BA-41FED5EDA074}" type="datetimeFigureOut">
              <a:rPr lang="de-AT"/>
              <a:pPr>
                <a:defRPr/>
              </a:pPr>
              <a:t>20.01.2023</a:t>
            </a:fld>
            <a:endParaRPr lang="de-AT"/>
          </a:p>
        </p:txBody>
      </p:sp>
      <p:sp>
        <p:nvSpPr>
          <p:cNvPr id="6" name="Fußzeilenplatzhalter 4">
            <a:extLst>
              <a:ext uri="{FF2B5EF4-FFF2-40B4-BE49-F238E27FC236}">
                <a16:creationId xmlns:a16="http://schemas.microsoft.com/office/drawing/2014/main" id="{EF2BE89D-AD32-1ED0-9F04-357573878926}"/>
              </a:ext>
            </a:extLst>
          </p:cNvPr>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de-AT"/>
          </a:p>
        </p:txBody>
      </p:sp>
      <p:sp>
        <p:nvSpPr>
          <p:cNvPr id="7" name="Foliennummernplatzhalter 5">
            <a:extLst>
              <a:ext uri="{FF2B5EF4-FFF2-40B4-BE49-F238E27FC236}">
                <a16:creationId xmlns:a16="http://schemas.microsoft.com/office/drawing/2014/main" id="{DADE64FA-7425-A400-CDE6-56ABD0008AEB}"/>
              </a:ext>
            </a:extLst>
          </p:cNvPr>
          <p:cNvSpPr>
            <a:spLocks noGrp="1"/>
          </p:cNvSpPr>
          <p:nvPr>
            <p:ph type="sldNum" sz="quarter" idx="12"/>
          </p:nvPr>
        </p:nvSpPr>
        <p:spPr>
          <a:xfrm>
            <a:off x="6553200" y="6356350"/>
            <a:ext cx="2133600" cy="365125"/>
          </a:xfrm>
          <a:prstGeom prst="rect">
            <a:avLst/>
          </a:prstGeom>
        </p:spPr>
        <p:txBody>
          <a:bodyPr/>
          <a:lstStyle>
            <a:lvl1pPr>
              <a:defRPr/>
            </a:lvl1pPr>
          </a:lstStyle>
          <a:p>
            <a:fld id="{7BAD3D45-0B2F-4043-9C5B-E40811887037}" type="slidenum">
              <a:rPr lang="de-AT" altLang="de-DE"/>
              <a:pPr/>
              <a:t>‹Nr.›</a:t>
            </a:fld>
            <a:endParaRPr lang="de-AT" altLang="de-DE"/>
          </a:p>
        </p:txBody>
      </p:sp>
    </p:spTree>
    <p:extLst>
      <p:ext uri="{BB962C8B-B14F-4D97-AF65-F5344CB8AC3E}">
        <p14:creationId xmlns:p14="http://schemas.microsoft.com/office/powerpoint/2010/main" val="24163687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vl1pPr>
          </a:lstStyle>
          <a:p>
            <a:r>
              <a:rPr lang="de-DE"/>
              <a:t>Titelmasterformat durch Klicken bearbeiten</a:t>
            </a:r>
            <a:endParaRPr lang="de-AT"/>
          </a:p>
        </p:txBody>
      </p:sp>
      <p:sp>
        <p:nvSpPr>
          <p:cNvPr id="3" name="Bildplatzhalter 2"/>
          <p:cNvSpPr>
            <a:spLocks noGrp="1"/>
          </p:cNvSpPr>
          <p:nvPr>
            <p:ph type="pic" idx="1"/>
          </p:nvPr>
        </p:nvSpPr>
        <p:spPr>
          <a:xfrm>
            <a:off x="1792288" y="612775"/>
            <a:ext cx="5486400" cy="41148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AT" noProof="0"/>
          </a:p>
        </p:txBody>
      </p:sp>
      <p:sp>
        <p:nvSpPr>
          <p:cNvPr id="4" name="Textplatzhalt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3">
            <a:extLst>
              <a:ext uri="{FF2B5EF4-FFF2-40B4-BE49-F238E27FC236}">
                <a16:creationId xmlns:a16="http://schemas.microsoft.com/office/drawing/2014/main" id="{9396FF01-5A52-4CB2-50C8-A39CBF29B432}"/>
              </a:ext>
            </a:extLst>
          </p:cNvPr>
          <p:cNvSpPr>
            <a:spLocks noGrp="1"/>
          </p:cNvSpPr>
          <p:nvPr>
            <p:ph type="dt" sz="half" idx="10"/>
          </p:nvPr>
        </p:nvSpPr>
        <p:spPr>
          <a:xfrm>
            <a:off x="457200" y="6356350"/>
            <a:ext cx="2133600" cy="365125"/>
          </a:xfrm>
          <a:prstGeom prst="rect">
            <a:avLst/>
          </a:prstGeom>
        </p:spPr>
        <p:txBody>
          <a:bodyPr/>
          <a:lstStyle>
            <a:lvl1pPr>
              <a:defRPr/>
            </a:lvl1pPr>
          </a:lstStyle>
          <a:p>
            <a:pPr>
              <a:defRPr/>
            </a:pPr>
            <a:fld id="{BF6157EA-0CED-4BFC-9F9E-1A317AFF2260}" type="datetimeFigureOut">
              <a:rPr lang="de-AT"/>
              <a:pPr>
                <a:defRPr/>
              </a:pPr>
              <a:t>20.01.2023</a:t>
            </a:fld>
            <a:endParaRPr lang="de-AT"/>
          </a:p>
        </p:txBody>
      </p:sp>
      <p:sp>
        <p:nvSpPr>
          <p:cNvPr id="6" name="Fußzeilenplatzhalter 4">
            <a:extLst>
              <a:ext uri="{FF2B5EF4-FFF2-40B4-BE49-F238E27FC236}">
                <a16:creationId xmlns:a16="http://schemas.microsoft.com/office/drawing/2014/main" id="{33B0A078-3B3B-CF44-CFA1-D27E97857C40}"/>
              </a:ext>
            </a:extLst>
          </p:cNvPr>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de-AT"/>
          </a:p>
        </p:txBody>
      </p:sp>
      <p:sp>
        <p:nvSpPr>
          <p:cNvPr id="7" name="Foliennummernplatzhalter 5">
            <a:extLst>
              <a:ext uri="{FF2B5EF4-FFF2-40B4-BE49-F238E27FC236}">
                <a16:creationId xmlns:a16="http://schemas.microsoft.com/office/drawing/2014/main" id="{9640F3AC-C56C-613B-813E-8C6912A7299B}"/>
              </a:ext>
            </a:extLst>
          </p:cNvPr>
          <p:cNvSpPr>
            <a:spLocks noGrp="1"/>
          </p:cNvSpPr>
          <p:nvPr>
            <p:ph type="sldNum" sz="quarter" idx="12"/>
          </p:nvPr>
        </p:nvSpPr>
        <p:spPr>
          <a:xfrm>
            <a:off x="6553200" y="6356350"/>
            <a:ext cx="2133600" cy="365125"/>
          </a:xfrm>
          <a:prstGeom prst="rect">
            <a:avLst/>
          </a:prstGeom>
        </p:spPr>
        <p:txBody>
          <a:bodyPr/>
          <a:lstStyle>
            <a:lvl1pPr>
              <a:defRPr/>
            </a:lvl1pPr>
          </a:lstStyle>
          <a:p>
            <a:fld id="{87C1131C-DFE0-4921-8B56-26625D806F7C}" type="slidenum">
              <a:rPr lang="de-AT" altLang="de-DE"/>
              <a:pPr/>
              <a:t>‹Nr.›</a:t>
            </a:fld>
            <a:endParaRPr lang="de-AT" altLang="de-DE"/>
          </a:p>
        </p:txBody>
      </p:sp>
    </p:spTree>
    <p:extLst>
      <p:ext uri="{BB962C8B-B14F-4D97-AF65-F5344CB8AC3E}">
        <p14:creationId xmlns:p14="http://schemas.microsoft.com/office/powerpoint/2010/main" val="907047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7896A4A-9A89-CBBC-7740-25869A665673}"/>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elplatzhalter 1">
            <a:extLst>
              <a:ext uri="{FF2B5EF4-FFF2-40B4-BE49-F238E27FC236}">
                <a16:creationId xmlns:a16="http://schemas.microsoft.com/office/drawing/2014/main" id="{302ECAF6-4316-7D2D-1A96-BE766E0FCB90}"/>
              </a:ext>
            </a:extLst>
          </p:cNvPr>
          <p:cNvSpPr>
            <a:spLocks noGrp="1"/>
          </p:cNvSpPr>
          <p:nvPr>
            <p:ph type="title"/>
          </p:nvPr>
        </p:nvSpPr>
        <p:spPr bwMode="auto">
          <a:xfrm>
            <a:off x="306388" y="893763"/>
            <a:ext cx="8229600"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lvl="0"/>
            <a:endParaRPr lang="de-AT" altLang="de-DE"/>
          </a:p>
        </p:txBody>
      </p:sp>
      <p:sp>
        <p:nvSpPr>
          <p:cNvPr id="15" name="Textplatzhalter 2">
            <a:extLst>
              <a:ext uri="{FF2B5EF4-FFF2-40B4-BE49-F238E27FC236}">
                <a16:creationId xmlns:a16="http://schemas.microsoft.com/office/drawing/2014/main" id="{8CDE0B11-5306-8963-DAE5-BD2A362B4392}"/>
              </a:ext>
            </a:extLst>
          </p:cNvPr>
          <p:cNvSpPr>
            <a:spLocks noGrp="1"/>
          </p:cNvSpPr>
          <p:nvPr>
            <p:ph type="body" idx="1"/>
          </p:nvPr>
        </p:nvSpPr>
        <p:spPr bwMode="auto">
          <a:xfrm>
            <a:off x="323850" y="2060575"/>
            <a:ext cx="8229600" cy="408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de-AT" altLang="de-DE"/>
          </a:p>
        </p:txBody>
      </p:sp>
      <p:sp>
        <p:nvSpPr>
          <p:cNvPr id="16" name="Datumsplatzhalter 3">
            <a:extLst>
              <a:ext uri="{FF2B5EF4-FFF2-40B4-BE49-F238E27FC236}">
                <a16:creationId xmlns:a16="http://schemas.microsoft.com/office/drawing/2014/main" id="{FC3136CC-7C79-1788-5905-E816E723A4C4}"/>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39DA8A7E-DC8E-42AD-B4DA-7387B7F80BCC}" type="datetimeFigureOut">
              <a:rPr lang="de-AT"/>
              <a:pPr>
                <a:defRPr/>
              </a:pPr>
              <a:t>20.01.2023</a:t>
            </a:fld>
            <a:endParaRPr lang="de-AT"/>
          </a:p>
        </p:txBody>
      </p:sp>
      <p:sp>
        <p:nvSpPr>
          <p:cNvPr id="17" name="Fußzeilenplatzhalter 4">
            <a:extLst>
              <a:ext uri="{FF2B5EF4-FFF2-40B4-BE49-F238E27FC236}">
                <a16:creationId xmlns:a16="http://schemas.microsoft.com/office/drawing/2014/main" id="{CF36D1DB-6EBE-737B-E9B8-F7D20C18DE77}"/>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de-AT"/>
          </a:p>
        </p:txBody>
      </p:sp>
      <p:sp>
        <p:nvSpPr>
          <p:cNvPr id="18" name="Foliennummernplatzhalter 5">
            <a:extLst>
              <a:ext uri="{FF2B5EF4-FFF2-40B4-BE49-F238E27FC236}">
                <a16:creationId xmlns:a16="http://schemas.microsoft.com/office/drawing/2014/main" id="{93A60415-D98D-1868-B85A-6D9BEA9CBF99}"/>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3EF69502-4D43-4FC4-890C-3974F1A371AF}" type="slidenum">
              <a:rPr lang="de-AT" altLang="de-DE"/>
              <a:pPr>
                <a:defRPr/>
              </a:pPr>
              <a:t>‹Nr.›</a:t>
            </a:fld>
            <a:endParaRPr lang="de-AT" altLang="de-DE"/>
          </a:p>
        </p:txBody>
      </p:sp>
      <p:pic>
        <p:nvPicPr>
          <p:cNvPr id="19" name="Picture 19">
            <a:extLst>
              <a:ext uri="{FF2B5EF4-FFF2-40B4-BE49-F238E27FC236}">
                <a16:creationId xmlns:a16="http://schemas.microsoft.com/office/drawing/2014/main" id="{289D8878-329F-73BE-E7DF-AB5D2CA17A44}"/>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212138" y="46038"/>
            <a:ext cx="608012"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a:extLst>
              <a:ext uri="{FF2B5EF4-FFF2-40B4-BE49-F238E27FC236}">
                <a16:creationId xmlns:a16="http://schemas.microsoft.com/office/drawing/2014/main" id="{670F51AB-6522-D235-F2BB-6E598295C31B}"/>
              </a:ext>
            </a:extLst>
          </p:cNvPr>
          <p:cNvPicPr preferRelativeResize="0">
            <a:picLocks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6602413"/>
            <a:ext cx="9144000" cy="255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hteck 21">
            <a:extLst>
              <a:ext uri="{FF2B5EF4-FFF2-40B4-BE49-F238E27FC236}">
                <a16:creationId xmlns:a16="http://schemas.microsoft.com/office/drawing/2014/main" id="{6410281A-E02D-E5AB-D9C9-9B077BF1FF72}"/>
              </a:ext>
            </a:extLst>
          </p:cNvPr>
          <p:cNvSpPr>
            <a:spLocks noChangeArrowheads="1"/>
          </p:cNvSpPr>
          <p:nvPr userDrawn="1"/>
        </p:nvSpPr>
        <p:spPr bwMode="auto">
          <a:xfrm>
            <a:off x="-15875" y="6516688"/>
            <a:ext cx="9144000" cy="368300"/>
          </a:xfrm>
          <a:prstGeom prst="rect">
            <a:avLst/>
          </a:prstGeom>
          <a:noFill/>
          <a:ln>
            <a:noFill/>
          </a:ln>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defRPr/>
            </a:pPr>
            <a:r>
              <a:rPr lang="de-DE" altLang="de-DE" dirty="0">
                <a:solidFill>
                  <a:srgbClr val="333333"/>
                </a:solidFill>
                <a:cs typeface="Arial" charset="0"/>
              </a:rPr>
              <a:t> </a:t>
            </a:r>
            <a:r>
              <a:rPr lang="de-DE" altLang="de-DE" sz="1000" dirty="0">
                <a:solidFill>
                  <a:srgbClr val="333333"/>
                </a:solidFill>
                <a:latin typeface="Syntax LT Std" pitchFamily="34" charset="0"/>
                <a:cs typeface="Arial" charset="0"/>
              </a:rPr>
              <a:t>© Österreichischer Bundesverlag Schulbuch GmbH &amp; Co. KG, Wien 2023</a:t>
            </a:r>
          </a:p>
        </p:txBody>
      </p:sp>
      <p:pic>
        <p:nvPicPr>
          <p:cNvPr id="22" name="Picture 13" descr="I:\500-vs_hs\Aushilfen\___Carina\Unterwegs\uw1_schriftzug_weiss.gif">
            <a:extLst>
              <a:ext uri="{FF2B5EF4-FFF2-40B4-BE49-F238E27FC236}">
                <a16:creationId xmlns:a16="http://schemas.microsoft.com/office/drawing/2014/main" id="{0AEBB808-7BBD-E95E-6720-0DE645C6A1D3}"/>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250825" y="77788"/>
            <a:ext cx="1944688"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47"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Lst>
  <p:txStyles>
    <p:titleStyle>
      <a:lvl1pPr algn="ctr" rtl="0" eaLnBrk="0" fontAlgn="base" hangingPunct="0">
        <a:spcBef>
          <a:spcPct val="0"/>
        </a:spcBef>
        <a:spcAft>
          <a:spcPct val="0"/>
        </a:spcAft>
        <a:defRPr sz="3800" b="1" kern="1200">
          <a:solidFill>
            <a:srgbClr val="333333"/>
          </a:solidFill>
          <a:latin typeface="Syntax LT Std" pitchFamily="34" charset="0"/>
          <a:ea typeface="+mj-ea"/>
          <a:cs typeface="+mj-cs"/>
        </a:defRPr>
      </a:lvl1pPr>
      <a:lvl2pPr algn="ctr" rtl="0" eaLnBrk="0" fontAlgn="base" hangingPunct="0">
        <a:spcBef>
          <a:spcPct val="0"/>
        </a:spcBef>
        <a:spcAft>
          <a:spcPct val="0"/>
        </a:spcAft>
        <a:defRPr sz="3800" b="1">
          <a:solidFill>
            <a:srgbClr val="333333"/>
          </a:solidFill>
          <a:latin typeface="Syntax LT Std" pitchFamily="34" charset="0"/>
        </a:defRPr>
      </a:lvl2pPr>
      <a:lvl3pPr algn="ctr" rtl="0" eaLnBrk="0" fontAlgn="base" hangingPunct="0">
        <a:spcBef>
          <a:spcPct val="0"/>
        </a:spcBef>
        <a:spcAft>
          <a:spcPct val="0"/>
        </a:spcAft>
        <a:defRPr sz="3800" b="1">
          <a:solidFill>
            <a:srgbClr val="333333"/>
          </a:solidFill>
          <a:latin typeface="Syntax LT Std" pitchFamily="34" charset="0"/>
        </a:defRPr>
      </a:lvl3pPr>
      <a:lvl4pPr algn="ctr" rtl="0" eaLnBrk="0" fontAlgn="base" hangingPunct="0">
        <a:spcBef>
          <a:spcPct val="0"/>
        </a:spcBef>
        <a:spcAft>
          <a:spcPct val="0"/>
        </a:spcAft>
        <a:defRPr sz="3800" b="1">
          <a:solidFill>
            <a:srgbClr val="333333"/>
          </a:solidFill>
          <a:latin typeface="Syntax LT Std" pitchFamily="34" charset="0"/>
        </a:defRPr>
      </a:lvl4pPr>
      <a:lvl5pPr algn="ctr" rtl="0" eaLnBrk="0" fontAlgn="base" hangingPunct="0">
        <a:spcBef>
          <a:spcPct val="0"/>
        </a:spcBef>
        <a:spcAft>
          <a:spcPct val="0"/>
        </a:spcAft>
        <a:defRPr sz="3800" b="1">
          <a:solidFill>
            <a:srgbClr val="333333"/>
          </a:solidFill>
          <a:latin typeface="Syntax LT Std" pitchFamily="34" charset="0"/>
        </a:defRPr>
      </a:lvl5pPr>
      <a:lvl6pPr marL="457200" algn="ctr" rtl="0" fontAlgn="base">
        <a:spcBef>
          <a:spcPct val="0"/>
        </a:spcBef>
        <a:spcAft>
          <a:spcPct val="0"/>
        </a:spcAft>
        <a:defRPr sz="3800" b="1">
          <a:solidFill>
            <a:srgbClr val="333333"/>
          </a:solidFill>
          <a:latin typeface="Syntax LT Std" pitchFamily="34" charset="0"/>
        </a:defRPr>
      </a:lvl6pPr>
      <a:lvl7pPr marL="914400" algn="ctr" rtl="0" fontAlgn="base">
        <a:spcBef>
          <a:spcPct val="0"/>
        </a:spcBef>
        <a:spcAft>
          <a:spcPct val="0"/>
        </a:spcAft>
        <a:defRPr sz="3800" b="1">
          <a:solidFill>
            <a:srgbClr val="333333"/>
          </a:solidFill>
          <a:latin typeface="Syntax LT Std" pitchFamily="34" charset="0"/>
        </a:defRPr>
      </a:lvl7pPr>
      <a:lvl8pPr marL="1371600" algn="ctr" rtl="0" fontAlgn="base">
        <a:spcBef>
          <a:spcPct val="0"/>
        </a:spcBef>
        <a:spcAft>
          <a:spcPct val="0"/>
        </a:spcAft>
        <a:defRPr sz="3800" b="1">
          <a:solidFill>
            <a:srgbClr val="333333"/>
          </a:solidFill>
          <a:latin typeface="Syntax LT Std" pitchFamily="34" charset="0"/>
        </a:defRPr>
      </a:lvl8pPr>
      <a:lvl9pPr marL="1828800" algn="ctr" rtl="0" fontAlgn="base">
        <a:spcBef>
          <a:spcPct val="0"/>
        </a:spcBef>
        <a:spcAft>
          <a:spcPct val="0"/>
        </a:spcAft>
        <a:defRPr sz="3800" b="1">
          <a:solidFill>
            <a:srgbClr val="333333"/>
          </a:solidFill>
          <a:latin typeface="Syntax LT Std"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lang="de-AT" sz="3800" b="1" kern="1200" dirty="0">
          <a:solidFill>
            <a:srgbClr val="333333"/>
          </a:solidFill>
          <a:latin typeface="Syntax LT Std" pitchFamily="34" charset="0"/>
          <a:ea typeface="+mj-ea"/>
          <a:cs typeface="+mj-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10">
            <a:extLst>
              <a:ext uri="{FF2B5EF4-FFF2-40B4-BE49-F238E27FC236}">
                <a16:creationId xmlns:a16="http://schemas.microsoft.com/office/drawing/2014/main" id="{63B0C5B9-88B5-6058-E5A6-45A53FB92256}"/>
              </a:ext>
            </a:extLst>
          </p:cNvPr>
          <p:cNvSpPr txBox="1">
            <a:spLocks noChangeArrowheads="1"/>
          </p:cNvSpPr>
          <p:nvPr/>
        </p:nvSpPr>
        <p:spPr bwMode="auto">
          <a:xfrm>
            <a:off x="1692275" y="2238375"/>
            <a:ext cx="5688013"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de-DE" altLang="de-DE" sz="6000"/>
              <a:t>Höhenstufen der Vegetation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I:\500-vs_hs\520-hautpschule\SWA\UW_Fotos_Fridrich\Bilder_red\13 almvegetation enzian_red.JPG">
            <a:extLst>
              <a:ext uri="{FF2B5EF4-FFF2-40B4-BE49-F238E27FC236}">
                <a16:creationId xmlns:a16="http://schemas.microsoft.com/office/drawing/2014/main" id="{22C0BA93-5C42-DFC1-5704-0C8FD49F2C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8713" b="7898"/>
          <a:stretch>
            <a:fillRect/>
          </a:stretch>
        </p:blipFill>
        <p:spPr bwMode="auto">
          <a:xfrm>
            <a:off x="247650" y="751557"/>
            <a:ext cx="8664575" cy="476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hteck 4">
            <a:extLst>
              <a:ext uri="{FF2B5EF4-FFF2-40B4-BE49-F238E27FC236}">
                <a16:creationId xmlns:a16="http://schemas.microsoft.com/office/drawing/2014/main" id="{82B29D3A-E09D-0BDE-DFA3-12FB245C7144}"/>
              </a:ext>
            </a:extLst>
          </p:cNvPr>
          <p:cNvSpPr>
            <a:spLocks noChangeArrowheads="1"/>
          </p:cNvSpPr>
          <p:nvPr/>
        </p:nvSpPr>
        <p:spPr bwMode="auto">
          <a:xfrm>
            <a:off x="242888" y="5589588"/>
            <a:ext cx="8640762"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a:solidFill>
                  <a:srgbClr val="000000"/>
                </a:solidFill>
                <a:latin typeface="Arial" panose="020B0604020202020204" pitchFamily="34" charset="0"/>
              </a:rPr>
              <a:t>Die Stufe der Almen</a:t>
            </a:r>
          </a:p>
          <a:p>
            <a:pPr eaLnBrk="1" hangingPunct="1">
              <a:spcBef>
                <a:spcPct val="0"/>
              </a:spcBef>
              <a:buFontTx/>
              <a:buNone/>
            </a:pPr>
            <a:r>
              <a:rPr lang="de-DE" altLang="de-DE" sz="1400" b="0">
                <a:solidFill>
                  <a:srgbClr val="000000"/>
                </a:solidFill>
                <a:latin typeface="Arial" panose="020B0604020202020204" pitchFamily="34" charset="0"/>
              </a:rPr>
              <a:t>Almblumen sind Pflanzen, die mit den tiefen Temperaturen in den Alpen und dem kargen Boden zurechtkommen. Diese Blumen haben sich den Gegebenheiten der Latschenregion angepasst, wie beispielsweise einzelne Arten des Enzians (blau), des Steinbrechs (weiß) oder des Frauenmantels (gelb).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hteck 4">
            <a:extLst>
              <a:ext uri="{FF2B5EF4-FFF2-40B4-BE49-F238E27FC236}">
                <a16:creationId xmlns:a16="http://schemas.microsoft.com/office/drawing/2014/main" id="{FC7DB2D5-6CA2-C475-331A-EE8514F3397A}"/>
              </a:ext>
            </a:extLst>
          </p:cNvPr>
          <p:cNvSpPr>
            <a:spLocks noChangeArrowheads="1"/>
          </p:cNvSpPr>
          <p:nvPr/>
        </p:nvSpPr>
        <p:spPr bwMode="auto">
          <a:xfrm>
            <a:off x="260350" y="5877198"/>
            <a:ext cx="8640763"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dirty="0">
                <a:solidFill>
                  <a:srgbClr val="000000"/>
                </a:solidFill>
                <a:latin typeface="Arial" panose="020B0604020202020204" pitchFamily="34" charset="0"/>
              </a:rPr>
              <a:t>Die Stufe der Almen</a:t>
            </a:r>
          </a:p>
          <a:p>
            <a:pPr eaLnBrk="1" hangingPunct="1">
              <a:spcBef>
                <a:spcPct val="0"/>
              </a:spcBef>
              <a:buFontTx/>
              <a:buNone/>
            </a:pPr>
            <a:r>
              <a:rPr lang="de-DE" altLang="de-DE" sz="1400" b="0" dirty="0">
                <a:solidFill>
                  <a:srgbClr val="000000"/>
                </a:solidFill>
                <a:latin typeface="Arial" panose="020B0604020202020204" pitchFamily="34" charset="0"/>
              </a:rPr>
              <a:t>Auf den Almwiesen blühen unter anderem verschiedene Arten von (blauen) Glockenblumen und der (gelbe) Wiesenbocksbart.</a:t>
            </a:r>
          </a:p>
        </p:txBody>
      </p:sp>
      <p:pic>
        <p:nvPicPr>
          <p:cNvPr id="14339" name="Picture 2" descr="I:\500-vs_hs\520-hautpschule\SWA\UW_Fotos_Fridrich\Bilder_red\14 almveg glockenblume_red.JPG">
            <a:extLst>
              <a:ext uri="{FF2B5EF4-FFF2-40B4-BE49-F238E27FC236}">
                <a16:creationId xmlns:a16="http://schemas.microsoft.com/office/drawing/2014/main" id="{B0E6917A-EE2F-038B-6184-C591033161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2215"/>
          <a:stretch>
            <a:fillRect/>
          </a:stretch>
        </p:blipFill>
        <p:spPr bwMode="auto">
          <a:xfrm>
            <a:off x="239713" y="777651"/>
            <a:ext cx="8623300" cy="502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I:\500-vs_hs\520-hautpschule\SWA\UW_Fotos_Fridrich\Bilder_red\09 schutzhaus_red.JPG">
            <a:extLst>
              <a:ext uri="{FF2B5EF4-FFF2-40B4-BE49-F238E27FC236}">
                <a16:creationId xmlns:a16="http://schemas.microsoft.com/office/drawing/2014/main" id="{33300D5A-6BF3-D886-B83D-3D7FF0D0A3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802"/>
          <a:stretch>
            <a:fillRect/>
          </a:stretch>
        </p:blipFill>
        <p:spPr bwMode="auto">
          <a:xfrm>
            <a:off x="250825" y="765894"/>
            <a:ext cx="6081713"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hteck 5">
            <a:extLst>
              <a:ext uri="{FF2B5EF4-FFF2-40B4-BE49-F238E27FC236}">
                <a16:creationId xmlns:a16="http://schemas.microsoft.com/office/drawing/2014/main" id="{5CB1B3A1-319E-C577-E1C9-7BB957BF72BA}"/>
              </a:ext>
            </a:extLst>
          </p:cNvPr>
          <p:cNvSpPr>
            <a:spLocks noChangeArrowheads="1"/>
          </p:cNvSpPr>
          <p:nvPr/>
        </p:nvSpPr>
        <p:spPr bwMode="auto">
          <a:xfrm>
            <a:off x="6588125" y="4653137"/>
            <a:ext cx="2109788" cy="1728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1400" dirty="0">
                <a:solidFill>
                  <a:srgbClr val="000000"/>
                </a:solidFill>
                <a:latin typeface="Arial" panose="020B0604020202020204" pitchFamily="34" charset="0"/>
              </a:rPr>
              <a:t>Die Stufe der  Almen</a:t>
            </a:r>
            <a:endParaRPr lang="de-AT" altLang="de-DE" sz="1400" dirty="0">
              <a:solidFill>
                <a:srgbClr val="000000"/>
              </a:solidFill>
              <a:latin typeface="Arial" panose="020B0604020202020204" pitchFamily="34" charset="0"/>
            </a:endParaRPr>
          </a:p>
          <a:p>
            <a:pPr eaLnBrk="1" hangingPunct="1">
              <a:spcBef>
                <a:spcPct val="0"/>
              </a:spcBef>
              <a:buFontTx/>
              <a:buNone/>
            </a:pPr>
            <a:r>
              <a:rPr lang="de-AT" altLang="de-DE" sz="1400" b="0" dirty="0">
                <a:solidFill>
                  <a:srgbClr val="000000"/>
                </a:solidFill>
                <a:latin typeface="Arial" panose="020B0604020202020204" pitchFamily="34" charset="0"/>
              </a:rPr>
              <a:t>Christian hat den Aufstieg zum „Schutzhaus Neubau“ auf  2 175 Metern geschafft.</a:t>
            </a:r>
          </a:p>
          <a:p>
            <a:pPr eaLnBrk="1" hangingPunct="1">
              <a:spcBef>
                <a:spcPct val="0"/>
              </a:spcBef>
              <a:buFontTx/>
              <a:buNone/>
            </a:pPr>
            <a:r>
              <a:rPr lang="de-DE" altLang="de-DE" sz="1400" b="0" dirty="0">
                <a:solidFill>
                  <a:srgbClr val="000000"/>
                </a:solidFill>
                <a:latin typeface="Arial" panose="020B0604020202020204" pitchFamily="34" charset="0"/>
              </a:rPr>
              <a:t>Woher das Schutzhaus seinen Namen hat, seht ihr gleich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I:\500-vs_hs\520-hautpschule\SWA\UW_Fotos_Fridrich\Bilder_red\11 reste des ehem goldbergbaus_red.JPG">
            <a:extLst>
              <a:ext uri="{FF2B5EF4-FFF2-40B4-BE49-F238E27FC236}">
                <a16:creationId xmlns:a16="http://schemas.microsoft.com/office/drawing/2014/main" id="{CC45EF8D-7877-1A2B-5FD8-127F4284BD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216"/>
          <a:stretch>
            <a:fillRect/>
          </a:stretch>
        </p:blipFill>
        <p:spPr bwMode="auto">
          <a:xfrm>
            <a:off x="250825" y="765894"/>
            <a:ext cx="6081713"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hteck 5">
            <a:extLst>
              <a:ext uri="{FF2B5EF4-FFF2-40B4-BE49-F238E27FC236}">
                <a16:creationId xmlns:a16="http://schemas.microsoft.com/office/drawing/2014/main" id="{91E5CF26-1870-DF23-0C53-BE0769F9424C}"/>
              </a:ext>
            </a:extLst>
          </p:cNvPr>
          <p:cNvSpPr>
            <a:spLocks noChangeArrowheads="1"/>
          </p:cNvSpPr>
          <p:nvPr/>
        </p:nvSpPr>
        <p:spPr bwMode="auto">
          <a:xfrm>
            <a:off x="6588125" y="4906963"/>
            <a:ext cx="2109788"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1400">
                <a:solidFill>
                  <a:srgbClr val="000000"/>
                </a:solidFill>
                <a:latin typeface="Arial" panose="020B0604020202020204" pitchFamily="34" charset="0"/>
              </a:rPr>
              <a:t>Die Stufe der  Almen</a:t>
            </a:r>
            <a:endParaRPr lang="de-AT" altLang="de-DE" sz="1400">
              <a:solidFill>
                <a:srgbClr val="000000"/>
              </a:solidFill>
              <a:latin typeface="Arial" panose="020B0604020202020204" pitchFamily="34" charset="0"/>
            </a:endParaRPr>
          </a:p>
          <a:p>
            <a:pPr eaLnBrk="1" hangingPunct="1">
              <a:spcBef>
                <a:spcPct val="0"/>
              </a:spcBef>
              <a:buFontTx/>
              <a:buNone/>
            </a:pPr>
            <a:r>
              <a:rPr lang="de-DE" altLang="de-DE" sz="1400" b="0">
                <a:solidFill>
                  <a:srgbClr val="000000"/>
                </a:solidFill>
                <a:latin typeface="Arial" panose="020B0604020202020204" pitchFamily="34" charset="0"/>
              </a:rPr>
              <a:t>Die Ruinen des alten „Goldberghauses“ erinnern an die Zeit, als hier im Hochgebirge Goldbergbau betrieben wurde.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I:\500-vs_hs\520-hautpschule\SWA\UW_Fotos_Fridrich\Bilder_red\10 kernzone np_red.JPG">
            <a:extLst>
              <a:ext uri="{FF2B5EF4-FFF2-40B4-BE49-F238E27FC236}">
                <a16:creationId xmlns:a16="http://schemas.microsoft.com/office/drawing/2014/main" id="{E4E7DDA6-24E2-F6D2-BC64-08D0917E6B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325" r="5663"/>
          <a:stretch>
            <a:fillRect/>
          </a:stretch>
        </p:blipFill>
        <p:spPr bwMode="auto">
          <a:xfrm>
            <a:off x="250825" y="765894"/>
            <a:ext cx="6149975"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hteck 5">
            <a:extLst>
              <a:ext uri="{FF2B5EF4-FFF2-40B4-BE49-F238E27FC236}">
                <a16:creationId xmlns:a16="http://schemas.microsoft.com/office/drawing/2014/main" id="{9F7D071B-C03F-EA05-4D89-DA27D87B2C7B}"/>
              </a:ext>
            </a:extLst>
          </p:cNvPr>
          <p:cNvSpPr>
            <a:spLocks noChangeArrowheads="1"/>
          </p:cNvSpPr>
          <p:nvPr/>
        </p:nvSpPr>
        <p:spPr bwMode="auto">
          <a:xfrm>
            <a:off x="6660232" y="4510088"/>
            <a:ext cx="2180556"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1400" dirty="0">
                <a:solidFill>
                  <a:srgbClr val="000000"/>
                </a:solidFill>
                <a:latin typeface="Arial" panose="020B0604020202020204" pitchFamily="34" charset="0"/>
              </a:rPr>
              <a:t>Die </a:t>
            </a:r>
            <a:r>
              <a:rPr lang="de-DE" altLang="de-DE" sz="1400">
                <a:solidFill>
                  <a:srgbClr val="000000"/>
                </a:solidFill>
                <a:latin typeface="Arial" panose="020B0604020202020204" pitchFamily="34" charset="0"/>
              </a:rPr>
              <a:t>Stufe der </a:t>
            </a:r>
            <a:r>
              <a:rPr lang="de-DE" altLang="de-DE" sz="1400" dirty="0">
                <a:solidFill>
                  <a:srgbClr val="000000"/>
                </a:solidFill>
                <a:latin typeface="Arial" panose="020B0604020202020204" pitchFamily="34" charset="0"/>
              </a:rPr>
              <a:t>Almen</a:t>
            </a:r>
          </a:p>
          <a:p>
            <a:pPr eaLnBrk="1" hangingPunct="1">
              <a:spcBef>
                <a:spcPct val="0"/>
              </a:spcBef>
              <a:buFontTx/>
              <a:buNone/>
            </a:pPr>
            <a:r>
              <a:rPr lang="de-AT" altLang="de-DE" sz="1400" b="0" dirty="0">
                <a:solidFill>
                  <a:srgbClr val="000000"/>
                </a:solidFill>
                <a:latin typeface="Arial" panose="020B0604020202020204" pitchFamily="34" charset="0"/>
              </a:rPr>
              <a:t>Das Schild zeigt an, dass wir uns in der Kernzone des Nationalparks befinden. Dies bedeutet, dass hier der Naturschutz allem anderen übergeordnet  ist und Vorrang hat.</a:t>
            </a:r>
            <a:endParaRPr lang="de-DE" altLang="de-DE" sz="1400" b="0" dirty="0">
              <a:solidFill>
                <a:srgbClr val="000000"/>
              </a:solidFill>
              <a:latin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hteck 4">
            <a:extLst>
              <a:ext uri="{FF2B5EF4-FFF2-40B4-BE49-F238E27FC236}">
                <a16:creationId xmlns:a16="http://schemas.microsoft.com/office/drawing/2014/main" id="{FD1D47BC-B22A-744B-38AE-B854010ABECC}"/>
              </a:ext>
            </a:extLst>
          </p:cNvPr>
          <p:cNvSpPr>
            <a:spLocks noChangeArrowheads="1"/>
          </p:cNvSpPr>
          <p:nvPr/>
        </p:nvSpPr>
        <p:spPr bwMode="auto">
          <a:xfrm>
            <a:off x="235690" y="5661496"/>
            <a:ext cx="82967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dirty="0">
                <a:solidFill>
                  <a:srgbClr val="000000"/>
                </a:solidFill>
                <a:latin typeface="Arial" panose="020B0604020202020204" pitchFamily="34" charset="0"/>
              </a:rPr>
              <a:t>Die Fels-, Schnee- und Eisregion</a:t>
            </a:r>
          </a:p>
          <a:p>
            <a:pPr eaLnBrk="1" hangingPunct="1">
              <a:spcBef>
                <a:spcPct val="0"/>
              </a:spcBef>
              <a:buFontTx/>
              <a:buNone/>
            </a:pPr>
            <a:r>
              <a:rPr lang="de-AT" altLang="de-DE" sz="1400" b="0" dirty="0">
                <a:solidFill>
                  <a:srgbClr val="000000"/>
                </a:solidFill>
                <a:latin typeface="Arial" panose="020B0604020202020204" pitchFamily="34" charset="0"/>
              </a:rPr>
              <a:t>Nach der Pause machen wir uns gestärkt auf den Weg zur nächsten Hütte. Dort, wo wir jetzt über die Steine hinaufklettern, war früher ein Gletscher, der sich inzwischen zurückgezogen hat. </a:t>
            </a:r>
            <a:endParaRPr lang="de-DE" altLang="de-DE" sz="1400" b="0" dirty="0">
              <a:solidFill>
                <a:srgbClr val="000000"/>
              </a:solidFill>
              <a:latin typeface="Arial" panose="020B0604020202020204" pitchFamily="34" charset="0"/>
            </a:endParaRPr>
          </a:p>
        </p:txBody>
      </p:sp>
      <p:pic>
        <p:nvPicPr>
          <p:cNvPr id="18435" name="Picture 5" descr="I:\500-vs_hs\520-hautpschule\SWA\UW_Fotos_Fridrich\Bilder_red\12 gletscher im rückzug_red.JPG">
            <a:extLst>
              <a:ext uri="{FF2B5EF4-FFF2-40B4-BE49-F238E27FC236}">
                <a16:creationId xmlns:a16="http://schemas.microsoft.com/office/drawing/2014/main" id="{D85A5F95-44A4-2502-EADE-0C260241B3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442" b="15710"/>
          <a:stretch>
            <a:fillRect/>
          </a:stretch>
        </p:blipFill>
        <p:spPr bwMode="auto">
          <a:xfrm>
            <a:off x="235690" y="764704"/>
            <a:ext cx="8425631" cy="485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I:\500-vs_hs\520-hautpschule\SWA\UW_Fotos_Fridrich\Bilder_red\16 felsregion_red.JPG">
            <a:extLst>
              <a:ext uri="{FF2B5EF4-FFF2-40B4-BE49-F238E27FC236}">
                <a16:creationId xmlns:a16="http://schemas.microsoft.com/office/drawing/2014/main" id="{56B1C5D5-2B9D-F148-0530-2D4A98E04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9788"/>
          <a:stretch>
            <a:fillRect/>
          </a:stretch>
        </p:blipFill>
        <p:spPr bwMode="auto">
          <a:xfrm>
            <a:off x="274638" y="764704"/>
            <a:ext cx="8564524" cy="5148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hteck 4">
            <a:extLst>
              <a:ext uri="{FF2B5EF4-FFF2-40B4-BE49-F238E27FC236}">
                <a16:creationId xmlns:a16="http://schemas.microsoft.com/office/drawing/2014/main" id="{8D8BC949-33B7-4110-2B0F-770F327A791E}"/>
              </a:ext>
            </a:extLst>
          </p:cNvPr>
          <p:cNvSpPr>
            <a:spLocks noChangeArrowheads="1"/>
          </p:cNvSpPr>
          <p:nvPr/>
        </p:nvSpPr>
        <p:spPr bwMode="auto">
          <a:xfrm>
            <a:off x="250825" y="6021388"/>
            <a:ext cx="83534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a:solidFill>
                  <a:srgbClr val="000000"/>
                </a:solidFill>
                <a:latin typeface="Arial" panose="020B0604020202020204" pitchFamily="34" charset="0"/>
              </a:rPr>
              <a:t>Die Felsregion</a:t>
            </a:r>
          </a:p>
          <a:p>
            <a:pPr eaLnBrk="1" hangingPunct="1">
              <a:spcBef>
                <a:spcPct val="0"/>
              </a:spcBef>
              <a:buFontTx/>
              <a:buNone/>
            </a:pPr>
            <a:r>
              <a:rPr lang="de-DE" altLang="de-DE" sz="1400" b="0">
                <a:solidFill>
                  <a:srgbClr val="000000"/>
                </a:solidFill>
                <a:latin typeface="Arial" panose="020B0604020202020204" pitchFamily="34" charset="0"/>
              </a:rPr>
              <a:t>Hier ist der Bewuchs spärlich und das Bergsteigen kann recht anstrengend sein.</a:t>
            </a:r>
            <a:endParaRPr lang="de-AT" altLang="de-DE" sz="1400" b="0">
              <a:solidFill>
                <a:srgbClr val="000000"/>
              </a:solidFill>
              <a:latin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hteck 4">
            <a:extLst>
              <a:ext uri="{FF2B5EF4-FFF2-40B4-BE49-F238E27FC236}">
                <a16:creationId xmlns:a16="http://schemas.microsoft.com/office/drawing/2014/main" id="{A5022601-7692-5666-FD65-B77B1A5EEF18}"/>
              </a:ext>
            </a:extLst>
          </p:cNvPr>
          <p:cNvSpPr>
            <a:spLocks noChangeArrowheads="1"/>
          </p:cNvSpPr>
          <p:nvPr/>
        </p:nvSpPr>
        <p:spPr bwMode="auto">
          <a:xfrm>
            <a:off x="4710113" y="5230813"/>
            <a:ext cx="3959225" cy="129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a:solidFill>
                  <a:srgbClr val="000000"/>
                </a:solidFill>
                <a:latin typeface="Arial" panose="020B0604020202020204" pitchFamily="34" charset="0"/>
              </a:rPr>
              <a:t>Die Felsregion</a:t>
            </a:r>
          </a:p>
          <a:p>
            <a:pPr eaLnBrk="1" hangingPunct="1">
              <a:spcBef>
                <a:spcPct val="0"/>
              </a:spcBef>
              <a:buFontTx/>
              <a:buNone/>
            </a:pPr>
            <a:r>
              <a:rPr lang="de-AT" altLang="de-DE" sz="1400" b="0">
                <a:solidFill>
                  <a:srgbClr val="000000"/>
                </a:solidFill>
                <a:latin typeface="Arial" panose="020B0604020202020204" pitchFamily="34" charset="0"/>
              </a:rPr>
              <a:t>An diesem „Wanderweg“ wird deutlich, warum sich Christian beim Aufstieg plagt ...</a:t>
            </a:r>
          </a:p>
          <a:p>
            <a:pPr eaLnBrk="1" hangingPunct="1">
              <a:spcBef>
                <a:spcPct val="0"/>
              </a:spcBef>
              <a:buFontTx/>
              <a:buNone/>
            </a:pPr>
            <a:r>
              <a:rPr lang="de-AT" altLang="de-DE" sz="1400" b="0">
                <a:solidFill>
                  <a:srgbClr val="000000"/>
                </a:solidFill>
                <a:latin typeface="Arial" panose="020B0604020202020204" pitchFamily="34" charset="0"/>
              </a:rPr>
              <a:t>Das Gelände ist steil und die Bergsteigerinnen und Bergsteiger müssen über kleine und große Steine klettern.</a:t>
            </a:r>
            <a:endParaRPr lang="de-DE" altLang="de-DE" sz="1400" b="0">
              <a:solidFill>
                <a:srgbClr val="000000"/>
              </a:solidFill>
              <a:latin typeface="Arial" panose="020B0604020202020204" pitchFamily="34" charset="0"/>
            </a:endParaRPr>
          </a:p>
        </p:txBody>
      </p:sp>
      <p:pic>
        <p:nvPicPr>
          <p:cNvPr id="20483" name="Picture 6" descr="I:\500-vs_hs\520-hautpschule\SWA\UW_Fotos_Fridrich\Bilder_red\19 wanderweg in felsregion_red.JPG">
            <a:extLst>
              <a:ext uri="{FF2B5EF4-FFF2-40B4-BE49-F238E27FC236}">
                <a16:creationId xmlns:a16="http://schemas.microsoft.com/office/drawing/2014/main" id="{86E5424A-C22E-BEB8-05A0-12F9512B2C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0" y="727075"/>
            <a:ext cx="4321175"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hteck 5">
            <a:extLst>
              <a:ext uri="{FF2B5EF4-FFF2-40B4-BE49-F238E27FC236}">
                <a16:creationId xmlns:a16="http://schemas.microsoft.com/office/drawing/2014/main" id="{CD0D8677-C8E7-C1BF-08C7-5442EFD633AB}"/>
              </a:ext>
            </a:extLst>
          </p:cNvPr>
          <p:cNvSpPr>
            <a:spLocks noChangeArrowheads="1"/>
          </p:cNvSpPr>
          <p:nvPr/>
        </p:nvSpPr>
        <p:spPr bwMode="auto">
          <a:xfrm>
            <a:off x="247650" y="5929313"/>
            <a:ext cx="842327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dirty="0">
                <a:solidFill>
                  <a:srgbClr val="000000"/>
                </a:solidFill>
                <a:latin typeface="Arial" panose="020B0604020202020204" pitchFamily="34" charset="0"/>
              </a:rPr>
              <a:t>Die Felsregion</a:t>
            </a:r>
          </a:p>
          <a:p>
            <a:pPr eaLnBrk="1" hangingPunct="1">
              <a:spcBef>
                <a:spcPct val="0"/>
              </a:spcBef>
              <a:buFontTx/>
              <a:buNone/>
            </a:pPr>
            <a:r>
              <a:rPr lang="de-AT" altLang="de-DE" sz="1400" b="0" dirty="0">
                <a:solidFill>
                  <a:srgbClr val="000000"/>
                </a:solidFill>
                <a:latin typeface="Arial" panose="020B0604020202020204" pitchFamily="34" charset="0"/>
              </a:rPr>
              <a:t>Auf und zwischen den Felsen wachsen Moose und Flechten … </a:t>
            </a:r>
            <a:endParaRPr lang="de-DE" altLang="de-DE" sz="1400" b="0" dirty="0">
              <a:solidFill>
                <a:srgbClr val="000000"/>
              </a:solidFill>
              <a:latin typeface="Arial" panose="020B0604020202020204" pitchFamily="34" charset="0"/>
            </a:endParaRPr>
          </a:p>
        </p:txBody>
      </p:sp>
      <p:pic>
        <p:nvPicPr>
          <p:cNvPr id="21507" name="Picture 5" descr="I:\500-vs_hs\520-hautpschule\SWA\UW_Fotos_Fridrich\Bilder_red\15 felsregion flechten_red.JPG">
            <a:extLst>
              <a:ext uri="{FF2B5EF4-FFF2-40B4-BE49-F238E27FC236}">
                <a16:creationId xmlns:a16="http://schemas.microsoft.com/office/drawing/2014/main" id="{F7B3EE41-9F1D-D5EC-D746-85FCC51BB5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 b="22844"/>
          <a:stretch>
            <a:fillRect/>
          </a:stretch>
        </p:blipFill>
        <p:spPr bwMode="auto">
          <a:xfrm>
            <a:off x="247650" y="764704"/>
            <a:ext cx="8612188" cy="498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hteck 5">
            <a:extLst>
              <a:ext uri="{FF2B5EF4-FFF2-40B4-BE49-F238E27FC236}">
                <a16:creationId xmlns:a16="http://schemas.microsoft.com/office/drawing/2014/main" id="{CB1489B8-AAD9-BF14-3C3B-4EF41C530C0B}"/>
              </a:ext>
            </a:extLst>
          </p:cNvPr>
          <p:cNvSpPr>
            <a:spLocks noChangeArrowheads="1"/>
          </p:cNvSpPr>
          <p:nvPr/>
        </p:nvSpPr>
        <p:spPr bwMode="auto">
          <a:xfrm>
            <a:off x="247650" y="5876627"/>
            <a:ext cx="842327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dirty="0">
                <a:solidFill>
                  <a:srgbClr val="000000"/>
                </a:solidFill>
                <a:latin typeface="Arial" panose="020B0604020202020204" pitchFamily="34" charset="0"/>
              </a:rPr>
              <a:t>Die Felsregion</a:t>
            </a:r>
          </a:p>
          <a:p>
            <a:pPr eaLnBrk="1" hangingPunct="1">
              <a:spcBef>
                <a:spcPct val="0"/>
              </a:spcBef>
              <a:buFontTx/>
              <a:buNone/>
            </a:pPr>
            <a:r>
              <a:rPr lang="de-AT" altLang="de-DE" sz="1400" b="0" dirty="0">
                <a:solidFill>
                  <a:srgbClr val="000000"/>
                </a:solidFill>
                <a:latin typeface="Arial" panose="020B0604020202020204" pitchFamily="34" charset="0"/>
              </a:rPr>
              <a:t>… und da und dort sogar kleine einzelne Blumen oder Pflanzenpolster. Meist sind diese Gewächse nicht sehr hoch. Sie haben sich der Umgebung und dem Klima auf diese Art angepasst.</a:t>
            </a:r>
            <a:endParaRPr lang="de-DE" altLang="de-DE" sz="1400" b="0" dirty="0">
              <a:solidFill>
                <a:srgbClr val="000000"/>
              </a:solidFill>
              <a:latin typeface="Arial" panose="020B0604020202020204" pitchFamily="34" charset="0"/>
            </a:endParaRPr>
          </a:p>
        </p:txBody>
      </p:sp>
      <p:pic>
        <p:nvPicPr>
          <p:cNvPr id="22531" name="Picture 2" descr="I:\500-vs_hs\520-hautpschule\SWA\UW_Fotos_Fridrich\Bilder_red\17 felsregion spärliche veg_red.JPG">
            <a:extLst>
              <a:ext uri="{FF2B5EF4-FFF2-40B4-BE49-F238E27FC236}">
                <a16:creationId xmlns:a16="http://schemas.microsoft.com/office/drawing/2014/main" id="{28A84658-95AB-4B31-BD98-BBAAA67A4D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138" t="-211" r="15285" b="211"/>
          <a:stretch>
            <a:fillRect/>
          </a:stretch>
        </p:blipFill>
        <p:spPr bwMode="auto">
          <a:xfrm>
            <a:off x="247650" y="763364"/>
            <a:ext cx="3871913"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3" descr="I:\500-vs_hs\520-hautpschule\SWA\UW_Fotos_Fridrich\Bilder_red\18 felsregion anpassung veget._red.JPG">
            <a:extLst>
              <a:ext uri="{FF2B5EF4-FFF2-40B4-BE49-F238E27FC236}">
                <a16:creationId xmlns:a16="http://schemas.microsoft.com/office/drawing/2014/main" id="{EB271D85-70CD-6237-5C41-22E10E89CE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720" r="16170"/>
          <a:stretch>
            <a:fillRect/>
          </a:stretch>
        </p:blipFill>
        <p:spPr bwMode="auto">
          <a:xfrm>
            <a:off x="4248150" y="771302"/>
            <a:ext cx="4610100" cy="503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hteck 5">
            <a:extLst>
              <a:ext uri="{FF2B5EF4-FFF2-40B4-BE49-F238E27FC236}">
                <a16:creationId xmlns:a16="http://schemas.microsoft.com/office/drawing/2014/main" id="{92D5E44D-B1A3-135E-0F17-EB0340FAFFEA}"/>
              </a:ext>
            </a:extLst>
          </p:cNvPr>
          <p:cNvSpPr>
            <a:spLocks noChangeArrowheads="1"/>
          </p:cNvSpPr>
          <p:nvPr/>
        </p:nvSpPr>
        <p:spPr bwMode="auto">
          <a:xfrm>
            <a:off x="4738688" y="3861048"/>
            <a:ext cx="3959225" cy="2592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1400" dirty="0">
                <a:solidFill>
                  <a:srgbClr val="000000"/>
                </a:solidFill>
                <a:latin typeface="Arial" panose="020B0604020202020204" pitchFamily="34" charset="0"/>
              </a:rPr>
              <a:t>Die Talsohle</a:t>
            </a:r>
            <a:endParaRPr lang="de-AT" altLang="de-DE" sz="1400" dirty="0">
              <a:solidFill>
                <a:srgbClr val="000000"/>
              </a:solidFill>
              <a:latin typeface="Arial" panose="020B0604020202020204" pitchFamily="34" charset="0"/>
            </a:endParaRPr>
          </a:p>
          <a:p>
            <a:pPr eaLnBrk="1" hangingPunct="1">
              <a:spcBef>
                <a:spcPct val="0"/>
              </a:spcBef>
              <a:buFontTx/>
              <a:buNone/>
            </a:pPr>
            <a:r>
              <a:rPr lang="de-AT" altLang="de-DE" sz="1400" b="0" dirty="0">
                <a:solidFill>
                  <a:srgbClr val="000000"/>
                </a:solidFill>
                <a:latin typeface="Arial" panose="020B0604020202020204" pitchFamily="34" charset="0"/>
              </a:rPr>
              <a:t>Christian macht mit seiner Familie Urlaub im </a:t>
            </a:r>
            <a:r>
              <a:rPr lang="de-AT" altLang="de-DE" sz="1400" b="0" dirty="0" err="1">
                <a:solidFill>
                  <a:srgbClr val="000000"/>
                </a:solidFill>
                <a:latin typeface="Arial" panose="020B0604020202020204" pitchFamily="34" charset="0"/>
              </a:rPr>
              <a:t>Raurisertal</a:t>
            </a:r>
            <a:r>
              <a:rPr lang="de-AT" altLang="de-DE" sz="1400" b="0" dirty="0">
                <a:solidFill>
                  <a:srgbClr val="000000"/>
                </a:solidFill>
                <a:latin typeface="Arial" panose="020B0604020202020204" pitchFamily="34" charset="0"/>
              </a:rPr>
              <a:t>. </a:t>
            </a:r>
          </a:p>
          <a:p>
            <a:pPr eaLnBrk="1" hangingPunct="1">
              <a:spcBef>
                <a:spcPct val="0"/>
              </a:spcBef>
              <a:buFontTx/>
              <a:buNone/>
            </a:pPr>
            <a:r>
              <a:rPr lang="de-DE" altLang="de-DE" sz="1400" b="0" dirty="0">
                <a:solidFill>
                  <a:srgbClr val="000000"/>
                </a:solidFill>
                <a:latin typeface="Arial" panose="020B0604020202020204" pitchFamily="34" charset="0"/>
              </a:rPr>
              <a:t>Der  Ferienort </a:t>
            </a:r>
            <a:r>
              <a:rPr lang="de-DE" altLang="de-DE" sz="1400" b="0" dirty="0" err="1">
                <a:solidFill>
                  <a:srgbClr val="000000"/>
                </a:solidFill>
                <a:latin typeface="Arial" panose="020B0604020202020204" pitchFamily="34" charset="0"/>
              </a:rPr>
              <a:t>Rauris</a:t>
            </a:r>
            <a:r>
              <a:rPr lang="de-DE" altLang="de-DE" sz="1400" b="0" dirty="0">
                <a:solidFill>
                  <a:srgbClr val="000000"/>
                </a:solidFill>
                <a:latin typeface="Arial" panose="020B0604020202020204" pitchFamily="34" charset="0"/>
              </a:rPr>
              <a:t> liegt auf einer Höhe von </a:t>
            </a:r>
            <a:br>
              <a:rPr lang="de-DE" altLang="de-DE" sz="1400" b="0" dirty="0">
                <a:solidFill>
                  <a:srgbClr val="000000"/>
                </a:solidFill>
                <a:latin typeface="Arial" panose="020B0604020202020204" pitchFamily="34" charset="0"/>
              </a:rPr>
            </a:br>
            <a:r>
              <a:rPr lang="de-DE" altLang="de-DE" sz="1400" b="0" dirty="0">
                <a:solidFill>
                  <a:srgbClr val="000000"/>
                </a:solidFill>
                <a:latin typeface="Arial" panose="020B0604020202020204" pitchFamily="34" charset="0"/>
              </a:rPr>
              <a:t>950 Metern. Das Tal der </a:t>
            </a:r>
            <a:r>
              <a:rPr lang="de-DE" altLang="de-DE" sz="1400" b="0" dirty="0" err="1">
                <a:solidFill>
                  <a:srgbClr val="000000"/>
                </a:solidFill>
                <a:latin typeface="Arial" panose="020B0604020202020204" pitchFamily="34" charset="0"/>
              </a:rPr>
              <a:t>Rauriser</a:t>
            </a:r>
            <a:r>
              <a:rPr lang="de-DE" altLang="de-DE" sz="1400" b="0" dirty="0">
                <a:solidFill>
                  <a:srgbClr val="000000"/>
                </a:solidFill>
                <a:latin typeface="Arial" panose="020B0604020202020204" pitchFamily="34" charset="0"/>
              </a:rPr>
              <a:t>  Ache liegt im </a:t>
            </a:r>
            <a:r>
              <a:rPr lang="de-AT" altLang="de-DE" sz="1400" b="0" dirty="0">
                <a:solidFill>
                  <a:srgbClr val="000000"/>
                </a:solidFill>
                <a:latin typeface="Arial" panose="020B0604020202020204" pitchFamily="34" charset="0"/>
              </a:rPr>
              <a:t>Salzburger Teil des Nationalparks Hohe Tauern.  </a:t>
            </a:r>
          </a:p>
          <a:p>
            <a:pPr eaLnBrk="1" hangingPunct="1">
              <a:spcBef>
                <a:spcPct val="0"/>
              </a:spcBef>
              <a:buFontTx/>
              <a:buNone/>
            </a:pPr>
            <a:r>
              <a:rPr lang="de-AT" altLang="de-DE" sz="1400" b="0" dirty="0">
                <a:solidFill>
                  <a:srgbClr val="000000"/>
                </a:solidFill>
                <a:latin typeface="Arial" panose="020B0604020202020204" pitchFamily="34" charset="0"/>
              </a:rPr>
              <a:t>Hier  findet man viele natürliche Quellen mit klarem Wasser. In den Wildbächen gibt es Gebirgsforellen. Auch der abgebildete Fischteich weist eine hervorragende Wasserqualität auf.  </a:t>
            </a:r>
          </a:p>
          <a:p>
            <a:pPr eaLnBrk="1" hangingPunct="1">
              <a:spcBef>
                <a:spcPct val="0"/>
              </a:spcBef>
              <a:buFontTx/>
              <a:buNone/>
            </a:pPr>
            <a:r>
              <a:rPr lang="de-AT" altLang="de-DE" sz="1400" b="0" dirty="0">
                <a:solidFill>
                  <a:srgbClr val="000000"/>
                </a:solidFill>
                <a:latin typeface="Arial" panose="020B0604020202020204" pitchFamily="34" charset="0"/>
              </a:rPr>
              <a:t>Saftige, bunt blühende Wiesen und auch vereinzelt Obstbäume gedeihen hier im Tal.</a:t>
            </a:r>
            <a:endParaRPr lang="de-DE" altLang="de-DE" sz="1400" b="0" dirty="0">
              <a:solidFill>
                <a:srgbClr val="000000"/>
              </a:solidFill>
              <a:latin typeface="Arial" panose="020B0604020202020204" pitchFamily="34" charset="0"/>
            </a:endParaRPr>
          </a:p>
        </p:txBody>
      </p:sp>
      <p:pic>
        <p:nvPicPr>
          <p:cNvPr id="4099" name="Picture 5" descr="I:\500-vs_hs\520-hautpschule\SWA\UW_Fotos_Fridrich\Bilder_red\01-christian talboden angeln_red.JPG">
            <a:extLst>
              <a:ext uri="{FF2B5EF4-FFF2-40B4-BE49-F238E27FC236}">
                <a16:creationId xmlns:a16="http://schemas.microsoft.com/office/drawing/2014/main" id="{FDC310BD-8755-E0EE-8AFA-0C6CFC1316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925" y="765175"/>
            <a:ext cx="4267200" cy="568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hteck 7">
            <a:extLst>
              <a:ext uri="{FF2B5EF4-FFF2-40B4-BE49-F238E27FC236}">
                <a16:creationId xmlns:a16="http://schemas.microsoft.com/office/drawing/2014/main" id="{079F3ED2-557B-A7E8-104B-56BAAA48D8D2}"/>
              </a:ext>
            </a:extLst>
          </p:cNvPr>
          <p:cNvSpPr>
            <a:spLocks noChangeArrowheads="1"/>
          </p:cNvSpPr>
          <p:nvPr/>
        </p:nvSpPr>
        <p:spPr bwMode="auto">
          <a:xfrm>
            <a:off x="250825" y="5805488"/>
            <a:ext cx="871378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dirty="0">
                <a:solidFill>
                  <a:srgbClr val="000000"/>
                </a:solidFill>
                <a:latin typeface="Arial" panose="020B0604020202020204" pitchFamily="34" charset="0"/>
              </a:rPr>
              <a:t>Die Fels-, Schnee- und Eisregion</a:t>
            </a:r>
          </a:p>
          <a:p>
            <a:pPr eaLnBrk="1" hangingPunct="1">
              <a:spcBef>
                <a:spcPct val="0"/>
              </a:spcBef>
              <a:buFontTx/>
              <a:buNone/>
            </a:pPr>
            <a:r>
              <a:rPr lang="de-AT" altLang="de-DE" sz="1400" b="0" dirty="0">
                <a:solidFill>
                  <a:srgbClr val="000000"/>
                </a:solidFill>
                <a:latin typeface="Arial" panose="020B0604020202020204" pitchFamily="34" charset="0"/>
              </a:rPr>
              <a:t>Immer wieder überqueren Christian und seine Wandergruppe Schneefelder. </a:t>
            </a:r>
          </a:p>
          <a:p>
            <a:pPr eaLnBrk="1" hangingPunct="1">
              <a:spcBef>
                <a:spcPct val="0"/>
              </a:spcBef>
              <a:buFontTx/>
              <a:buNone/>
            </a:pPr>
            <a:r>
              <a:rPr lang="de-AT" altLang="de-DE" sz="1400" b="0" dirty="0">
                <a:solidFill>
                  <a:srgbClr val="000000"/>
                </a:solidFill>
                <a:latin typeface="Arial" panose="020B0604020202020204" pitchFamily="34" charset="0"/>
              </a:rPr>
              <a:t>Hoch in den Bergen gibt es auch im Sommer Schnee und Eis.</a:t>
            </a:r>
            <a:endParaRPr lang="de-DE" altLang="de-DE" sz="1400" b="0" dirty="0">
              <a:solidFill>
                <a:srgbClr val="000000"/>
              </a:solidFill>
              <a:latin typeface="Arial" panose="020B0604020202020204" pitchFamily="34" charset="0"/>
            </a:endParaRPr>
          </a:p>
        </p:txBody>
      </p:sp>
      <p:pic>
        <p:nvPicPr>
          <p:cNvPr id="23555" name="Picture 2" descr="I:\500-vs_hs\520-hautpschule\SWA\UW_Fotos_Fridrich\21 überquerung schneefeld.JPG">
            <a:extLst>
              <a:ext uri="{FF2B5EF4-FFF2-40B4-BE49-F238E27FC236}">
                <a16:creationId xmlns:a16="http://schemas.microsoft.com/office/drawing/2014/main" id="{D48AD795-A53A-57CF-59DC-0FDE903460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423" b="15158"/>
          <a:stretch>
            <a:fillRect/>
          </a:stretch>
        </p:blipFill>
        <p:spPr bwMode="auto">
          <a:xfrm>
            <a:off x="250825" y="706438"/>
            <a:ext cx="8697913" cy="502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I:\500-vs_hs\520-hautpschule\SWA\UW_Fotos_Fridrich\Bilder_red\20 schneeregion_red.JPG">
            <a:extLst>
              <a:ext uri="{FF2B5EF4-FFF2-40B4-BE49-F238E27FC236}">
                <a16:creationId xmlns:a16="http://schemas.microsoft.com/office/drawing/2014/main" id="{FB8CE077-0B57-E922-1D8D-1798D7254A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 b="22511"/>
          <a:stretch>
            <a:fillRect/>
          </a:stretch>
        </p:blipFill>
        <p:spPr bwMode="auto">
          <a:xfrm>
            <a:off x="250825" y="692150"/>
            <a:ext cx="8642350" cy="501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hteck 4">
            <a:extLst>
              <a:ext uri="{FF2B5EF4-FFF2-40B4-BE49-F238E27FC236}">
                <a16:creationId xmlns:a16="http://schemas.microsoft.com/office/drawing/2014/main" id="{53298C53-3395-86D8-1BA5-5DE0DE5F8BAB}"/>
              </a:ext>
            </a:extLst>
          </p:cNvPr>
          <p:cNvSpPr>
            <a:spLocks noChangeArrowheads="1"/>
          </p:cNvSpPr>
          <p:nvPr/>
        </p:nvSpPr>
        <p:spPr bwMode="auto">
          <a:xfrm>
            <a:off x="250825" y="5805488"/>
            <a:ext cx="83534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dirty="0">
                <a:solidFill>
                  <a:srgbClr val="000000"/>
                </a:solidFill>
                <a:latin typeface="Arial" panose="020B0604020202020204" pitchFamily="34" charset="0"/>
              </a:rPr>
              <a:t>Die Fels-, Schnee- und Eisregion</a:t>
            </a:r>
          </a:p>
          <a:p>
            <a:pPr eaLnBrk="1" hangingPunct="1">
              <a:spcBef>
                <a:spcPct val="0"/>
              </a:spcBef>
              <a:buFontTx/>
              <a:buNone/>
            </a:pPr>
            <a:r>
              <a:rPr lang="de-DE" altLang="de-DE" sz="1400" b="0" dirty="0">
                <a:solidFill>
                  <a:srgbClr val="000000"/>
                </a:solidFill>
                <a:latin typeface="Arial" panose="020B0604020202020204" pitchFamily="34" charset="0"/>
              </a:rPr>
              <a:t>Im Bereich des Hohen Sonnblicks werden – wie fast überall in den Alpen – die Gletscher immer kleiner. Wo früher Gletschereis war, sind jetzt fast nur noch Felsen zu sehen.</a:t>
            </a:r>
            <a:endParaRPr lang="de-AT" altLang="de-DE" sz="1400" b="0" dirty="0">
              <a:solidFill>
                <a:srgbClr val="000000"/>
              </a:solidFill>
              <a:latin typeface="Arial" panose="020B0604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I:\500-vs_hs\520-hautpschule\SWA\UW_Fotos_Fridrich\Bilder_red\22 gletscher im abschmelzen_red.JPG">
            <a:extLst>
              <a:ext uri="{FF2B5EF4-FFF2-40B4-BE49-F238E27FC236}">
                <a16:creationId xmlns:a16="http://schemas.microsoft.com/office/drawing/2014/main" id="{9CB90EF0-8767-5412-07F5-7DC4C719FF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293" b="17822"/>
          <a:stretch>
            <a:fillRect/>
          </a:stretch>
        </p:blipFill>
        <p:spPr bwMode="auto">
          <a:xfrm>
            <a:off x="203200" y="783356"/>
            <a:ext cx="8642350" cy="510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hteck 4">
            <a:extLst>
              <a:ext uri="{FF2B5EF4-FFF2-40B4-BE49-F238E27FC236}">
                <a16:creationId xmlns:a16="http://schemas.microsoft.com/office/drawing/2014/main" id="{282A2D15-03FA-0A78-447C-9D3C1C1C01F6}"/>
              </a:ext>
            </a:extLst>
          </p:cNvPr>
          <p:cNvSpPr>
            <a:spLocks noChangeArrowheads="1"/>
          </p:cNvSpPr>
          <p:nvPr/>
        </p:nvSpPr>
        <p:spPr bwMode="auto">
          <a:xfrm>
            <a:off x="228600" y="5968131"/>
            <a:ext cx="8640763"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dirty="0">
                <a:solidFill>
                  <a:srgbClr val="000000"/>
                </a:solidFill>
                <a:latin typeface="Arial" panose="020B0604020202020204" pitchFamily="34" charset="0"/>
              </a:rPr>
              <a:t>Die Fels-, Schnee- und Eisregion</a:t>
            </a:r>
          </a:p>
          <a:p>
            <a:pPr eaLnBrk="1" hangingPunct="1">
              <a:spcBef>
                <a:spcPct val="0"/>
              </a:spcBef>
              <a:buFontTx/>
              <a:buNone/>
            </a:pPr>
            <a:r>
              <a:rPr lang="de-DE" altLang="de-DE" sz="1400" b="0" dirty="0">
                <a:solidFill>
                  <a:srgbClr val="000000"/>
                </a:solidFill>
                <a:latin typeface="Arial" panose="020B0604020202020204" pitchFamily="34" charset="0"/>
              </a:rPr>
              <a:t>Das Foto zeigt den Gletscher aus der Nähe und man erkennt deutlich die Gletscherspalten.</a:t>
            </a:r>
            <a:endParaRPr lang="de-AT" altLang="de-DE" sz="1400" b="0" dirty="0">
              <a:solidFill>
                <a:srgbClr val="000000"/>
              </a:solidFill>
              <a:latin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77D2F783-EA79-74AA-C015-66E0F9CD4390}"/>
              </a:ext>
            </a:extLst>
          </p:cNvPr>
          <p:cNvSpPr>
            <a:spLocks noChangeArrowheads="1"/>
          </p:cNvSpPr>
          <p:nvPr/>
        </p:nvSpPr>
        <p:spPr bwMode="auto">
          <a:xfrm>
            <a:off x="4427538" y="692150"/>
            <a:ext cx="4465637" cy="5689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200">
                <a:solidFill>
                  <a:srgbClr val="000000"/>
                </a:solidFill>
                <a:latin typeface="Arial" pitchFamily="34" charset="0"/>
              </a:defRPr>
            </a:lvl1pPr>
            <a:lvl2pPr marL="742950" indent="-285750" eaLnBrk="0" hangingPunct="0">
              <a:defRPr sz="4200">
                <a:solidFill>
                  <a:srgbClr val="000000"/>
                </a:solidFill>
                <a:latin typeface="Arial" pitchFamily="34" charset="0"/>
              </a:defRPr>
            </a:lvl2pPr>
            <a:lvl3pPr marL="1143000" indent="-228600" eaLnBrk="0" hangingPunct="0">
              <a:defRPr sz="4200">
                <a:solidFill>
                  <a:srgbClr val="000000"/>
                </a:solidFill>
                <a:latin typeface="Arial" pitchFamily="34" charset="0"/>
              </a:defRPr>
            </a:lvl3pPr>
            <a:lvl4pPr marL="1600200" indent="-228600" eaLnBrk="0" hangingPunct="0">
              <a:defRPr sz="4200">
                <a:solidFill>
                  <a:srgbClr val="000000"/>
                </a:solidFill>
                <a:latin typeface="Arial" pitchFamily="34" charset="0"/>
              </a:defRPr>
            </a:lvl4pPr>
            <a:lvl5pPr marL="2057400" indent="-228600" eaLnBrk="0" hangingPunct="0">
              <a:defRPr sz="4200">
                <a:solidFill>
                  <a:srgbClr val="000000"/>
                </a:solidFill>
                <a:latin typeface="Arial" pitchFamily="34" charset="0"/>
              </a:defRPr>
            </a:lvl5pPr>
            <a:lvl6pPr marL="2514600" indent="-228600" eaLnBrk="0" fontAlgn="base" hangingPunct="0">
              <a:spcBef>
                <a:spcPct val="0"/>
              </a:spcBef>
              <a:spcAft>
                <a:spcPct val="0"/>
              </a:spcAft>
              <a:defRPr sz="4200">
                <a:solidFill>
                  <a:srgbClr val="000000"/>
                </a:solidFill>
                <a:latin typeface="Arial" pitchFamily="34" charset="0"/>
              </a:defRPr>
            </a:lvl6pPr>
            <a:lvl7pPr marL="2971800" indent="-228600" eaLnBrk="0" fontAlgn="base" hangingPunct="0">
              <a:spcBef>
                <a:spcPct val="0"/>
              </a:spcBef>
              <a:spcAft>
                <a:spcPct val="0"/>
              </a:spcAft>
              <a:defRPr sz="4200">
                <a:solidFill>
                  <a:srgbClr val="000000"/>
                </a:solidFill>
                <a:latin typeface="Arial" pitchFamily="34" charset="0"/>
              </a:defRPr>
            </a:lvl7pPr>
            <a:lvl8pPr marL="3429000" indent="-228600" eaLnBrk="0" fontAlgn="base" hangingPunct="0">
              <a:spcBef>
                <a:spcPct val="0"/>
              </a:spcBef>
              <a:spcAft>
                <a:spcPct val="0"/>
              </a:spcAft>
              <a:defRPr sz="4200">
                <a:solidFill>
                  <a:srgbClr val="000000"/>
                </a:solidFill>
                <a:latin typeface="Arial" pitchFamily="34" charset="0"/>
              </a:defRPr>
            </a:lvl8pPr>
            <a:lvl9pPr marL="3886200" indent="-228600" eaLnBrk="0" fontAlgn="base" hangingPunct="0">
              <a:spcBef>
                <a:spcPct val="0"/>
              </a:spcBef>
              <a:spcAft>
                <a:spcPct val="0"/>
              </a:spcAft>
              <a:defRPr sz="4200">
                <a:solidFill>
                  <a:srgbClr val="000000"/>
                </a:solidFill>
                <a:latin typeface="Arial" pitchFamily="34" charset="0"/>
              </a:defRPr>
            </a:lvl9pPr>
          </a:lstStyle>
          <a:p>
            <a:pPr eaLnBrk="1" fontAlgn="auto" hangingPunct="1">
              <a:lnSpc>
                <a:spcPct val="80000"/>
              </a:lnSpc>
              <a:spcBef>
                <a:spcPct val="20000"/>
              </a:spcBef>
              <a:spcAft>
                <a:spcPts val="0"/>
              </a:spcAft>
              <a:buClr>
                <a:srgbClr val="FFFFFF"/>
              </a:buClr>
              <a:buFont typeface="Wingdings" pitchFamily="2" charset="2"/>
              <a:buNone/>
              <a:defRPr/>
            </a:pPr>
            <a:r>
              <a:rPr lang="de-DE" altLang="de-DE" sz="1200" kern="0" dirty="0"/>
              <a:t> </a:t>
            </a:r>
            <a:endParaRPr lang="de-DE" altLang="de-DE" sz="1200" b="1" kern="0" dirty="0"/>
          </a:p>
          <a:p>
            <a:pPr eaLnBrk="1" fontAlgn="auto" hangingPunct="1">
              <a:spcBef>
                <a:spcPts val="0"/>
              </a:spcBef>
              <a:spcAft>
                <a:spcPts val="0"/>
              </a:spcAft>
              <a:defRPr/>
            </a:pPr>
            <a:r>
              <a:rPr lang="de-DE" altLang="de-DE" sz="1200" b="1" kern="0" dirty="0"/>
              <a:t>Impressum</a:t>
            </a:r>
          </a:p>
          <a:p>
            <a:pPr eaLnBrk="1" fontAlgn="auto" hangingPunct="1">
              <a:spcBef>
                <a:spcPts val="0"/>
              </a:spcBef>
              <a:spcAft>
                <a:spcPts val="0"/>
              </a:spcAft>
              <a:defRPr/>
            </a:pPr>
            <a:r>
              <a:rPr lang="de-DE" altLang="de-DE" sz="1200" kern="0" dirty="0"/>
              <a:t>© Österreichischer Bundesverlag Schulbuch GmbH &amp; Co. KG, Wien 2023</a:t>
            </a:r>
          </a:p>
          <a:p>
            <a:pPr eaLnBrk="1" fontAlgn="auto" hangingPunct="1">
              <a:spcBef>
                <a:spcPts val="0"/>
              </a:spcBef>
              <a:spcAft>
                <a:spcPts val="0"/>
              </a:spcAft>
              <a:defRPr/>
            </a:pPr>
            <a:endParaRPr lang="de-DE" altLang="de-DE" sz="1200" kern="0" dirty="0"/>
          </a:p>
          <a:p>
            <a:pPr eaLnBrk="1" fontAlgn="auto" hangingPunct="1">
              <a:spcBef>
                <a:spcPts val="0"/>
              </a:spcBef>
              <a:spcAft>
                <a:spcPts val="0"/>
              </a:spcAft>
              <a:defRPr/>
            </a:pPr>
            <a:r>
              <a:rPr lang="de-DE" altLang="de-DE" sz="1200" kern="0" dirty="0"/>
              <a:t>Autorinnen und Autoren: Christian Fridrich, Gabriele Kulhanek-Wehlend, Carina Chreiska-Höbinger, Jasmin Sonnleitner, Christoph Steinhart</a:t>
            </a:r>
          </a:p>
          <a:p>
            <a:pPr eaLnBrk="1" fontAlgn="auto" hangingPunct="1">
              <a:spcBef>
                <a:spcPts val="0"/>
              </a:spcBef>
              <a:spcAft>
                <a:spcPts val="0"/>
              </a:spcAft>
              <a:defRPr/>
            </a:pPr>
            <a:endParaRPr lang="de-DE" altLang="de-DE" sz="1200" dirty="0">
              <a:latin typeface="Arial" charset="0"/>
              <a:cs typeface="Arial" charset="0"/>
            </a:endParaRPr>
          </a:p>
          <a:p>
            <a:pPr eaLnBrk="1" fontAlgn="auto" hangingPunct="1">
              <a:spcBef>
                <a:spcPts val="0"/>
              </a:spcBef>
              <a:spcAft>
                <a:spcPts val="0"/>
              </a:spcAft>
              <a:defRPr/>
            </a:pPr>
            <a:r>
              <a:rPr lang="de-DE" altLang="de-DE" sz="1200" dirty="0">
                <a:latin typeface="Arial" charset="0"/>
                <a:cs typeface="Arial" charset="0"/>
              </a:rPr>
              <a:t>Text und Fotos: Christian Fridrich, </a:t>
            </a:r>
            <a:r>
              <a:rPr lang="de-DE" altLang="de-DE" sz="1200" dirty="0" err="1">
                <a:latin typeface="Arial" charset="0"/>
                <a:cs typeface="Arial" charset="0"/>
              </a:rPr>
              <a:t>Großweikersdorf</a:t>
            </a:r>
            <a:endParaRPr lang="de-DE" altLang="de-DE" sz="1200" dirty="0">
              <a:latin typeface="Arial" charset="0"/>
              <a:cs typeface="Arial" charset="0"/>
            </a:endParaRPr>
          </a:p>
          <a:p>
            <a:pPr eaLnBrk="1" fontAlgn="auto" hangingPunct="1">
              <a:spcBef>
                <a:spcPts val="0"/>
              </a:spcBef>
              <a:spcAft>
                <a:spcPts val="0"/>
              </a:spcAft>
              <a:defRPr/>
            </a:pPr>
            <a:endParaRPr lang="de-DE" altLang="de-DE" sz="1200" kern="0" dirty="0"/>
          </a:p>
          <a:p>
            <a:pPr eaLnBrk="1" fontAlgn="auto" hangingPunct="1">
              <a:spcBef>
                <a:spcPts val="0"/>
              </a:spcBef>
              <a:spcAft>
                <a:spcPts val="0"/>
              </a:spcAft>
              <a:defRPr/>
            </a:pPr>
            <a:endParaRPr lang="de-DE" altLang="de-DE" sz="1200" kern="0" dirty="0"/>
          </a:p>
          <a:p>
            <a:pPr eaLnBrk="1" fontAlgn="auto" hangingPunct="1">
              <a:spcBef>
                <a:spcPts val="0"/>
              </a:spcBef>
              <a:spcAft>
                <a:spcPts val="0"/>
              </a:spcAft>
              <a:defRPr/>
            </a:pPr>
            <a:endParaRPr lang="de-DE" altLang="de-DE" sz="1200" kern="0" dirty="0"/>
          </a:p>
          <a:p>
            <a:pPr eaLnBrk="1" fontAlgn="auto" hangingPunct="1">
              <a:spcBef>
                <a:spcPts val="0"/>
              </a:spcBef>
              <a:spcAft>
                <a:spcPts val="0"/>
              </a:spcAft>
              <a:defRPr/>
            </a:pPr>
            <a:endParaRPr lang="de-DE" altLang="de-DE" sz="1200" kern="0" dirty="0"/>
          </a:p>
          <a:p>
            <a:pPr eaLnBrk="1" fontAlgn="auto" hangingPunct="1">
              <a:spcBef>
                <a:spcPts val="0"/>
              </a:spcBef>
              <a:spcAft>
                <a:spcPts val="0"/>
              </a:spcAft>
              <a:defRPr/>
            </a:pPr>
            <a:r>
              <a:rPr lang="de-DE" altLang="de-DE" sz="1200" kern="0" dirty="0"/>
              <a:t>Alle Rechte vorbehalten.</a:t>
            </a:r>
          </a:p>
          <a:p>
            <a:pPr eaLnBrk="1" fontAlgn="auto" hangingPunct="1">
              <a:spcBef>
                <a:spcPts val="0"/>
              </a:spcBef>
              <a:spcAft>
                <a:spcPts val="0"/>
              </a:spcAft>
              <a:defRPr/>
            </a:pPr>
            <a:r>
              <a:rPr lang="de-DE" altLang="de-DE" sz="1200" kern="0" dirty="0"/>
              <a:t>www.oebv.at</a:t>
            </a:r>
          </a:p>
          <a:p>
            <a:pPr eaLnBrk="1" fontAlgn="auto" hangingPunct="1">
              <a:spcBef>
                <a:spcPts val="0"/>
              </a:spcBef>
              <a:spcAft>
                <a:spcPts val="0"/>
              </a:spcAft>
              <a:defRPr/>
            </a:pPr>
            <a:endParaRPr lang="de-DE" altLang="de-DE" sz="1200" kern="0" dirty="0"/>
          </a:p>
          <a:p>
            <a:pPr eaLnBrk="1" fontAlgn="auto" hangingPunct="1">
              <a:spcBef>
                <a:spcPts val="0"/>
              </a:spcBef>
              <a:spcAft>
                <a:spcPts val="0"/>
              </a:spcAft>
              <a:defRPr/>
            </a:pPr>
            <a:r>
              <a:rPr lang="de-DE" altLang="de-DE" sz="1200" kern="0" dirty="0"/>
              <a:t>Das Werk und seine Teile sind urheberrechtlich geschützt. Der Verlag gewährt das Recht des Downloads und des Einsatzes im Unterricht. Das Herauslösen, Kopieren und Bearbeiten von Daten jeder Art ist untersagt. Das Ausdrucken und Anfertigen von Kopien ist ausschließlich für den eigenen Unterrichts-gebrauch gestattet. Urhebervermerke, Seriennummern sowie sonstige der Programmidentifikation dienende Merkmale dürfen nicht entfernt oder geändert werden. Weder das Werk noch seine Teile dürfen in ein Netzwerk gestellt oder über das Internet weiter verbreitet oder veräußert werden.</a:t>
            </a:r>
          </a:p>
          <a:p>
            <a:pPr eaLnBrk="1" fontAlgn="auto" hangingPunct="1">
              <a:spcBef>
                <a:spcPts val="0"/>
              </a:spcBef>
              <a:spcAft>
                <a:spcPts val="0"/>
              </a:spcAft>
              <a:defRPr/>
            </a:pPr>
            <a:endParaRPr lang="de-DE" altLang="de-DE" sz="1200" kern="0" dirty="0"/>
          </a:p>
          <a:p>
            <a:pPr eaLnBrk="1" fontAlgn="auto" hangingPunct="1">
              <a:spcBef>
                <a:spcPts val="0"/>
              </a:spcBef>
              <a:spcAft>
                <a:spcPts val="0"/>
              </a:spcAft>
              <a:defRPr/>
            </a:pPr>
            <a:r>
              <a:rPr lang="de-DE" altLang="de-DE" sz="1200" kern="0" dirty="0"/>
              <a:t>Jede Nutzung in anderen als den genannten Fällen bedarf der vorherigen schriftlichen Einwilligung des Verlages.</a:t>
            </a:r>
          </a:p>
        </p:txBody>
      </p:sp>
      <p:sp>
        <p:nvSpPr>
          <p:cNvPr id="6" name="Rectangle 6">
            <a:extLst>
              <a:ext uri="{FF2B5EF4-FFF2-40B4-BE49-F238E27FC236}">
                <a16:creationId xmlns:a16="http://schemas.microsoft.com/office/drawing/2014/main" id="{ADA47195-A23B-0592-2580-82D852D2C2EE}"/>
              </a:ext>
            </a:extLst>
          </p:cNvPr>
          <p:cNvSpPr>
            <a:spLocks noChangeArrowheads="1"/>
          </p:cNvSpPr>
          <p:nvPr/>
        </p:nvSpPr>
        <p:spPr bwMode="auto">
          <a:xfrm>
            <a:off x="467544" y="836712"/>
            <a:ext cx="3744912" cy="4752975"/>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PoloST11K-Buch" pitchFamily="34" charset="0"/>
              </a:defRPr>
            </a:lvl1pPr>
            <a:lvl2pPr marL="742950" indent="-285750" eaLnBrk="0" hangingPunct="0">
              <a:spcBef>
                <a:spcPct val="20000"/>
              </a:spcBef>
              <a:buChar char="–"/>
              <a:defRPr sz="1200">
                <a:solidFill>
                  <a:srgbClr val="000000"/>
                </a:solidFill>
                <a:latin typeface="Arial" pitchFamily="34" charset="0"/>
                <a:ea typeface="Times New Roman" pitchFamily="18" charset="0"/>
                <a:cs typeface="Arial" pitchFamily="34" charset="0"/>
              </a:defRPr>
            </a:lvl2pPr>
            <a:lvl3pPr marL="1143000" indent="-228600" eaLnBrk="0" hangingPunct="0">
              <a:spcBef>
                <a:spcPct val="20000"/>
              </a:spcBef>
              <a:buChar char="•"/>
              <a:defRPr sz="2400">
                <a:solidFill>
                  <a:schemeClr val="tx1"/>
                </a:solidFill>
                <a:latin typeface="PoloST11K-Buch" pitchFamily="34" charset="0"/>
                <a:cs typeface="Times New Roman" pitchFamily="18" charset="0"/>
              </a:defRPr>
            </a:lvl3pPr>
            <a:lvl4pPr marL="1600200" indent="-228600" eaLnBrk="0" hangingPunct="0">
              <a:spcBef>
                <a:spcPct val="20000"/>
              </a:spcBef>
              <a:buChar char="–"/>
              <a:defRPr sz="2000">
                <a:solidFill>
                  <a:schemeClr val="tx1"/>
                </a:solidFill>
                <a:latin typeface="PoloST11K-Buch" pitchFamily="34" charset="0"/>
                <a:cs typeface="Times New Roman" pitchFamily="18" charset="0"/>
              </a:defRPr>
            </a:lvl4pPr>
            <a:lvl5pPr marL="2057400" indent="-228600" eaLnBrk="0" hangingPunct="0">
              <a:spcBef>
                <a:spcPct val="20000"/>
              </a:spcBef>
              <a:buChar char="»"/>
              <a:defRPr sz="1200">
                <a:solidFill>
                  <a:srgbClr val="000000"/>
                </a:solidFill>
                <a:latin typeface="Arial" pitchFamily="34" charset="0"/>
                <a:ea typeface="Times New Roman" pitchFamily="18" charset="0"/>
                <a:cs typeface="Arial" pitchFamily="34" charset="0"/>
              </a:defRPr>
            </a:lvl5pPr>
            <a:lvl6pPr marL="2514600" indent="-228600" eaLnBrk="0" fontAlgn="base" hangingPunct="0">
              <a:spcBef>
                <a:spcPct val="20000"/>
              </a:spcBef>
              <a:spcAft>
                <a:spcPct val="0"/>
              </a:spcAft>
              <a:buChar char="»"/>
              <a:defRPr sz="1200">
                <a:solidFill>
                  <a:srgbClr val="000000"/>
                </a:solidFill>
                <a:latin typeface="Arial" pitchFamily="34" charset="0"/>
                <a:ea typeface="Times New Roman" pitchFamily="18" charset="0"/>
                <a:cs typeface="Arial" pitchFamily="34" charset="0"/>
              </a:defRPr>
            </a:lvl6pPr>
            <a:lvl7pPr marL="2971800" indent="-228600" eaLnBrk="0" fontAlgn="base" hangingPunct="0">
              <a:spcBef>
                <a:spcPct val="20000"/>
              </a:spcBef>
              <a:spcAft>
                <a:spcPct val="0"/>
              </a:spcAft>
              <a:buChar char="»"/>
              <a:defRPr sz="1200">
                <a:solidFill>
                  <a:srgbClr val="000000"/>
                </a:solidFill>
                <a:latin typeface="Arial" pitchFamily="34" charset="0"/>
                <a:ea typeface="Times New Roman" pitchFamily="18" charset="0"/>
                <a:cs typeface="Arial" pitchFamily="34" charset="0"/>
              </a:defRPr>
            </a:lvl7pPr>
            <a:lvl8pPr marL="3429000" indent="-228600" eaLnBrk="0" fontAlgn="base" hangingPunct="0">
              <a:spcBef>
                <a:spcPct val="20000"/>
              </a:spcBef>
              <a:spcAft>
                <a:spcPct val="0"/>
              </a:spcAft>
              <a:buChar char="»"/>
              <a:defRPr sz="1200">
                <a:solidFill>
                  <a:srgbClr val="000000"/>
                </a:solidFill>
                <a:latin typeface="Arial" pitchFamily="34" charset="0"/>
                <a:ea typeface="Times New Roman" pitchFamily="18" charset="0"/>
                <a:cs typeface="Arial" pitchFamily="34" charset="0"/>
              </a:defRPr>
            </a:lvl8pPr>
            <a:lvl9pPr marL="3886200" indent="-228600" eaLnBrk="0" fontAlgn="base" hangingPunct="0">
              <a:spcBef>
                <a:spcPct val="20000"/>
              </a:spcBef>
              <a:spcAft>
                <a:spcPct val="0"/>
              </a:spcAft>
              <a:buChar char="»"/>
              <a:defRPr sz="1200">
                <a:solidFill>
                  <a:srgbClr val="000000"/>
                </a:solidFill>
                <a:latin typeface="Arial" pitchFamily="34" charset="0"/>
                <a:ea typeface="Times New Roman" pitchFamily="18" charset="0"/>
                <a:cs typeface="Arial" pitchFamily="34" charset="0"/>
              </a:defRPr>
            </a:lvl9pPr>
          </a:lstStyle>
          <a:p>
            <a:pPr eaLnBrk="1" fontAlgn="auto" hangingPunct="1">
              <a:lnSpc>
                <a:spcPts val="1600"/>
              </a:lnSpc>
              <a:spcBef>
                <a:spcPts val="600"/>
              </a:spcBef>
              <a:spcAft>
                <a:spcPts val="0"/>
              </a:spcAft>
              <a:buFontTx/>
              <a:buNone/>
              <a:defRPr/>
            </a:pPr>
            <a:r>
              <a:rPr lang="de-DE" altLang="de-DE" sz="1200" b="1" kern="0" dirty="0">
                <a:solidFill>
                  <a:srgbClr val="000000"/>
                </a:solidFill>
                <a:latin typeface="Arial" pitchFamily="34" charset="0"/>
              </a:rPr>
              <a:t>Hinweise zum Einsatz</a:t>
            </a:r>
          </a:p>
          <a:p>
            <a:pPr eaLnBrk="1" fontAlgn="auto" hangingPunct="1">
              <a:lnSpc>
                <a:spcPts val="1600"/>
              </a:lnSpc>
              <a:spcBef>
                <a:spcPts val="600"/>
              </a:spcBef>
              <a:spcAft>
                <a:spcPts val="0"/>
              </a:spcAft>
              <a:buClr>
                <a:srgbClr val="000000"/>
              </a:buClr>
              <a:buFontTx/>
              <a:buNone/>
              <a:defRPr/>
            </a:pPr>
            <a:r>
              <a:rPr lang="de-DE" altLang="de-DE" sz="1200" kern="0" dirty="0">
                <a:solidFill>
                  <a:srgbClr val="000000"/>
                </a:solidFill>
                <a:latin typeface="Arial" pitchFamily="34" charset="0"/>
              </a:rPr>
              <a:t>Die Bildergalerie bezieht sich auf das Thema „Menschen nutzen das Gebirge“ auf den Seiten 36 und 37 im Schulbuch </a:t>
            </a:r>
            <a:r>
              <a:rPr lang="de-DE" altLang="de-DE" sz="1200" i="1" kern="0" dirty="0">
                <a:solidFill>
                  <a:srgbClr val="000000"/>
                </a:solidFill>
                <a:latin typeface="Arial" pitchFamily="34" charset="0"/>
              </a:rPr>
              <a:t>unterwegs 1</a:t>
            </a:r>
            <a:r>
              <a:rPr lang="de-DE" altLang="de-DE" sz="1200" kern="0" dirty="0">
                <a:solidFill>
                  <a:srgbClr val="000000"/>
                </a:solidFill>
                <a:latin typeface="Arial" pitchFamily="34" charset="0"/>
              </a:rPr>
              <a:t>.</a:t>
            </a:r>
          </a:p>
          <a:p>
            <a:pPr eaLnBrk="1" fontAlgn="auto" hangingPunct="1">
              <a:lnSpc>
                <a:spcPts val="1600"/>
              </a:lnSpc>
              <a:spcBef>
                <a:spcPts val="600"/>
              </a:spcBef>
              <a:spcAft>
                <a:spcPts val="0"/>
              </a:spcAft>
              <a:buClr>
                <a:srgbClr val="000000"/>
              </a:buClr>
              <a:buFontTx/>
              <a:buNone/>
              <a:defRPr/>
            </a:pPr>
            <a:r>
              <a:rPr lang="de-DE" altLang="de-DE" sz="1200" kern="0">
                <a:solidFill>
                  <a:srgbClr val="000000"/>
                </a:solidFill>
                <a:latin typeface="Arial" pitchFamily="34" charset="0"/>
              </a:rPr>
              <a:t>Sie </a:t>
            </a:r>
            <a:r>
              <a:rPr lang="de-DE" altLang="de-DE" sz="1200" kern="0" dirty="0">
                <a:solidFill>
                  <a:srgbClr val="000000"/>
                </a:solidFill>
                <a:latin typeface="Arial" pitchFamily="34" charset="0"/>
              </a:rPr>
              <a:t>kann als Einstieg dienen. </a:t>
            </a:r>
            <a:br>
              <a:rPr lang="de-DE" altLang="de-DE" sz="1100" kern="0" dirty="0">
                <a:solidFill>
                  <a:srgbClr val="000000"/>
                </a:solidFill>
                <a:latin typeface="Arial" pitchFamily="34" charset="0"/>
              </a:rPr>
            </a:br>
            <a:endParaRPr lang="de-DE" altLang="de-DE" sz="1200" kern="0" dirty="0">
              <a:solidFill>
                <a:srgbClr val="000000"/>
              </a:solidFill>
              <a:latin typeface="Arial" pitchFamily="34" charset="0"/>
            </a:endParaRPr>
          </a:p>
          <a:p>
            <a:pPr eaLnBrk="1" fontAlgn="auto" hangingPunct="1">
              <a:lnSpc>
                <a:spcPts val="1600"/>
              </a:lnSpc>
              <a:spcBef>
                <a:spcPts val="600"/>
              </a:spcBef>
              <a:spcAft>
                <a:spcPts val="0"/>
              </a:spcAft>
              <a:buClr>
                <a:srgbClr val="009999"/>
              </a:buClr>
              <a:buFontTx/>
              <a:buNone/>
              <a:defRPr/>
            </a:pPr>
            <a:endParaRPr lang="de-DE" altLang="de-DE" sz="1200" kern="0" dirty="0">
              <a:solidFill>
                <a:srgbClr val="000000"/>
              </a:solidFill>
              <a:latin typeface="Arial" pitchFamily="34" charset="0"/>
            </a:endParaRPr>
          </a:p>
          <a:p>
            <a:pPr eaLnBrk="1" fontAlgn="auto" hangingPunct="1">
              <a:lnSpc>
                <a:spcPts val="1600"/>
              </a:lnSpc>
              <a:spcBef>
                <a:spcPts val="600"/>
              </a:spcBef>
              <a:spcAft>
                <a:spcPts val="0"/>
              </a:spcAft>
              <a:buClr>
                <a:srgbClr val="009999"/>
              </a:buClr>
              <a:buFontTx/>
              <a:buNone/>
              <a:defRPr/>
            </a:pPr>
            <a:r>
              <a:rPr lang="de-DE" altLang="de-DE" sz="1200" kern="0" dirty="0">
                <a:solidFill>
                  <a:srgbClr val="000000"/>
                </a:solidFill>
                <a:latin typeface="Arial" pitchFamily="34" charset="0"/>
              </a:rPr>
              <a:t>Wir wünschen einen erfolgreichen Unterricht!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hteck 5">
            <a:extLst>
              <a:ext uri="{FF2B5EF4-FFF2-40B4-BE49-F238E27FC236}">
                <a16:creationId xmlns:a16="http://schemas.microsoft.com/office/drawing/2014/main" id="{A4F25883-FFB7-AAEB-F540-1D0DCA766316}"/>
              </a:ext>
            </a:extLst>
          </p:cNvPr>
          <p:cNvSpPr>
            <a:spLocks noChangeArrowheads="1"/>
          </p:cNvSpPr>
          <p:nvPr/>
        </p:nvSpPr>
        <p:spPr bwMode="auto">
          <a:xfrm>
            <a:off x="258763" y="5661025"/>
            <a:ext cx="86423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dirty="0">
                <a:solidFill>
                  <a:srgbClr val="000000"/>
                </a:solidFill>
                <a:latin typeface="Arial" panose="020B0604020202020204" pitchFamily="34" charset="0"/>
              </a:rPr>
              <a:t>Der Hohe Sonnblick</a:t>
            </a:r>
          </a:p>
          <a:p>
            <a:pPr eaLnBrk="1" hangingPunct="1">
              <a:spcBef>
                <a:spcPct val="0"/>
              </a:spcBef>
              <a:buFontTx/>
              <a:buNone/>
            </a:pPr>
            <a:r>
              <a:rPr lang="de-DE" altLang="de-DE" sz="1400" b="0" dirty="0">
                <a:solidFill>
                  <a:srgbClr val="000000"/>
                </a:solidFill>
                <a:latin typeface="Arial" panose="020B0604020202020204" pitchFamily="34" charset="0"/>
              </a:rPr>
              <a:t>Über dem Tal der </a:t>
            </a:r>
            <a:r>
              <a:rPr lang="de-DE" altLang="de-DE" sz="1400" b="0" dirty="0" err="1">
                <a:solidFill>
                  <a:srgbClr val="000000"/>
                </a:solidFill>
                <a:latin typeface="Arial" panose="020B0604020202020204" pitchFamily="34" charset="0"/>
              </a:rPr>
              <a:t>Rauriser</a:t>
            </a:r>
            <a:r>
              <a:rPr lang="de-DE" altLang="de-DE" sz="1400" b="0" dirty="0">
                <a:solidFill>
                  <a:srgbClr val="000000"/>
                </a:solidFill>
                <a:latin typeface="Arial" panose="020B0604020202020204" pitchFamily="34" charset="0"/>
              </a:rPr>
              <a:t> Ache erhebt sich der 3 105 Meter  hohe Gipfel mit der über 100 Jahre alten, höchstgelegenen Wetterbeobachtungsstation Österreichs. Die Hohen Tauern, zu denen der Hohe Sonnblick zählt, sind Teil der Zentralalpen.  </a:t>
            </a:r>
          </a:p>
        </p:txBody>
      </p:sp>
      <p:pic>
        <p:nvPicPr>
          <p:cNvPr id="5123" name="Picture 5" descr="I:\500-vs_hs\520-hautpschule\SWA\UW_Fotos_Fridrich\Bilder_red\02-hoher sonnblick_ausschn_red.jpg">
            <a:extLst>
              <a:ext uri="{FF2B5EF4-FFF2-40B4-BE49-F238E27FC236}">
                <a16:creationId xmlns:a16="http://schemas.microsoft.com/office/drawing/2014/main" id="{33AD33D3-B83E-8376-4DE6-78B4C53E25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030" b="29108"/>
          <a:stretch>
            <a:fillRect/>
          </a:stretch>
        </p:blipFill>
        <p:spPr bwMode="auto">
          <a:xfrm>
            <a:off x="233363" y="692150"/>
            <a:ext cx="8642350" cy="491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124" name="Gerade Verbindung mit Pfeil 2">
            <a:extLst>
              <a:ext uri="{FF2B5EF4-FFF2-40B4-BE49-F238E27FC236}">
                <a16:creationId xmlns:a16="http://schemas.microsoft.com/office/drawing/2014/main" id="{B3F3403E-59BF-9891-BD73-3FFAB376DB54}"/>
              </a:ext>
            </a:extLst>
          </p:cNvPr>
          <p:cNvCxnSpPr>
            <a:cxnSpLocks noChangeShapeType="1"/>
          </p:cNvCxnSpPr>
          <p:nvPr/>
        </p:nvCxnSpPr>
        <p:spPr bwMode="auto">
          <a:xfrm flipH="1">
            <a:off x="5580063" y="836613"/>
            <a:ext cx="287337" cy="576262"/>
          </a:xfrm>
          <a:prstGeom prst="straightConnector1">
            <a:avLst/>
          </a:prstGeom>
          <a:noFill/>
          <a:ln w="15875" algn="ctr">
            <a:solidFill>
              <a:schemeClr val="bg1"/>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hteck 4">
            <a:extLst>
              <a:ext uri="{FF2B5EF4-FFF2-40B4-BE49-F238E27FC236}">
                <a16:creationId xmlns:a16="http://schemas.microsoft.com/office/drawing/2014/main" id="{B250FD4F-46C2-6263-9A8E-63FAC1421E78}"/>
              </a:ext>
            </a:extLst>
          </p:cNvPr>
          <p:cNvSpPr>
            <a:spLocks noChangeArrowheads="1"/>
          </p:cNvSpPr>
          <p:nvPr/>
        </p:nvSpPr>
        <p:spPr bwMode="auto">
          <a:xfrm>
            <a:off x="250825" y="5805488"/>
            <a:ext cx="864235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dirty="0">
                <a:solidFill>
                  <a:srgbClr val="000000"/>
                </a:solidFill>
                <a:latin typeface="Arial" panose="020B0604020202020204" pitchFamily="34" charset="0"/>
              </a:rPr>
              <a:t>Am Fuße des Hohen Sonnblicks</a:t>
            </a:r>
          </a:p>
          <a:p>
            <a:pPr eaLnBrk="1" hangingPunct="1">
              <a:spcBef>
                <a:spcPct val="0"/>
              </a:spcBef>
              <a:buFontTx/>
              <a:buNone/>
            </a:pPr>
            <a:r>
              <a:rPr lang="de-AT" altLang="de-DE" sz="1400" b="0" dirty="0">
                <a:solidFill>
                  <a:srgbClr val="000000"/>
                </a:solidFill>
                <a:latin typeface="Arial" panose="020B0604020202020204" pitchFamily="34" charset="0"/>
              </a:rPr>
              <a:t>Wir fahren mit dem Autobus an das Ende des </a:t>
            </a:r>
            <a:r>
              <a:rPr lang="de-AT" altLang="de-DE" sz="1400" b="0" dirty="0" err="1">
                <a:solidFill>
                  <a:srgbClr val="000000"/>
                </a:solidFill>
                <a:latin typeface="Arial" panose="020B0604020202020204" pitchFamily="34" charset="0"/>
              </a:rPr>
              <a:t>Raurisertals</a:t>
            </a:r>
            <a:r>
              <a:rPr lang="de-AT" altLang="de-DE" sz="1400" b="0" dirty="0">
                <a:solidFill>
                  <a:srgbClr val="000000"/>
                </a:solidFill>
                <a:latin typeface="Arial" panose="020B0604020202020204" pitchFamily="34" charset="0"/>
              </a:rPr>
              <a:t>. Von da wandern wir zuerst auf der asphaltierten Straße, dann auf der Schotterstraße leicht bergauf zum Talschluss </a:t>
            </a:r>
            <a:r>
              <a:rPr lang="de-AT" altLang="de-DE" sz="1400" b="0" dirty="0" err="1">
                <a:solidFill>
                  <a:srgbClr val="000000"/>
                </a:solidFill>
                <a:latin typeface="Arial" panose="020B0604020202020204" pitchFamily="34" charset="0"/>
              </a:rPr>
              <a:t>Kolm-Saigurn</a:t>
            </a:r>
            <a:r>
              <a:rPr lang="de-AT" altLang="de-DE" sz="1400" b="0" dirty="0">
                <a:solidFill>
                  <a:srgbClr val="000000"/>
                </a:solidFill>
                <a:latin typeface="Arial" panose="020B0604020202020204" pitchFamily="34" charset="0"/>
              </a:rPr>
              <a:t> auf 1 598 Metern. </a:t>
            </a:r>
            <a:endParaRPr lang="de-DE" altLang="de-DE" sz="1400" b="0" dirty="0">
              <a:solidFill>
                <a:srgbClr val="000000"/>
              </a:solidFill>
              <a:latin typeface="Arial" panose="020B0604020202020204" pitchFamily="34" charset="0"/>
            </a:endParaRPr>
          </a:p>
        </p:txBody>
      </p:sp>
      <p:pic>
        <p:nvPicPr>
          <p:cNvPr id="6147" name="Picture 5" descr="I:\500-vs_hs\520-hautpschule\SWA\UW_Fotos_Fridrich\Bilder_red\03-start der Wanderung_red.JPG">
            <a:extLst>
              <a:ext uri="{FF2B5EF4-FFF2-40B4-BE49-F238E27FC236}">
                <a16:creationId xmlns:a16="http://schemas.microsoft.com/office/drawing/2014/main" id="{5EEC38FD-E59E-0206-8106-8B78E478D6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2161" b="10634"/>
          <a:stretch>
            <a:fillRect/>
          </a:stretch>
        </p:blipFill>
        <p:spPr bwMode="auto">
          <a:xfrm>
            <a:off x="247650" y="742295"/>
            <a:ext cx="8500814" cy="4918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hteck 5">
            <a:extLst>
              <a:ext uri="{FF2B5EF4-FFF2-40B4-BE49-F238E27FC236}">
                <a16:creationId xmlns:a16="http://schemas.microsoft.com/office/drawing/2014/main" id="{922C2837-417E-6E33-3940-0F9EE10D3F27}"/>
              </a:ext>
            </a:extLst>
          </p:cNvPr>
          <p:cNvSpPr>
            <a:spLocks noChangeArrowheads="1"/>
          </p:cNvSpPr>
          <p:nvPr/>
        </p:nvSpPr>
        <p:spPr bwMode="auto">
          <a:xfrm>
            <a:off x="4716463" y="5341938"/>
            <a:ext cx="4176712"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de-DE" sz="1400">
                <a:solidFill>
                  <a:srgbClr val="000000"/>
                </a:solidFill>
                <a:latin typeface="Arial" panose="020B0604020202020204" pitchFamily="34" charset="0"/>
              </a:rPr>
              <a:t>Die </a:t>
            </a:r>
            <a:r>
              <a:rPr lang="de-AT" altLang="de-DE" sz="1400">
                <a:solidFill>
                  <a:srgbClr val="000000"/>
                </a:solidFill>
                <a:latin typeface="Arial" panose="020B0604020202020204" pitchFamily="34" charset="0"/>
              </a:rPr>
              <a:t>Mischwaldstufe</a:t>
            </a:r>
          </a:p>
          <a:p>
            <a:pPr eaLnBrk="1" hangingPunct="1">
              <a:spcBef>
                <a:spcPct val="0"/>
              </a:spcBef>
              <a:buFontTx/>
              <a:buNone/>
            </a:pPr>
            <a:r>
              <a:rPr lang="de-DE" altLang="de-DE" sz="1400" b="0">
                <a:solidFill>
                  <a:srgbClr val="000000"/>
                </a:solidFill>
                <a:latin typeface="Arial" panose="020B0604020202020204" pitchFamily="34" charset="0"/>
              </a:rPr>
              <a:t>Wir gehen zunächst durch den Wald. </a:t>
            </a:r>
          </a:p>
          <a:p>
            <a:pPr eaLnBrk="1" hangingPunct="1">
              <a:spcBef>
                <a:spcPct val="0"/>
              </a:spcBef>
              <a:buFontTx/>
              <a:buNone/>
            </a:pPr>
            <a:r>
              <a:rPr lang="de-DE" altLang="de-DE" sz="1400" b="0">
                <a:solidFill>
                  <a:srgbClr val="000000"/>
                </a:solidFill>
                <a:latin typeface="Arial" panose="020B0604020202020204" pitchFamily="34" charset="0"/>
              </a:rPr>
              <a:t>Es gibt Laubbäume und Nadelbäume. Bevor wir weiterwandern, genießen wir noch den feinen Sprühregen des Barbara-Wasserfalls.</a:t>
            </a:r>
            <a:endParaRPr lang="de-AT" altLang="de-DE" sz="1400" b="0">
              <a:solidFill>
                <a:srgbClr val="000000"/>
              </a:solidFill>
              <a:latin typeface="Arial" panose="020B0604020202020204" pitchFamily="34" charset="0"/>
            </a:endParaRPr>
          </a:p>
        </p:txBody>
      </p:sp>
      <p:pic>
        <p:nvPicPr>
          <p:cNvPr id="8195" name="Picture 2" descr="I:\500-vs_hs\520-hautpschule\SWA\UW_Fotos_Fridrich\Bilder_red\05-barbarafall mischwaldstufe_red.JPG">
            <a:extLst>
              <a:ext uri="{FF2B5EF4-FFF2-40B4-BE49-F238E27FC236}">
                <a16:creationId xmlns:a16="http://schemas.microsoft.com/office/drawing/2014/main" id="{56C6CBED-8885-DFC4-527E-26384F1B15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050" y="736600"/>
            <a:ext cx="4270375" cy="569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500-vs_hs\520-hautpschule\SWA\UW_Fotos_Fridrich\Bilder_red\05a nadelwaldstufe_red.JPG">
            <a:extLst>
              <a:ext uri="{FF2B5EF4-FFF2-40B4-BE49-F238E27FC236}">
                <a16:creationId xmlns:a16="http://schemas.microsoft.com/office/drawing/2014/main" id="{D810711A-C906-58EA-06DC-936A5D1892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 b="23640"/>
          <a:stretch>
            <a:fillRect/>
          </a:stretch>
        </p:blipFill>
        <p:spPr bwMode="auto">
          <a:xfrm>
            <a:off x="373456" y="708248"/>
            <a:ext cx="8527657" cy="4880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hteck 4">
            <a:extLst>
              <a:ext uri="{FF2B5EF4-FFF2-40B4-BE49-F238E27FC236}">
                <a16:creationId xmlns:a16="http://schemas.microsoft.com/office/drawing/2014/main" id="{DDC04491-95D2-5C41-6757-C43167D69533}"/>
              </a:ext>
            </a:extLst>
          </p:cNvPr>
          <p:cNvSpPr>
            <a:spLocks noChangeArrowheads="1"/>
          </p:cNvSpPr>
          <p:nvPr/>
        </p:nvSpPr>
        <p:spPr bwMode="auto">
          <a:xfrm>
            <a:off x="373456" y="5661248"/>
            <a:ext cx="8527657"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dirty="0">
                <a:solidFill>
                  <a:srgbClr val="000000"/>
                </a:solidFill>
                <a:latin typeface="Arial" panose="020B0604020202020204" pitchFamily="34" charset="0"/>
              </a:rPr>
              <a:t>Durch die Nadelwaldstufe auf die Alm</a:t>
            </a:r>
          </a:p>
          <a:p>
            <a:pPr eaLnBrk="1" hangingPunct="1">
              <a:spcBef>
                <a:spcPct val="0"/>
              </a:spcBef>
              <a:buFontTx/>
              <a:buNone/>
            </a:pPr>
            <a:r>
              <a:rPr lang="de-DE" altLang="de-DE" sz="1400" b="0" dirty="0">
                <a:solidFill>
                  <a:srgbClr val="000000"/>
                </a:solidFill>
                <a:latin typeface="Arial" panose="020B0604020202020204" pitchFamily="34" charset="0"/>
              </a:rPr>
              <a:t>Über einen steilen Weg entlang von alten, mit Moos und Flechten bewachsenen Zirben und Fichten stiegen wir immer höher hinauf auf die Alm. Von hier blicken wir hinab auf die Nadelwaldstufe, die wir eben durchwandert haben.</a:t>
            </a:r>
          </a:p>
          <a:p>
            <a:pPr eaLnBrk="1" hangingPunct="1">
              <a:spcBef>
                <a:spcPct val="0"/>
              </a:spcBef>
              <a:buFontTx/>
              <a:buNone/>
            </a:pPr>
            <a:endParaRPr lang="de-DE" altLang="de-DE" sz="1400" b="0" dirty="0">
              <a:solidFill>
                <a:srgbClr val="000000"/>
              </a:solidFill>
              <a:latin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I:\500-vs_hs\520-hautpschule\SWA\UW_Fotos_Fridrich\Bilder_red\06-almen latschen_red.JPG">
            <a:extLst>
              <a:ext uri="{FF2B5EF4-FFF2-40B4-BE49-F238E27FC236}">
                <a16:creationId xmlns:a16="http://schemas.microsoft.com/office/drawing/2014/main" id="{325E6EDA-C4CC-DE16-2E10-937721C1F2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1678"/>
          <a:stretch>
            <a:fillRect/>
          </a:stretch>
        </p:blipFill>
        <p:spPr bwMode="auto">
          <a:xfrm>
            <a:off x="395288" y="762223"/>
            <a:ext cx="8347075" cy="489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hteck 4">
            <a:extLst>
              <a:ext uri="{FF2B5EF4-FFF2-40B4-BE49-F238E27FC236}">
                <a16:creationId xmlns:a16="http://schemas.microsoft.com/office/drawing/2014/main" id="{67290272-B0F9-C3C6-6EE7-B9732F9176D9}"/>
              </a:ext>
            </a:extLst>
          </p:cNvPr>
          <p:cNvSpPr>
            <a:spLocks noChangeArrowheads="1"/>
          </p:cNvSpPr>
          <p:nvPr/>
        </p:nvSpPr>
        <p:spPr bwMode="auto">
          <a:xfrm>
            <a:off x="395288" y="5661025"/>
            <a:ext cx="848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dirty="0">
                <a:solidFill>
                  <a:srgbClr val="000000"/>
                </a:solidFill>
                <a:latin typeface="Arial" panose="020B0604020202020204" pitchFamily="34" charset="0"/>
              </a:rPr>
              <a:t>Die Stufe der Almen beginnt</a:t>
            </a:r>
          </a:p>
          <a:p>
            <a:pPr eaLnBrk="1" hangingPunct="1">
              <a:spcBef>
                <a:spcPct val="0"/>
              </a:spcBef>
              <a:buFontTx/>
              <a:buNone/>
            </a:pPr>
            <a:r>
              <a:rPr lang="de-AT" altLang="de-DE" sz="1400" b="0" dirty="0">
                <a:solidFill>
                  <a:srgbClr val="000000"/>
                </a:solidFill>
                <a:latin typeface="Arial" panose="020B0604020202020204" pitchFamily="34" charset="0"/>
              </a:rPr>
              <a:t>Statt der Fichten sehen wir nun fast nur noch Latschen. Latschen sind eine Art niedrige Föhren, deshalb werden sie auch Legföhren genannt. Das Gras in der Latschenregion dient  Rindern und Schafen als Futter. Im Frühsommer und im Herbst weiden hier die Tiere der Bauern aus dem Tal.</a:t>
            </a:r>
            <a:r>
              <a:rPr lang="de-DE" altLang="de-DE" sz="1400" b="0" dirty="0">
                <a:solidFill>
                  <a:srgbClr val="000000"/>
                </a:solidFill>
                <a:latin typeface="Arial" panose="020B0604020202020204" pitchFamily="34" charset="0"/>
              </a:rPr>
              <a:t>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hteck 4">
            <a:extLst>
              <a:ext uri="{FF2B5EF4-FFF2-40B4-BE49-F238E27FC236}">
                <a16:creationId xmlns:a16="http://schemas.microsoft.com/office/drawing/2014/main" id="{94D71D3C-30B1-1CAE-DF70-9078440551E7}"/>
              </a:ext>
            </a:extLst>
          </p:cNvPr>
          <p:cNvSpPr>
            <a:spLocks noChangeArrowheads="1"/>
          </p:cNvSpPr>
          <p:nvPr/>
        </p:nvSpPr>
        <p:spPr bwMode="auto">
          <a:xfrm>
            <a:off x="260350" y="5850657"/>
            <a:ext cx="8640763"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dirty="0">
                <a:solidFill>
                  <a:srgbClr val="000000"/>
                </a:solidFill>
                <a:latin typeface="Arial" panose="020B0604020202020204" pitchFamily="34" charset="0"/>
              </a:rPr>
              <a:t>Die Stufe der Almen</a:t>
            </a:r>
          </a:p>
          <a:p>
            <a:pPr eaLnBrk="1" hangingPunct="1">
              <a:spcBef>
                <a:spcPct val="0"/>
              </a:spcBef>
              <a:buFontTx/>
              <a:buNone/>
            </a:pPr>
            <a:r>
              <a:rPr lang="de-DE" altLang="de-DE" sz="1400" b="0" dirty="0">
                <a:solidFill>
                  <a:srgbClr val="000000"/>
                </a:solidFill>
                <a:latin typeface="Arial" panose="020B0604020202020204" pitchFamily="34" charset="0"/>
              </a:rPr>
              <a:t>Schneefelder bleiben auf Hochalmen manchmal bis in den Sommer  liegen. Wenn sie abschmelzen, bilden sich kleine Bäche.</a:t>
            </a:r>
            <a:endParaRPr lang="de-AT" altLang="de-DE" sz="1400" b="0" dirty="0">
              <a:solidFill>
                <a:srgbClr val="000000"/>
              </a:solidFill>
              <a:latin typeface="Arial" panose="020B0604020202020204" pitchFamily="34" charset="0"/>
            </a:endParaRPr>
          </a:p>
        </p:txBody>
      </p:sp>
      <p:pic>
        <p:nvPicPr>
          <p:cNvPr id="11267" name="Picture 2" descr="I:\500-vs_hs\520-hautpschule\SWA\UW_Fotos_Fridrich\Bilder_red\07-almen schneefelder_red.JPG">
            <a:extLst>
              <a:ext uri="{FF2B5EF4-FFF2-40B4-BE49-F238E27FC236}">
                <a16:creationId xmlns:a16="http://schemas.microsoft.com/office/drawing/2014/main" id="{9110C0CD-4640-373E-BEFD-B8648C7942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404" b="24658"/>
          <a:stretch>
            <a:fillRect/>
          </a:stretch>
        </p:blipFill>
        <p:spPr bwMode="auto">
          <a:xfrm>
            <a:off x="260350" y="764951"/>
            <a:ext cx="8640763"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hteck 4">
            <a:extLst>
              <a:ext uri="{FF2B5EF4-FFF2-40B4-BE49-F238E27FC236}">
                <a16:creationId xmlns:a16="http://schemas.microsoft.com/office/drawing/2014/main" id="{9E946A6D-4BDD-8E0E-525F-82A876444DDD}"/>
              </a:ext>
            </a:extLst>
          </p:cNvPr>
          <p:cNvSpPr>
            <a:spLocks noChangeArrowheads="1"/>
          </p:cNvSpPr>
          <p:nvPr/>
        </p:nvSpPr>
        <p:spPr bwMode="auto">
          <a:xfrm>
            <a:off x="323725" y="5805488"/>
            <a:ext cx="8640763"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panose="020B0604020202020204" pitchFamily="34" charset="0"/>
              <a:buChar char="•"/>
              <a:defRPr sz="3800" b="1">
                <a:solidFill>
                  <a:srgbClr val="333333"/>
                </a:solidFill>
                <a:latin typeface="Syntax LT Std"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AT" altLang="de-DE" sz="1400" dirty="0">
                <a:solidFill>
                  <a:srgbClr val="000000"/>
                </a:solidFill>
                <a:latin typeface="Arial" panose="020B0604020202020204" pitchFamily="34" charset="0"/>
              </a:rPr>
              <a:t>Die Stufe der Almen</a:t>
            </a:r>
          </a:p>
          <a:p>
            <a:pPr eaLnBrk="1" hangingPunct="1">
              <a:spcBef>
                <a:spcPct val="0"/>
              </a:spcBef>
              <a:buFontTx/>
              <a:buNone/>
            </a:pPr>
            <a:r>
              <a:rPr lang="de-DE" altLang="de-DE" sz="1400" b="0" dirty="0">
                <a:solidFill>
                  <a:srgbClr val="000000"/>
                </a:solidFill>
                <a:latin typeface="Arial" panose="020B0604020202020204" pitchFamily="34" charset="0"/>
              </a:rPr>
              <a:t>Diese höher gelegenen  Almen werden nur im Sommer bewirtschaftet. In dieser </a:t>
            </a:r>
            <a:r>
              <a:rPr lang="de-DE" altLang="de-DE" sz="1400" b="0" dirty="0" err="1">
                <a:solidFill>
                  <a:srgbClr val="000000"/>
                </a:solidFill>
                <a:latin typeface="Arial" panose="020B0604020202020204" pitchFamily="34" charset="0"/>
              </a:rPr>
              <a:t>Almzone</a:t>
            </a:r>
            <a:r>
              <a:rPr lang="de-DE" altLang="de-DE" sz="1400" b="0" dirty="0">
                <a:solidFill>
                  <a:srgbClr val="000000"/>
                </a:solidFill>
                <a:latin typeface="Arial" panose="020B0604020202020204" pitchFamily="34" charset="0"/>
              </a:rPr>
              <a:t> wachsen vorwiegend Gräser und Almblumen.</a:t>
            </a:r>
          </a:p>
        </p:txBody>
      </p:sp>
      <p:pic>
        <p:nvPicPr>
          <p:cNvPr id="12291" name="Picture 2" descr="I:\500-vs_hs\520-hautpschule\SWA\UW_Fotos_Fridrich\Bilder_red\07a almzone_red.JPG">
            <a:extLst>
              <a:ext uri="{FF2B5EF4-FFF2-40B4-BE49-F238E27FC236}">
                <a16:creationId xmlns:a16="http://schemas.microsoft.com/office/drawing/2014/main" id="{1FE073C4-85A8-218A-549D-2075445B42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5086" b="7936"/>
          <a:stretch>
            <a:fillRect/>
          </a:stretch>
        </p:blipFill>
        <p:spPr bwMode="auto">
          <a:xfrm>
            <a:off x="300038" y="764381"/>
            <a:ext cx="8601075"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Larissa">
  <a:themeElements>
    <a:clrScheme name="Zusammengesetzt">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923</Words>
  <Application>Microsoft Office PowerPoint</Application>
  <PresentationFormat>Bildschirmpräsentation (4:3)</PresentationFormat>
  <Paragraphs>72</Paragraphs>
  <Slides>23</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23</vt:i4>
      </vt:variant>
    </vt:vector>
  </HeadingPairs>
  <TitlesOfParts>
    <vt:vector size="28" baseType="lpstr">
      <vt:lpstr>Arial</vt:lpstr>
      <vt:lpstr>Calibri</vt:lpstr>
      <vt:lpstr>Syntax LT Std</vt:lpstr>
      <vt:lpstr>Wingdings</vt:lpstr>
      <vt:lpstr>Larissa</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Aushilfe VS_NMS</dc:creator>
  <cp:lastModifiedBy>Veronika Gregori</cp:lastModifiedBy>
  <cp:revision>200</cp:revision>
  <dcterms:created xsi:type="dcterms:W3CDTF">2013-10-08T07:58:50Z</dcterms:created>
  <dcterms:modified xsi:type="dcterms:W3CDTF">2023-01-20T12:10:18Z</dcterms:modified>
</cp:coreProperties>
</file>