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11" r:id="rId5"/>
    <p:sldId id="312" r:id="rId6"/>
    <p:sldId id="308"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p:scale>
          <a:sx n="146" d="100"/>
          <a:sy n="146" d="100"/>
        </p:scale>
        <p:origin x="86" y="-176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A2EBBB4-8499-930D-A374-2BE824D60B5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579D357D-838F-C318-FC5B-6CD674956BE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E65A6BBA-01CF-91C5-C898-48395166B75A}"/>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1475AB6-C3A0-5FD8-9666-F696798B808F}"/>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BDA52808-15EE-B3EB-C090-368C0C8E5B1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0A5A73-2F5C-FED7-A3BE-C6961CE317A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FF9BE2AB-E420-4ECA-A204-4BF1A9A6ACC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519F596-737F-B0E2-3C0C-53325AF40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A8D2A1-3270-4655-9D29-B04D24B750E5}" type="slidenum">
              <a:rPr lang="de-DE" altLang="de-DE" smtClean="0"/>
              <a:pPr>
                <a:spcBef>
                  <a:spcPct val="0"/>
                </a:spcBef>
              </a:pPr>
              <a:t>1</a:t>
            </a:fld>
            <a:endParaRPr lang="de-DE" altLang="de-DE"/>
          </a:p>
        </p:txBody>
      </p:sp>
      <p:sp>
        <p:nvSpPr>
          <p:cNvPr id="6147" name="Rectangle 2">
            <a:extLst>
              <a:ext uri="{FF2B5EF4-FFF2-40B4-BE49-F238E27FC236}">
                <a16:creationId xmlns:a16="http://schemas.microsoft.com/office/drawing/2014/main" id="{ADA105AD-B114-2294-A157-E3FF771E8354}"/>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19D5C367-4523-2391-87FB-AEC464549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A75773-643B-FF2C-85DE-6830215C003A}"/>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1F771B55-5627-26B8-242B-3A8F77FA2F8F}"/>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5752D781-2B38-5C68-7AC5-F5A6D4C15FA0}"/>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29749B14-A4F0-312F-AF1D-A5040F0EF0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5743076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719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58623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14986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929279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0458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69586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7305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6892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161745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243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763303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22250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81575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75314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1408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9673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9718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774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827063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70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9553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2924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C9BB7CB5-9DFD-F344-70BC-84A4046666A9}"/>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C9AE71C2-AAF4-B4C8-0A59-860CEDB6A45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3847D9D-DE0C-6CF8-28F9-1DD31C3D80B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278E923E-AF22-D0D4-820F-E7317CF4EB9B}"/>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174A2F8-4F44-6A63-936D-9DD39AAB719E}"/>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260268E-549A-F73F-7ED3-F6570A2CFD25}"/>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30219E2C-5FC3-CAFD-4DBA-3E74D6B15849}"/>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46FF38-CD5A-2024-DF7E-661E6CBFB8F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17">
            <a:extLst>
              <a:ext uri="{FF2B5EF4-FFF2-40B4-BE49-F238E27FC236}">
                <a16:creationId xmlns:a16="http://schemas.microsoft.com/office/drawing/2014/main" id="{AFCCDD65-B991-49C7-8B68-830EA415052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
        <p:nvSpPr>
          <p:cNvPr id="3" name="Rectangle 3">
            <a:extLst>
              <a:ext uri="{FF2B5EF4-FFF2-40B4-BE49-F238E27FC236}">
                <a16:creationId xmlns:a16="http://schemas.microsoft.com/office/drawing/2014/main" id="{5D0D783E-1F64-49E7-83E1-0C57F814535D}"/>
              </a:ext>
            </a:extLst>
          </p:cNvPr>
          <p:cNvSpPr txBox="1">
            <a:spLocks noChangeArrowheads="1"/>
          </p:cNvSpPr>
          <p:nvPr/>
        </p:nvSpPr>
        <p:spPr bwMode="auto">
          <a:xfrm>
            <a:off x="468313" y="836613"/>
            <a:ext cx="77724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a:lstStyle>
          <a:p>
            <a:pPr eaLnBrk="1" hangingPunct="1"/>
            <a:r>
              <a:rPr lang="de-DE" altLang="de-DE" kern="0" dirty="0"/>
              <a:t>Der Aufbau des Auges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Der Aufbau des Auges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23850" y="4213225"/>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23850" y="4718050"/>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23850" y="5221288"/>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23850" y="5726113"/>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4213225"/>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4718050"/>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3421063" y="5222875"/>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3421063" y="571976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370638" y="4156104"/>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sp>
        <p:nvSpPr>
          <p:cNvPr id="116766" name="Text Box 48">
            <a:extLst>
              <a:ext uri="{FF2B5EF4-FFF2-40B4-BE49-F238E27FC236}">
                <a16:creationId xmlns:a16="http://schemas.microsoft.com/office/drawing/2014/main" id="{04409B70-BF91-00D2-3B8B-D65C2C1C3FD9}"/>
              </a:ext>
            </a:extLst>
          </p:cNvPr>
          <p:cNvSpPr txBox="1">
            <a:spLocks noChangeArrowheads="1"/>
          </p:cNvSpPr>
          <p:nvPr/>
        </p:nvSpPr>
        <p:spPr bwMode="auto">
          <a:xfrm>
            <a:off x="827088" y="4235450"/>
            <a:ext cx="2016125"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Glaskörper</a:t>
            </a:r>
          </a:p>
        </p:txBody>
      </p:sp>
      <p:sp>
        <p:nvSpPr>
          <p:cNvPr id="116767" name="Text Box 49">
            <a:extLst>
              <a:ext uri="{FF2B5EF4-FFF2-40B4-BE49-F238E27FC236}">
                <a16:creationId xmlns:a16="http://schemas.microsoft.com/office/drawing/2014/main" id="{A3F980F1-2972-2C76-F365-B4EF83CB570A}"/>
              </a:ext>
            </a:extLst>
          </p:cNvPr>
          <p:cNvSpPr txBox="1">
            <a:spLocks noChangeArrowheads="1"/>
          </p:cNvSpPr>
          <p:nvPr/>
        </p:nvSpPr>
        <p:spPr bwMode="auto">
          <a:xfrm>
            <a:off x="827088" y="47180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Linse</a:t>
            </a:r>
          </a:p>
        </p:txBody>
      </p:sp>
      <p:sp>
        <p:nvSpPr>
          <p:cNvPr id="116768" name="Text Box 50">
            <a:extLst>
              <a:ext uri="{FF2B5EF4-FFF2-40B4-BE49-F238E27FC236}">
                <a16:creationId xmlns:a16="http://schemas.microsoft.com/office/drawing/2014/main" id="{B1BB5D7F-CBA1-62F2-2065-428D34E51C7A}"/>
              </a:ext>
            </a:extLst>
          </p:cNvPr>
          <p:cNvSpPr txBox="1">
            <a:spLocks noChangeArrowheads="1"/>
          </p:cNvSpPr>
          <p:nvPr/>
        </p:nvSpPr>
        <p:spPr bwMode="auto">
          <a:xfrm>
            <a:off x="827088" y="52212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Pupille</a:t>
            </a:r>
            <a:endParaRPr lang="de-DE" altLang="de-DE" sz="1600" dirty="0"/>
          </a:p>
        </p:txBody>
      </p:sp>
      <p:sp>
        <p:nvSpPr>
          <p:cNvPr id="116769" name="Text Box 51">
            <a:extLst>
              <a:ext uri="{FF2B5EF4-FFF2-40B4-BE49-F238E27FC236}">
                <a16:creationId xmlns:a16="http://schemas.microsoft.com/office/drawing/2014/main" id="{A604DBDA-E9F1-BA4A-ECC1-9D7C0B36EC49}"/>
              </a:ext>
            </a:extLst>
          </p:cNvPr>
          <p:cNvSpPr txBox="1">
            <a:spLocks noChangeArrowheads="1"/>
          </p:cNvSpPr>
          <p:nvPr/>
        </p:nvSpPr>
        <p:spPr bwMode="auto">
          <a:xfrm>
            <a:off x="827088" y="5726113"/>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Hornhaut</a:t>
            </a:r>
          </a:p>
        </p:txBody>
      </p:sp>
      <p:sp>
        <p:nvSpPr>
          <p:cNvPr id="116770" name="Text Box 52">
            <a:extLst>
              <a:ext uri="{FF2B5EF4-FFF2-40B4-BE49-F238E27FC236}">
                <a16:creationId xmlns:a16="http://schemas.microsoft.com/office/drawing/2014/main" id="{BB76FF9E-D046-96E3-0CF1-9E9C796AFA9A}"/>
              </a:ext>
            </a:extLst>
          </p:cNvPr>
          <p:cNvSpPr txBox="1">
            <a:spLocks noChangeArrowheads="1"/>
          </p:cNvSpPr>
          <p:nvPr/>
        </p:nvSpPr>
        <p:spPr bwMode="auto">
          <a:xfrm>
            <a:off x="3924300" y="4213225"/>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Regenbogenhaut</a:t>
            </a:r>
          </a:p>
        </p:txBody>
      </p:sp>
      <p:sp>
        <p:nvSpPr>
          <p:cNvPr id="116771" name="Text Box 53">
            <a:extLst>
              <a:ext uri="{FF2B5EF4-FFF2-40B4-BE49-F238E27FC236}">
                <a16:creationId xmlns:a16="http://schemas.microsoft.com/office/drawing/2014/main" id="{4E92C396-89A5-6F70-5EA6-1152307795DA}"/>
              </a:ext>
            </a:extLst>
          </p:cNvPr>
          <p:cNvSpPr txBox="1">
            <a:spLocks noChangeArrowheads="1"/>
          </p:cNvSpPr>
          <p:nvPr/>
        </p:nvSpPr>
        <p:spPr bwMode="auto">
          <a:xfrm>
            <a:off x="3925888" y="47180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Ziliarmuskel</a:t>
            </a:r>
          </a:p>
        </p:txBody>
      </p:sp>
      <p:sp>
        <p:nvSpPr>
          <p:cNvPr id="116772" name="Text Box 54">
            <a:extLst>
              <a:ext uri="{FF2B5EF4-FFF2-40B4-BE49-F238E27FC236}">
                <a16:creationId xmlns:a16="http://schemas.microsoft.com/office/drawing/2014/main" id="{C33E66CE-3492-B5DC-98CB-FC05787C0850}"/>
              </a:ext>
            </a:extLst>
          </p:cNvPr>
          <p:cNvSpPr txBox="1">
            <a:spLocks noChangeArrowheads="1"/>
          </p:cNvSpPr>
          <p:nvPr/>
        </p:nvSpPr>
        <p:spPr bwMode="auto">
          <a:xfrm>
            <a:off x="3925888" y="5222875"/>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Augenmuskel</a:t>
            </a:r>
          </a:p>
        </p:txBody>
      </p:sp>
      <p:sp>
        <p:nvSpPr>
          <p:cNvPr id="116773" name="Text Box 55">
            <a:extLst>
              <a:ext uri="{FF2B5EF4-FFF2-40B4-BE49-F238E27FC236}">
                <a16:creationId xmlns:a16="http://schemas.microsoft.com/office/drawing/2014/main" id="{9182DF29-8C54-C3B3-5C19-836E27A2C0CF}"/>
              </a:ext>
            </a:extLst>
          </p:cNvPr>
          <p:cNvSpPr txBox="1">
            <a:spLocks noChangeArrowheads="1"/>
          </p:cNvSpPr>
          <p:nvPr/>
        </p:nvSpPr>
        <p:spPr bwMode="auto">
          <a:xfrm>
            <a:off x="3949293" y="5719763"/>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Lederhaut</a:t>
            </a:r>
          </a:p>
        </p:txBody>
      </p:sp>
      <p:sp>
        <p:nvSpPr>
          <p:cNvPr id="116774" name="Text Box 56">
            <a:extLst>
              <a:ext uri="{FF2B5EF4-FFF2-40B4-BE49-F238E27FC236}">
                <a16:creationId xmlns:a16="http://schemas.microsoft.com/office/drawing/2014/main" id="{A6F08596-D950-F541-D29F-2E11467E2E58}"/>
              </a:ext>
            </a:extLst>
          </p:cNvPr>
          <p:cNvSpPr txBox="1">
            <a:spLocks noChangeArrowheads="1"/>
          </p:cNvSpPr>
          <p:nvPr/>
        </p:nvSpPr>
        <p:spPr bwMode="auto">
          <a:xfrm>
            <a:off x="6873876" y="4156104"/>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Aderhaut</a:t>
            </a:r>
          </a:p>
        </p:txBody>
      </p:sp>
      <p:sp>
        <p:nvSpPr>
          <p:cNvPr id="116775" name="Text Box 57">
            <a:extLst>
              <a:ext uri="{FF2B5EF4-FFF2-40B4-BE49-F238E27FC236}">
                <a16:creationId xmlns:a16="http://schemas.microsoft.com/office/drawing/2014/main" id="{DE6EDAE8-B8F8-5594-9113-4A0F3215FCA6}"/>
              </a:ext>
            </a:extLst>
          </p:cNvPr>
          <p:cNvSpPr txBox="1">
            <a:spLocks noChangeArrowheads="1"/>
          </p:cNvSpPr>
          <p:nvPr/>
        </p:nvSpPr>
        <p:spPr bwMode="auto">
          <a:xfrm>
            <a:off x="6877050" y="4689504"/>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Netzhaut</a:t>
            </a:r>
          </a:p>
        </p:txBody>
      </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370638" y="4674423"/>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87" name="Text Box 119">
            <a:extLst>
              <a:ext uri="{FF2B5EF4-FFF2-40B4-BE49-F238E27FC236}">
                <a16:creationId xmlns:a16="http://schemas.microsoft.com/office/drawing/2014/main" id="{C746F43D-CAC9-2396-EE8E-158CC6016827}"/>
              </a:ext>
            </a:extLst>
          </p:cNvPr>
          <p:cNvSpPr txBox="1">
            <a:spLocks noChangeArrowheads="1"/>
          </p:cNvSpPr>
          <p:nvPr/>
        </p:nvSpPr>
        <p:spPr bwMode="auto">
          <a:xfrm>
            <a:off x="6877050" y="5181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blinder Fleck</a:t>
            </a:r>
          </a:p>
        </p:txBody>
      </p:sp>
      <p:grpSp>
        <p:nvGrpSpPr>
          <p:cNvPr id="116788" name="Group 120">
            <a:extLst>
              <a:ext uri="{FF2B5EF4-FFF2-40B4-BE49-F238E27FC236}">
                <a16:creationId xmlns:a16="http://schemas.microsoft.com/office/drawing/2014/main" id="{BD047F7E-4CD5-98CF-D14B-FE96B9CD05BE}"/>
              </a:ext>
            </a:extLst>
          </p:cNvPr>
          <p:cNvGrpSpPr>
            <a:grpSpLocks/>
          </p:cNvGrpSpPr>
          <p:nvPr/>
        </p:nvGrpSpPr>
        <p:grpSpPr bwMode="auto">
          <a:xfrm>
            <a:off x="6370638" y="5157788"/>
            <a:ext cx="2522537" cy="361950"/>
            <a:chOff x="3605" y="3021"/>
            <a:chExt cx="1589" cy="228"/>
          </a:xfrm>
        </p:grpSpPr>
        <p:sp>
          <p:nvSpPr>
            <p:cNvPr id="116789" name="Rectangle 121">
              <a:extLst>
                <a:ext uri="{FF2B5EF4-FFF2-40B4-BE49-F238E27FC236}">
                  <a16:creationId xmlns:a16="http://schemas.microsoft.com/office/drawing/2014/main" id="{02479681-9195-F2C1-B8DD-C0A90E62AD99}"/>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90" name="Group 122">
              <a:extLst>
                <a:ext uri="{FF2B5EF4-FFF2-40B4-BE49-F238E27FC236}">
                  <a16:creationId xmlns:a16="http://schemas.microsoft.com/office/drawing/2014/main" id="{5137F63B-88C5-FF14-5805-F6CC9BE809AC}"/>
                </a:ext>
              </a:extLst>
            </p:cNvPr>
            <p:cNvGrpSpPr>
              <a:grpSpLocks/>
            </p:cNvGrpSpPr>
            <p:nvPr/>
          </p:nvGrpSpPr>
          <p:grpSpPr bwMode="auto">
            <a:xfrm>
              <a:off x="3605" y="3021"/>
              <a:ext cx="273" cy="226"/>
              <a:chOff x="3605" y="3021"/>
              <a:chExt cx="273" cy="226"/>
            </a:xfrm>
          </p:grpSpPr>
          <p:sp>
            <p:nvSpPr>
              <p:cNvPr id="116791" name="Text Box 123">
                <a:extLst>
                  <a:ext uri="{FF2B5EF4-FFF2-40B4-BE49-F238E27FC236}">
                    <a16:creationId xmlns:a16="http://schemas.microsoft.com/office/drawing/2014/main" id="{5E460FBF-B5AC-E987-5080-3B870C8BF9E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792" name="Oval 124">
                <a:extLst>
                  <a:ext uri="{FF2B5EF4-FFF2-40B4-BE49-F238E27FC236}">
                    <a16:creationId xmlns:a16="http://schemas.microsoft.com/office/drawing/2014/main" id="{7FDA466D-9F15-A0CD-C0AA-14D61E9F9234}"/>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794" name="Group 156">
            <a:extLst>
              <a:ext uri="{FF2B5EF4-FFF2-40B4-BE49-F238E27FC236}">
                <a16:creationId xmlns:a16="http://schemas.microsoft.com/office/drawing/2014/main" id="{5F4A5E9A-3B0C-0F86-CB29-5E8866544581}"/>
              </a:ext>
            </a:extLst>
          </p:cNvPr>
          <p:cNvGrpSpPr>
            <a:grpSpLocks/>
          </p:cNvGrpSpPr>
          <p:nvPr/>
        </p:nvGrpSpPr>
        <p:grpSpPr bwMode="auto">
          <a:xfrm>
            <a:off x="2195513" y="685800"/>
            <a:ext cx="4032250" cy="3248025"/>
            <a:chOff x="1383" y="432"/>
            <a:chExt cx="2540" cy="2046"/>
          </a:xfrm>
        </p:grpSpPr>
        <p:pic>
          <p:nvPicPr>
            <p:cNvPr id="116795" name="Picture 64" descr="aug">
              <a:extLst>
                <a:ext uri="{FF2B5EF4-FFF2-40B4-BE49-F238E27FC236}">
                  <a16:creationId xmlns:a16="http://schemas.microsoft.com/office/drawing/2014/main" id="{5B8B9B0E-1112-3EB4-498C-AF5A31D78B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9" y="531"/>
              <a:ext cx="1996" cy="1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6796" name="Group 65">
              <a:extLst>
                <a:ext uri="{FF2B5EF4-FFF2-40B4-BE49-F238E27FC236}">
                  <a16:creationId xmlns:a16="http://schemas.microsoft.com/office/drawing/2014/main" id="{23EA9E2D-9CDC-3ED8-57FA-CBCCCFCEA79E}"/>
                </a:ext>
              </a:extLst>
            </p:cNvPr>
            <p:cNvGrpSpPr>
              <a:grpSpLocks/>
            </p:cNvGrpSpPr>
            <p:nvPr/>
          </p:nvGrpSpPr>
          <p:grpSpPr bwMode="auto">
            <a:xfrm>
              <a:off x="2381" y="1302"/>
              <a:ext cx="227" cy="231"/>
              <a:chOff x="930" y="527"/>
              <a:chExt cx="227" cy="231"/>
            </a:xfrm>
          </p:grpSpPr>
          <p:sp>
            <p:nvSpPr>
              <p:cNvPr id="116857" name="Oval 66">
                <a:extLst>
                  <a:ext uri="{FF2B5EF4-FFF2-40B4-BE49-F238E27FC236}">
                    <a16:creationId xmlns:a16="http://schemas.microsoft.com/office/drawing/2014/main" id="{FE27280B-2CDD-45A0-D3E2-877D35F3790D}"/>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8" name="Text Box 67">
                <a:extLst>
                  <a:ext uri="{FF2B5EF4-FFF2-40B4-BE49-F238E27FC236}">
                    <a16:creationId xmlns:a16="http://schemas.microsoft.com/office/drawing/2014/main" id="{22779159-F341-3980-B347-32F44EDAEACE}"/>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116797" name="Group 73">
              <a:extLst>
                <a:ext uri="{FF2B5EF4-FFF2-40B4-BE49-F238E27FC236}">
                  <a16:creationId xmlns:a16="http://schemas.microsoft.com/office/drawing/2014/main" id="{5474D0AF-CC3F-538F-F56D-DF1A7E3AA68C}"/>
                </a:ext>
              </a:extLst>
            </p:cNvPr>
            <p:cNvGrpSpPr>
              <a:grpSpLocks/>
            </p:cNvGrpSpPr>
            <p:nvPr/>
          </p:nvGrpSpPr>
          <p:grpSpPr bwMode="auto">
            <a:xfrm>
              <a:off x="3152" y="1166"/>
              <a:ext cx="545" cy="318"/>
              <a:chOff x="3152" y="1162"/>
              <a:chExt cx="545" cy="318"/>
            </a:xfrm>
          </p:grpSpPr>
          <p:grpSp>
            <p:nvGrpSpPr>
              <p:cNvPr id="116853" name="Group 74">
                <a:extLst>
                  <a:ext uri="{FF2B5EF4-FFF2-40B4-BE49-F238E27FC236}">
                    <a16:creationId xmlns:a16="http://schemas.microsoft.com/office/drawing/2014/main" id="{49A3E80D-C798-535C-15D4-67CD4733FFF5}"/>
                  </a:ext>
                </a:extLst>
              </p:cNvPr>
              <p:cNvGrpSpPr>
                <a:grpSpLocks/>
              </p:cNvGrpSpPr>
              <p:nvPr/>
            </p:nvGrpSpPr>
            <p:grpSpPr bwMode="auto">
              <a:xfrm>
                <a:off x="3470" y="1162"/>
                <a:ext cx="227" cy="231"/>
                <a:chOff x="2064" y="618"/>
                <a:chExt cx="227" cy="231"/>
              </a:xfrm>
            </p:grpSpPr>
            <p:sp>
              <p:nvSpPr>
                <p:cNvPr id="116855" name="Oval 75">
                  <a:extLst>
                    <a:ext uri="{FF2B5EF4-FFF2-40B4-BE49-F238E27FC236}">
                      <a16:creationId xmlns:a16="http://schemas.microsoft.com/office/drawing/2014/main" id="{F53F3BB7-1B71-5609-5FF0-5BCD9A56B39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6" name="Text Box 76">
                  <a:extLst>
                    <a:ext uri="{FF2B5EF4-FFF2-40B4-BE49-F238E27FC236}">
                      <a16:creationId xmlns:a16="http://schemas.microsoft.com/office/drawing/2014/main" id="{169B9632-30A3-970D-3F20-1910409EE30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116854" name="Line 77">
                <a:extLst>
                  <a:ext uri="{FF2B5EF4-FFF2-40B4-BE49-F238E27FC236}">
                    <a16:creationId xmlns:a16="http://schemas.microsoft.com/office/drawing/2014/main" id="{62C75914-6DC8-CAC8-3955-2B7526C621CE}"/>
                  </a:ext>
                </a:extLst>
              </p:cNvPr>
              <p:cNvSpPr>
                <a:spLocks noChangeShapeType="1"/>
              </p:cNvSpPr>
              <p:nvPr/>
            </p:nvSpPr>
            <p:spPr bwMode="auto">
              <a:xfrm flipH="1">
                <a:off x="3152" y="1298"/>
                <a:ext cx="318"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8" name="Group 78">
              <a:extLst>
                <a:ext uri="{FF2B5EF4-FFF2-40B4-BE49-F238E27FC236}">
                  <a16:creationId xmlns:a16="http://schemas.microsoft.com/office/drawing/2014/main" id="{D143FBD9-FDF2-08C0-21FB-F7F6D2079208}"/>
                </a:ext>
              </a:extLst>
            </p:cNvPr>
            <p:cNvGrpSpPr>
              <a:grpSpLocks/>
            </p:cNvGrpSpPr>
            <p:nvPr/>
          </p:nvGrpSpPr>
          <p:grpSpPr bwMode="auto">
            <a:xfrm>
              <a:off x="3334" y="1438"/>
              <a:ext cx="589" cy="231"/>
              <a:chOff x="3334" y="1434"/>
              <a:chExt cx="589" cy="231"/>
            </a:xfrm>
          </p:grpSpPr>
          <p:grpSp>
            <p:nvGrpSpPr>
              <p:cNvPr id="116849" name="Group 79">
                <a:extLst>
                  <a:ext uri="{FF2B5EF4-FFF2-40B4-BE49-F238E27FC236}">
                    <a16:creationId xmlns:a16="http://schemas.microsoft.com/office/drawing/2014/main" id="{D383DE99-9D11-1C29-433B-4165E22F2C17}"/>
                  </a:ext>
                </a:extLst>
              </p:cNvPr>
              <p:cNvGrpSpPr>
                <a:grpSpLocks/>
              </p:cNvGrpSpPr>
              <p:nvPr/>
            </p:nvGrpSpPr>
            <p:grpSpPr bwMode="auto">
              <a:xfrm>
                <a:off x="3696" y="1434"/>
                <a:ext cx="227" cy="231"/>
                <a:chOff x="2608" y="618"/>
                <a:chExt cx="227" cy="231"/>
              </a:xfrm>
            </p:grpSpPr>
            <p:sp>
              <p:nvSpPr>
                <p:cNvPr id="116851" name="Oval 80">
                  <a:extLst>
                    <a:ext uri="{FF2B5EF4-FFF2-40B4-BE49-F238E27FC236}">
                      <a16:creationId xmlns:a16="http://schemas.microsoft.com/office/drawing/2014/main" id="{F52C875D-0607-D81D-F37A-A9A86B3FEE10}"/>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2" name="Text Box 81">
                  <a:extLst>
                    <a:ext uri="{FF2B5EF4-FFF2-40B4-BE49-F238E27FC236}">
                      <a16:creationId xmlns:a16="http://schemas.microsoft.com/office/drawing/2014/main" id="{861A0640-1DF7-DF19-E18C-DE950DD3DF3A}"/>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116850" name="Line 82">
                <a:extLst>
                  <a:ext uri="{FF2B5EF4-FFF2-40B4-BE49-F238E27FC236}">
                    <a16:creationId xmlns:a16="http://schemas.microsoft.com/office/drawing/2014/main" id="{E92F90DE-1B2E-582A-A425-3A98C2D48A93}"/>
                  </a:ext>
                </a:extLst>
              </p:cNvPr>
              <p:cNvSpPr>
                <a:spLocks noChangeShapeType="1"/>
              </p:cNvSpPr>
              <p:nvPr/>
            </p:nvSpPr>
            <p:spPr bwMode="auto">
              <a:xfrm>
                <a:off x="3334" y="1434"/>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9" name="Group 83">
              <a:extLst>
                <a:ext uri="{FF2B5EF4-FFF2-40B4-BE49-F238E27FC236}">
                  <a16:creationId xmlns:a16="http://schemas.microsoft.com/office/drawing/2014/main" id="{AFDA59C2-DD0B-7D16-B027-EB69160F9E46}"/>
                </a:ext>
              </a:extLst>
            </p:cNvPr>
            <p:cNvGrpSpPr>
              <a:grpSpLocks/>
            </p:cNvGrpSpPr>
            <p:nvPr/>
          </p:nvGrpSpPr>
          <p:grpSpPr bwMode="auto">
            <a:xfrm>
              <a:off x="3379" y="1665"/>
              <a:ext cx="363" cy="322"/>
              <a:chOff x="3379" y="1661"/>
              <a:chExt cx="363" cy="322"/>
            </a:xfrm>
          </p:grpSpPr>
          <p:grpSp>
            <p:nvGrpSpPr>
              <p:cNvPr id="116845" name="Group 84">
                <a:extLst>
                  <a:ext uri="{FF2B5EF4-FFF2-40B4-BE49-F238E27FC236}">
                    <a16:creationId xmlns:a16="http://schemas.microsoft.com/office/drawing/2014/main" id="{D1FE9829-CBC8-CE1B-281B-F21D5E4AF4C0}"/>
                  </a:ext>
                </a:extLst>
              </p:cNvPr>
              <p:cNvGrpSpPr>
                <a:grpSpLocks/>
              </p:cNvGrpSpPr>
              <p:nvPr/>
            </p:nvGrpSpPr>
            <p:grpSpPr bwMode="auto">
              <a:xfrm>
                <a:off x="3515" y="1752"/>
                <a:ext cx="227" cy="231"/>
                <a:chOff x="3379" y="664"/>
                <a:chExt cx="227" cy="231"/>
              </a:xfrm>
            </p:grpSpPr>
            <p:sp>
              <p:nvSpPr>
                <p:cNvPr id="116847" name="Oval 85">
                  <a:extLst>
                    <a:ext uri="{FF2B5EF4-FFF2-40B4-BE49-F238E27FC236}">
                      <a16:creationId xmlns:a16="http://schemas.microsoft.com/office/drawing/2014/main" id="{CE91B2CC-9914-814D-2B4F-CB7166D020CE}"/>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8" name="Text Box 86">
                  <a:extLst>
                    <a:ext uri="{FF2B5EF4-FFF2-40B4-BE49-F238E27FC236}">
                      <a16:creationId xmlns:a16="http://schemas.microsoft.com/office/drawing/2014/main" id="{D5C67C8C-D3A2-3103-E5DB-ADF99410A537}"/>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116846" name="Line 87">
                <a:extLst>
                  <a:ext uri="{FF2B5EF4-FFF2-40B4-BE49-F238E27FC236}">
                    <a16:creationId xmlns:a16="http://schemas.microsoft.com/office/drawing/2014/main" id="{B7BA3697-42B4-630F-751F-8D5690EFB46F}"/>
                  </a:ext>
                </a:extLst>
              </p:cNvPr>
              <p:cNvSpPr>
                <a:spLocks noChangeShapeType="1"/>
              </p:cNvSpPr>
              <p:nvPr/>
            </p:nvSpPr>
            <p:spPr bwMode="auto">
              <a:xfrm flipH="1" flipV="1">
                <a:off x="3379" y="1661"/>
                <a:ext cx="13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0" name="Group 88">
              <a:extLst>
                <a:ext uri="{FF2B5EF4-FFF2-40B4-BE49-F238E27FC236}">
                  <a16:creationId xmlns:a16="http://schemas.microsoft.com/office/drawing/2014/main" id="{190FB970-DA97-CB1C-91A0-6719DB76554C}"/>
                </a:ext>
              </a:extLst>
            </p:cNvPr>
            <p:cNvGrpSpPr>
              <a:grpSpLocks/>
            </p:cNvGrpSpPr>
            <p:nvPr/>
          </p:nvGrpSpPr>
          <p:grpSpPr bwMode="auto">
            <a:xfrm>
              <a:off x="3288" y="1665"/>
              <a:ext cx="318" cy="594"/>
              <a:chOff x="3288" y="1661"/>
              <a:chExt cx="318" cy="594"/>
            </a:xfrm>
          </p:grpSpPr>
          <p:grpSp>
            <p:nvGrpSpPr>
              <p:cNvPr id="116841" name="Group 89">
                <a:extLst>
                  <a:ext uri="{FF2B5EF4-FFF2-40B4-BE49-F238E27FC236}">
                    <a16:creationId xmlns:a16="http://schemas.microsoft.com/office/drawing/2014/main" id="{F5C588E2-A7A3-E243-2779-5288E60716C9}"/>
                  </a:ext>
                </a:extLst>
              </p:cNvPr>
              <p:cNvGrpSpPr>
                <a:grpSpLocks/>
              </p:cNvGrpSpPr>
              <p:nvPr/>
            </p:nvGrpSpPr>
            <p:grpSpPr bwMode="auto">
              <a:xfrm>
                <a:off x="3379" y="2024"/>
                <a:ext cx="227" cy="231"/>
                <a:chOff x="4014" y="981"/>
                <a:chExt cx="227" cy="231"/>
              </a:xfrm>
            </p:grpSpPr>
            <p:sp>
              <p:nvSpPr>
                <p:cNvPr id="116843" name="Oval 90">
                  <a:extLst>
                    <a:ext uri="{FF2B5EF4-FFF2-40B4-BE49-F238E27FC236}">
                      <a16:creationId xmlns:a16="http://schemas.microsoft.com/office/drawing/2014/main" id="{8978429E-D0C1-62C2-A817-43CA6F80E064}"/>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4" name="Text Box 91">
                  <a:extLst>
                    <a:ext uri="{FF2B5EF4-FFF2-40B4-BE49-F238E27FC236}">
                      <a16:creationId xmlns:a16="http://schemas.microsoft.com/office/drawing/2014/main" id="{E5C0DA6F-96BD-D1EF-D5B2-A248759C5C33}"/>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116842" name="Line 92">
                <a:extLst>
                  <a:ext uri="{FF2B5EF4-FFF2-40B4-BE49-F238E27FC236}">
                    <a16:creationId xmlns:a16="http://schemas.microsoft.com/office/drawing/2014/main" id="{890944AF-DEAC-1817-EAC0-29B06599D2C9}"/>
                  </a:ext>
                </a:extLst>
              </p:cNvPr>
              <p:cNvSpPr>
                <a:spLocks noChangeShapeType="1"/>
              </p:cNvSpPr>
              <p:nvPr/>
            </p:nvSpPr>
            <p:spPr bwMode="auto">
              <a:xfrm flipH="1" flipV="1">
                <a:off x="3288" y="1661"/>
                <a:ext cx="18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1" name="Group 143">
              <a:extLst>
                <a:ext uri="{FF2B5EF4-FFF2-40B4-BE49-F238E27FC236}">
                  <a16:creationId xmlns:a16="http://schemas.microsoft.com/office/drawing/2014/main" id="{AB2DB3A4-CB2F-C7CF-2BD7-827B33B12CF8}"/>
                </a:ext>
              </a:extLst>
            </p:cNvPr>
            <p:cNvGrpSpPr>
              <a:grpSpLocks/>
            </p:cNvGrpSpPr>
            <p:nvPr/>
          </p:nvGrpSpPr>
          <p:grpSpPr bwMode="auto">
            <a:xfrm>
              <a:off x="2608" y="432"/>
              <a:ext cx="635" cy="231"/>
              <a:chOff x="2608" y="432"/>
              <a:chExt cx="635" cy="231"/>
            </a:xfrm>
          </p:grpSpPr>
          <p:sp>
            <p:nvSpPr>
              <p:cNvPr id="116837" name="Line 69">
                <a:extLst>
                  <a:ext uri="{FF2B5EF4-FFF2-40B4-BE49-F238E27FC236}">
                    <a16:creationId xmlns:a16="http://schemas.microsoft.com/office/drawing/2014/main" id="{98AC2D9C-3EC0-6F06-0E4B-EDB1293826D6}"/>
                  </a:ext>
                </a:extLst>
              </p:cNvPr>
              <p:cNvSpPr>
                <a:spLocks noChangeShapeType="1"/>
              </p:cNvSpPr>
              <p:nvPr/>
            </p:nvSpPr>
            <p:spPr bwMode="auto">
              <a:xfrm flipV="1">
                <a:off x="2608" y="573"/>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8" name="Group 99">
                <a:extLst>
                  <a:ext uri="{FF2B5EF4-FFF2-40B4-BE49-F238E27FC236}">
                    <a16:creationId xmlns:a16="http://schemas.microsoft.com/office/drawing/2014/main" id="{9310BB92-E4AA-A9B0-3603-7AD6D12F3145}"/>
                  </a:ext>
                </a:extLst>
              </p:cNvPr>
              <p:cNvGrpSpPr>
                <a:grpSpLocks/>
              </p:cNvGrpSpPr>
              <p:nvPr/>
            </p:nvGrpSpPr>
            <p:grpSpPr bwMode="auto">
              <a:xfrm>
                <a:off x="3016" y="432"/>
                <a:ext cx="227" cy="231"/>
                <a:chOff x="3696" y="1480"/>
                <a:chExt cx="227" cy="231"/>
              </a:xfrm>
            </p:grpSpPr>
            <p:sp>
              <p:nvSpPr>
                <p:cNvPr id="116839" name="Oval 100">
                  <a:extLst>
                    <a:ext uri="{FF2B5EF4-FFF2-40B4-BE49-F238E27FC236}">
                      <a16:creationId xmlns:a16="http://schemas.microsoft.com/office/drawing/2014/main" id="{41047A76-DEF1-D437-0A52-9482D7CB8F67}"/>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0" name="Text Box 101">
                  <a:extLst>
                    <a:ext uri="{FF2B5EF4-FFF2-40B4-BE49-F238E27FC236}">
                      <a16:creationId xmlns:a16="http://schemas.microsoft.com/office/drawing/2014/main" id="{36D8962A-1C9D-E80E-F711-23A8FFE8C97C}"/>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802" name="Group 144">
              <a:extLst>
                <a:ext uri="{FF2B5EF4-FFF2-40B4-BE49-F238E27FC236}">
                  <a16:creationId xmlns:a16="http://schemas.microsoft.com/office/drawing/2014/main" id="{3D0BC8F3-80F9-A40E-356C-9726032C78B9}"/>
                </a:ext>
              </a:extLst>
            </p:cNvPr>
            <p:cNvGrpSpPr>
              <a:grpSpLocks/>
            </p:cNvGrpSpPr>
            <p:nvPr/>
          </p:nvGrpSpPr>
          <p:grpSpPr bwMode="auto">
            <a:xfrm>
              <a:off x="1791" y="704"/>
              <a:ext cx="318" cy="281"/>
              <a:chOff x="1791" y="704"/>
              <a:chExt cx="318" cy="281"/>
            </a:xfrm>
          </p:grpSpPr>
          <p:sp>
            <p:nvSpPr>
              <p:cNvPr id="116833" name="Line 102">
                <a:extLst>
                  <a:ext uri="{FF2B5EF4-FFF2-40B4-BE49-F238E27FC236}">
                    <a16:creationId xmlns:a16="http://schemas.microsoft.com/office/drawing/2014/main" id="{53450E83-EE0E-9CC1-EE82-DD1967E75132}"/>
                  </a:ext>
                </a:extLst>
              </p:cNvPr>
              <p:cNvSpPr>
                <a:spLocks noChangeShapeType="1"/>
              </p:cNvSpPr>
              <p:nvPr/>
            </p:nvSpPr>
            <p:spPr bwMode="auto">
              <a:xfrm>
                <a:off x="2018" y="849"/>
                <a:ext cx="91"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4" name="Group 104">
                <a:extLst>
                  <a:ext uri="{FF2B5EF4-FFF2-40B4-BE49-F238E27FC236}">
                    <a16:creationId xmlns:a16="http://schemas.microsoft.com/office/drawing/2014/main" id="{813D5BF2-2C3E-8A58-193B-378C72E55F0C}"/>
                  </a:ext>
                </a:extLst>
              </p:cNvPr>
              <p:cNvGrpSpPr>
                <a:grpSpLocks/>
              </p:cNvGrpSpPr>
              <p:nvPr/>
            </p:nvGrpSpPr>
            <p:grpSpPr bwMode="auto">
              <a:xfrm>
                <a:off x="1791" y="704"/>
                <a:ext cx="227" cy="231"/>
                <a:chOff x="2789" y="1797"/>
                <a:chExt cx="227" cy="231"/>
              </a:xfrm>
            </p:grpSpPr>
            <p:sp>
              <p:nvSpPr>
                <p:cNvPr id="116835" name="Oval 105">
                  <a:extLst>
                    <a:ext uri="{FF2B5EF4-FFF2-40B4-BE49-F238E27FC236}">
                      <a16:creationId xmlns:a16="http://schemas.microsoft.com/office/drawing/2014/main" id="{8ACDD544-B61A-77E0-78C5-CE66D7C3D12F}"/>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6" name="Text Box 106">
                  <a:extLst>
                    <a:ext uri="{FF2B5EF4-FFF2-40B4-BE49-F238E27FC236}">
                      <a16:creationId xmlns:a16="http://schemas.microsoft.com/office/drawing/2014/main" id="{466D1717-C37E-440D-CEED-644D8AAFE1E8}"/>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803" name="Group 145">
              <a:extLst>
                <a:ext uri="{FF2B5EF4-FFF2-40B4-BE49-F238E27FC236}">
                  <a16:creationId xmlns:a16="http://schemas.microsoft.com/office/drawing/2014/main" id="{500889C3-A311-E5D9-6F86-8FA36EAC5F1B}"/>
                </a:ext>
              </a:extLst>
            </p:cNvPr>
            <p:cNvGrpSpPr>
              <a:grpSpLocks/>
            </p:cNvGrpSpPr>
            <p:nvPr/>
          </p:nvGrpSpPr>
          <p:grpSpPr bwMode="auto">
            <a:xfrm>
              <a:off x="1610" y="931"/>
              <a:ext cx="431" cy="235"/>
              <a:chOff x="1610" y="931"/>
              <a:chExt cx="431" cy="235"/>
            </a:xfrm>
          </p:grpSpPr>
          <p:sp>
            <p:nvSpPr>
              <p:cNvPr id="116829" name="Line 107">
                <a:extLst>
                  <a:ext uri="{FF2B5EF4-FFF2-40B4-BE49-F238E27FC236}">
                    <a16:creationId xmlns:a16="http://schemas.microsoft.com/office/drawing/2014/main" id="{8672C836-ED49-6515-B7C4-1D77550811C2}"/>
                  </a:ext>
                </a:extLst>
              </p:cNvPr>
              <p:cNvSpPr>
                <a:spLocks noChangeShapeType="1"/>
              </p:cNvSpPr>
              <p:nvPr/>
            </p:nvSpPr>
            <p:spPr bwMode="auto">
              <a:xfrm>
                <a:off x="1837" y="107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0" name="Group 109">
                <a:extLst>
                  <a:ext uri="{FF2B5EF4-FFF2-40B4-BE49-F238E27FC236}">
                    <a16:creationId xmlns:a16="http://schemas.microsoft.com/office/drawing/2014/main" id="{1450ECFD-539D-41CD-A672-0500342DA825}"/>
                  </a:ext>
                </a:extLst>
              </p:cNvPr>
              <p:cNvGrpSpPr>
                <a:grpSpLocks/>
              </p:cNvGrpSpPr>
              <p:nvPr/>
            </p:nvGrpSpPr>
            <p:grpSpPr bwMode="auto">
              <a:xfrm>
                <a:off x="1610" y="931"/>
                <a:ext cx="227" cy="231"/>
                <a:chOff x="2472" y="2115"/>
                <a:chExt cx="227" cy="231"/>
              </a:xfrm>
            </p:grpSpPr>
            <p:sp>
              <p:nvSpPr>
                <p:cNvPr id="116831" name="Oval 110">
                  <a:extLst>
                    <a:ext uri="{FF2B5EF4-FFF2-40B4-BE49-F238E27FC236}">
                      <a16:creationId xmlns:a16="http://schemas.microsoft.com/office/drawing/2014/main" id="{E7593DA4-9AAD-5131-E788-AE39AD44815A}"/>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2" name="Text Box 111">
                  <a:extLst>
                    <a:ext uri="{FF2B5EF4-FFF2-40B4-BE49-F238E27FC236}">
                      <a16:creationId xmlns:a16="http://schemas.microsoft.com/office/drawing/2014/main" id="{B864C9B1-D1DF-A142-755B-B59A4E23A02F}"/>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116804" name="Group 155">
              <a:extLst>
                <a:ext uri="{FF2B5EF4-FFF2-40B4-BE49-F238E27FC236}">
                  <a16:creationId xmlns:a16="http://schemas.microsoft.com/office/drawing/2014/main" id="{4FD8BA9C-5929-6304-E098-A5F92CF9AC7B}"/>
                </a:ext>
              </a:extLst>
            </p:cNvPr>
            <p:cNvGrpSpPr>
              <a:grpSpLocks/>
            </p:cNvGrpSpPr>
            <p:nvPr/>
          </p:nvGrpSpPr>
          <p:grpSpPr bwMode="auto">
            <a:xfrm>
              <a:off x="1429" y="1208"/>
              <a:ext cx="599" cy="226"/>
              <a:chOff x="1429" y="1208"/>
              <a:chExt cx="599" cy="226"/>
            </a:xfrm>
          </p:grpSpPr>
          <p:grpSp>
            <p:nvGrpSpPr>
              <p:cNvPr id="116825" name="Group 94">
                <a:extLst>
                  <a:ext uri="{FF2B5EF4-FFF2-40B4-BE49-F238E27FC236}">
                    <a16:creationId xmlns:a16="http://schemas.microsoft.com/office/drawing/2014/main" id="{5B6D15AE-9DD3-B812-CA75-D81642E32275}"/>
                  </a:ext>
                </a:extLst>
              </p:cNvPr>
              <p:cNvGrpSpPr>
                <a:grpSpLocks/>
              </p:cNvGrpSpPr>
              <p:nvPr/>
            </p:nvGrpSpPr>
            <p:grpSpPr bwMode="auto">
              <a:xfrm>
                <a:off x="1429" y="1208"/>
                <a:ext cx="272" cy="226"/>
                <a:chOff x="1111" y="1525"/>
                <a:chExt cx="272" cy="226"/>
              </a:xfrm>
            </p:grpSpPr>
            <p:sp>
              <p:nvSpPr>
                <p:cNvPr id="116827" name="Text Box 95">
                  <a:extLst>
                    <a:ext uri="{FF2B5EF4-FFF2-40B4-BE49-F238E27FC236}">
                      <a16:creationId xmlns:a16="http://schemas.microsoft.com/office/drawing/2014/main" id="{29BF004F-58CA-056D-658B-C84C0AB48457}"/>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828" name="Oval 96">
                  <a:extLst>
                    <a:ext uri="{FF2B5EF4-FFF2-40B4-BE49-F238E27FC236}">
                      <a16:creationId xmlns:a16="http://schemas.microsoft.com/office/drawing/2014/main" id="{0F8EE692-996E-CF00-C582-3F5715FB4D4C}"/>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26" name="Line 112">
                <a:extLst>
                  <a:ext uri="{FF2B5EF4-FFF2-40B4-BE49-F238E27FC236}">
                    <a16:creationId xmlns:a16="http://schemas.microsoft.com/office/drawing/2014/main" id="{5ED887D9-E7B5-A9F8-6920-0D264EF21E55}"/>
                  </a:ext>
                </a:extLst>
              </p:cNvPr>
              <p:cNvSpPr>
                <a:spLocks noChangeShapeType="1"/>
              </p:cNvSpPr>
              <p:nvPr/>
            </p:nvSpPr>
            <p:spPr bwMode="auto">
              <a:xfrm>
                <a:off x="1677" y="1344"/>
                <a:ext cx="35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5" name="Group 142">
              <a:extLst>
                <a:ext uri="{FF2B5EF4-FFF2-40B4-BE49-F238E27FC236}">
                  <a16:creationId xmlns:a16="http://schemas.microsoft.com/office/drawing/2014/main" id="{72E1CC9D-9611-4732-76F8-438E5E5459E1}"/>
                </a:ext>
              </a:extLst>
            </p:cNvPr>
            <p:cNvGrpSpPr>
              <a:grpSpLocks/>
            </p:cNvGrpSpPr>
            <p:nvPr/>
          </p:nvGrpSpPr>
          <p:grpSpPr bwMode="auto">
            <a:xfrm>
              <a:off x="3198" y="750"/>
              <a:ext cx="589" cy="276"/>
              <a:chOff x="3198" y="750"/>
              <a:chExt cx="589" cy="276"/>
            </a:xfrm>
          </p:grpSpPr>
          <p:grpSp>
            <p:nvGrpSpPr>
              <p:cNvPr id="116821" name="Group 70">
                <a:extLst>
                  <a:ext uri="{FF2B5EF4-FFF2-40B4-BE49-F238E27FC236}">
                    <a16:creationId xmlns:a16="http://schemas.microsoft.com/office/drawing/2014/main" id="{20520233-0108-6E82-D232-7F74B7965A79}"/>
                  </a:ext>
                </a:extLst>
              </p:cNvPr>
              <p:cNvGrpSpPr>
                <a:grpSpLocks/>
              </p:cNvGrpSpPr>
              <p:nvPr/>
            </p:nvGrpSpPr>
            <p:grpSpPr bwMode="auto">
              <a:xfrm>
                <a:off x="3560" y="750"/>
                <a:ext cx="227" cy="231"/>
                <a:chOff x="4195" y="1435"/>
                <a:chExt cx="227" cy="231"/>
              </a:xfrm>
            </p:grpSpPr>
            <p:sp>
              <p:nvSpPr>
                <p:cNvPr id="116823" name="Oval 71">
                  <a:extLst>
                    <a:ext uri="{FF2B5EF4-FFF2-40B4-BE49-F238E27FC236}">
                      <a16:creationId xmlns:a16="http://schemas.microsoft.com/office/drawing/2014/main" id="{CE38BE72-ADAC-5EFF-0152-2A7B8B3568BE}"/>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24" name="Text Box 72">
                  <a:extLst>
                    <a:ext uri="{FF2B5EF4-FFF2-40B4-BE49-F238E27FC236}">
                      <a16:creationId xmlns:a16="http://schemas.microsoft.com/office/drawing/2014/main" id="{0DE58104-66ED-B5D7-1AB5-D5342E8DE285}"/>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116822" name="Line 141">
                <a:extLst>
                  <a:ext uri="{FF2B5EF4-FFF2-40B4-BE49-F238E27FC236}">
                    <a16:creationId xmlns:a16="http://schemas.microsoft.com/office/drawing/2014/main" id="{569351E7-C6FE-DE63-664D-CCA2EE6E8A13}"/>
                  </a:ext>
                </a:extLst>
              </p:cNvPr>
              <p:cNvSpPr>
                <a:spLocks noChangeShapeType="1"/>
              </p:cNvSpPr>
              <p:nvPr/>
            </p:nvSpPr>
            <p:spPr bwMode="auto">
              <a:xfrm flipV="1">
                <a:off x="3198" y="890"/>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7" name="Group 152">
              <a:extLst>
                <a:ext uri="{FF2B5EF4-FFF2-40B4-BE49-F238E27FC236}">
                  <a16:creationId xmlns:a16="http://schemas.microsoft.com/office/drawing/2014/main" id="{C14A9108-C4FC-CADB-1F32-E73C5A2F9926}"/>
                </a:ext>
              </a:extLst>
            </p:cNvPr>
            <p:cNvGrpSpPr>
              <a:grpSpLocks/>
            </p:cNvGrpSpPr>
            <p:nvPr/>
          </p:nvGrpSpPr>
          <p:grpSpPr bwMode="auto">
            <a:xfrm>
              <a:off x="2018" y="1797"/>
              <a:ext cx="272" cy="681"/>
              <a:chOff x="2018" y="1797"/>
              <a:chExt cx="272" cy="681"/>
            </a:xfrm>
          </p:grpSpPr>
          <p:grpSp>
            <p:nvGrpSpPr>
              <p:cNvPr id="116813" name="Group 137">
                <a:extLst>
                  <a:ext uri="{FF2B5EF4-FFF2-40B4-BE49-F238E27FC236}">
                    <a16:creationId xmlns:a16="http://schemas.microsoft.com/office/drawing/2014/main" id="{FDF8D0D0-6191-888E-33B6-64B44AFEBDA3}"/>
                  </a:ext>
                </a:extLst>
              </p:cNvPr>
              <p:cNvGrpSpPr>
                <a:grpSpLocks/>
              </p:cNvGrpSpPr>
              <p:nvPr/>
            </p:nvGrpSpPr>
            <p:grpSpPr bwMode="auto">
              <a:xfrm>
                <a:off x="2018" y="2252"/>
                <a:ext cx="272" cy="226"/>
                <a:chOff x="1111" y="1525"/>
                <a:chExt cx="272" cy="226"/>
              </a:xfrm>
            </p:grpSpPr>
            <p:sp>
              <p:nvSpPr>
                <p:cNvPr id="116815" name="Text Box 138">
                  <a:extLst>
                    <a:ext uri="{FF2B5EF4-FFF2-40B4-BE49-F238E27FC236}">
                      <a16:creationId xmlns:a16="http://schemas.microsoft.com/office/drawing/2014/main" id="{2E1868AA-87BC-5F74-28CE-0BE3B290198D}"/>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816" name="Oval 139">
                  <a:extLst>
                    <a:ext uri="{FF2B5EF4-FFF2-40B4-BE49-F238E27FC236}">
                      <a16:creationId xmlns:a16="http://schemas.microsoft.com/office/drawing/2014/main" id="{850AE878-16EE-7201-0390-7083CDA3CE4E}"/>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14" name="Line 148">
                <a:extLst>
                  <a:ext uri="{FF2B5EF4-FFF2-40B4-BE49-F238E27FC236}">
                    <a16:creationId xmlns:a16="http://schemas.microsoft.com/office/drawing/2014/main" id="{59313C9E-7840-D65E-B79E-116B15849338}"/>
                  </a:ext>
                </a:extLst>
              </p:cNvPr>
              <p:cNvSpPr>
                <a:spLocks noChangeShapeType="1"/>
              </p:cNvSpPr>
              <p:nvPr/>
            </p:nvSpPr>
            <p:spPr bwMode="auto">
              <a:xfrm>
                <a:off x="2085" y="1797"/>
                <a:ext cx="90"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8" name="Group 153">
              <a:extLst>
                <a:ext uri="{FF2B5EF4-FFF2-40B4-BE49-F238E27FC236}">
                  <a16:creationId xmlns:a16="http://schemas.microsoft.com/office/drawing/2014/main" id="{DDDB738B-4CD5-F093-CCC9-0A75B9718FA4}"/>
                </a:ext>
              </a:extLst>
            </p:cNvPr>
            <p:cNvGrpSpPr>
              <a:grpSpLocks/>
            </p:cNvGrpSpPr>
            <p:nvPr/>
          </p:nvGrpSpPr>
          <p:grpSpPr bwMode="auto">
            <a:xfrm>
              <a:off x="1383" y="2028"/>
              <a:ext cx="408" cy="449"/>
              <a:chOff x="1383" y="2028"/>
              <a:chExt cx="408" cy="449"/>
            </a:xfrm>
          </p:grpSpPr>
          <p:sp>
            <p:nvSpPr>
              <p:cNvPr id="116809" name="Line 97">
                <a:extLst>
                  <a:ext uri="{FF2B5EF4-FFF2-40B4-BE49-F238E27FC236}">
                    <a16:creationId xmlns:a16="http://schemas.microsoft.com/office/drawing/2014/main" id="{FE75EF1C-597F-39C0-8C97-46CC26BC2FD7}"/>
                  </a:ext>
                </a:extLst>
              </p:cNvPr>
              <p:cNvSpPr>
                <a:spLocks noChangeShapeType="1"/>
              </p:cNvSpPr>
              <p:nvPr/>
            </p:nvSpPr>
            <p:spPr bwMode="auto">
              <a:xfrm flipV="1">
                <a:off x="1610" y="2028"/>
                <a:ext cx="181" cy="2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10" name="Group 149">
                <a:extLst>
                  <a:ext uri="{FF2B5EF4-FFF2-40B4-BE49-F238E27FC236}">
                    <a16:creationId xmlns:a16="http://schemas.microsoft.com/office/drawing/2014/main" id="{7EC3744E-97D9-8586-2CD6-92CC795C4783}"/>
                  </a:ext>
                </a:extLst>
              </p:cNvPr>
              <p:cNvGrpSpPr>
                <a:grpSpLocks/>
              </p:cNvGrpSpPr>
              <p:nvPr/>
            </p:nvGrpSpPr>
            <p:grpSpPr bwMode="auto">
              <a:xfrm>
                <a:off x="1383" y="2251"/>
                <a:ext cx="272" cy="226"/>
                <a:chOff x="1111" y="1525"/>
                <a:chExt cx="272" cy="226"/>
              </a:xfrm>
            </p:grpSpPr>
            <p:sp>
              <p:nvSpPr>
                <p:cNvPr id="116811" name="Text Box 150">
                  <a:extLst>
                    <a:ext uri="{FF2B5EF4-FFF2-40B4-BE49-F238E27FC236}">
                      <a16:creationId xmlns:a16="http://schemas.microsoft.com/office/drawing/2014/main" id="{1025D59C-02B9-8F30-8C73-2419CBF4386A}"/>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12" name="Oval 151">
                  <a:extLst>
                    <a:ext uri="{FF2B5EF4-FFF2-40B4-BE49-F238E27FC236}">
                      <a16:creationId xmlns:a16="http://schemas.microsoft.com/office/drawing/2014/main" id="{3CD64577-0BDD-1A4F-1005-39A2530953FA}"/>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sp>
        <p:nvSpPr>
          <p:cNvPr id="116859" name="Text Box 157">
            <a:extLst>
              <a:ext uri="{FF2B5EF4-FFF2-40B4-BE49-F238E27FC236}">
                <a16:creationId xmlns:a16="http://schemas.microsoft.com/office/drawing/2014/main" id="{2EE376C8-57EC-1A64-9054-127ECBC65A2A}"/>
              </a:ext>
            </a:extLst>
          </p:cNvPr>
          <p:cNvSpPr txBox="1">
            <a:spLocks noChangeArrowheads="1"/>
          </p:cNvSpPr>
          <p:nvPr/>
        </p:nvSpPr>
        <p:spPr bwMode="auto">
          <a:xfrm>
            <a:off x="6878638" y="5684838"/>
            <a:ext cx="2012951"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Sehnerv</a:t>
            </a:r>
          </a:p>
        </p:txBody>
      </p:sp>
      <p:grpSp>
        <p:nvGrpSpPr>
          <p:cNvPr id="116860" name="Group 158">
            <a:extLst>
              <a:ext uri="{FF2B5EF4-FFF2-40B4-BE49-F238E27FC236}">
                <a16:creationId xmlns:a16="http://schemas.microsoft.com/office/drawing/2014/main" id="{396CB632-12F3-1D6D-5BE1-55DB1CCB75DC}"/>
              </a:ext>
            </a:extLst>
          </p:cNvPr>
          <p:cNvGrpSpPr>
            <a:grpSpLocks/>
          </p:cNvGrpSpPr>
          <p:nvPr/>
        </p:nvGrpSpPr>
        <p:grpSpPr bwMode="auto">
          <a:xfrm>
            <a:off x="6372225" y="5661025"/>
            <a:ext cx="2522538" cy="361950"/>
            <a:chOff x="3605" y="3021"/>
            <a:chExt cx="1589" cy="228"/>
          </a:xfrm>
        </p:grpSpPr>
        <p:sp>
          <p:nvSpPr>
            <p:cNvPr id="116861" name="Rectangle 159">
              <a:extLst>
                <a:ext uri="{FF2B5EF4-FFF2-40B4-BE49-F238E27FC236}">
                  <a16:creationId xmlns:a16="http://schemas.microsoft.com/office/drawing/2014/main" id="{C2905427-E694-AB5E-5F56-A2BB58951A23}"/>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862" name="Group 160">
              <a:extLst>
                <a:ext uri="{FF2B5EF4-FFF2-40B4-BE49-F238E27FC236}">
                  <a16:creationId xmlns:a16="http://schemas.microsoft.com/office/drawing/2014/main" id="{D3C99204-42C7-282F-F2E9-50C8277EEC36}"/>
                </a:ext>
              </a:extLst>
            </p:cNvPr>
            <p:cNvGrpSpPr>
              <a:grpSpLocks/>
            </p:cNvGrpSpPr>
            <p:nvPr/>
          </p:nvGrpSpPr>
          <p:grpSpPr bwMode="auto">
            <a:xfrm>
              <a:off x="3605" y="3021"/>
              <a:ext cx="273" cy="226"/>
              <a:chOff x="3605" y="3021"/>
              <a:chExt cx="273" cy="226"/>
            </a:xfrm>
          </p:grpSpPr>
          <p:sp>
            <p:nvSpPr>
              <p:cNvPr id="116863" name="Text Box 161">
                <a:extLst>
                  <a:ext uri="{FF2B5EF4-FFF2-40B4-BE49-F238E27FC236}">
                    <a16:creationId xmlns:a16="http://schemas.microsoft.com/office/drawing/2014/main" id="{3FA1C6AE-77BD-78C7-6002-7A76053A446F}"/>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64" name="Oval 162">
                <a:extLst>
                  <a:ext uri="{FF2B5EF4-FFF2-40B4-BE49-F238E27FC236}">
                    <a16:creationId xmlns:a16="http://schemas.microsoft.com/office/drawing/2014/main" id="{CB0A4BC8-16EE-01D1-19CB-3EF6D7828DCE}"/>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7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7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67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67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6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7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7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77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678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68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6" grpId="0"/>
      <p:bldP spid="116767" grpId="0"/>
      <p:bldP spid="116768" grpId="0"/>
      <p:bldP spid="116769" grpId="0"/>
      <p:bldP spid="116770" grpId="0"/>
      <p:bldP spid="116771" grpId="0"/>
      <p:bldP spid="116772" grpId="0"/>
      <p:bldP spid="116773" grpId="0"/>
      <p:bldP spid="116774" grpId="0"/>
      <p:bldP spid="116775" grpId="0"/>
      <p:bldP spid="116787" grpId="0"/>
      <p:bldP spid="11685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Der Aufbau des Auges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23850" y="4213225"/>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23850" y="4718050"/>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23850" y="5221288"/>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23850" y="5726113"/>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4213225"/>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4718050"/>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3421063" y="5222875"/>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3421063" y="571976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370638" y="4156104"/>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sp>
        <p:nvSpPr>
          <p:cNvPr id="116766" name="Text Box 48">
            <a:extLst>
              <a:ext uri="{FF2B5EF4-FFF2-40B4-BE49-F238E27FC236}">
                <a16:creationId xmlns:a16="http://schemas.microsoft.com/office/drawing/2014/main" id="{04409B70-BF91-00D2-3B8B-D65C2C1C3FD9}"/>
              </a:ext>
            </a:extLst>
          </p:cNvPr>
          <p:cNvSpPr txBox="1">
            <a:spLocks noChangeArrowheads="1"/>
          </p:cNvSpPr>
          <p:nvPr/>
        </p:nvSpPr>
        <p:spPr bwMode="auto">
          <a:xfrm>
            <a:off x="827088" y="4235450"/>
            <a:ext cx="2016125"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Glaskörper</a:t>
            </a:r>
          </a:p>
        </p:txBody>
      </p:sp>
      <p:sp>
        <p:nvSpPr>
          <p:cNvPr id="116767" name="Text Box 49">
            <a:extLst>
              <a:ext uri="{FF2B5EF4-FFF2-40B4-BE49-F238E27FC236}">
                <a16:creationId xmlns:a16="http://schemas.microsoft.com/office/drawing/2014/main" id="{A3F980F1-2972-2C76-F365-B4EF83CB570A}"/>
              </a:ext>
            </a:extLst>
          </p:cNvPr>
          <p:cNvSpPr txBox="1">
            <a:spLocks noChangeArrowheads="1"/>
          </p:cNvSpPr>
          <p:nvPr/>
        </p:nvSpPr>
        <p:spPr bwMode="auto">
          <a:xfrm>
            <a:off x="827088" y="47180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Linse</a:t>
            </a:r>
          </a:p>
        </p:txBody>
      </p:sp>
      <p:sp>
        <p:nvSpPr>
          <p:cNvPr id="116768" name="Text Box 50">
            <a:extLst>
              <a:ext uri="{FF2B5EF4-FFF2-40B4-BE49-F238E27FC236}">
                <a16:creationId xmlns:a16="http://schemas.microsoft.com/office/drawing/2014/main" id="{B1BB5D7F-CBA1-62F2-2065-428D34E51C7A}"/>
              </a:ext>
            </a:extLst>
          </p:cNvPr>
          <p:cNvSpPr txBox="1">
            <a:spLocks noChangeArrowheads="1"/>
          </p:cNvSpPr>
          <p:nvPr/>
        </p:nvSpPr>
        <p:spPr bwMode="auto">
          <a:xfrm>
            <a:off x="827088" y="5221288"/>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Pupille</a:t>
            </a:r>
          </a:p>
        </p:txBody>
      </p:sp>
      <p:sp>
        <p:nvSpPr>
          <p:cNvPr id="116769" name="Text Box 51">
            <a:extLst>
              <a:ext uri="{FF2B5EF4-FFF2-40B4-BE49-F238E27FC236}">
                <a16:creationId xmlns:a16="http://schemas.microsoft.com/office/drawing/2014/main" id="{A604DBDA-E9F1-BA4A-ECC1-9D7C0B36EC49}"/>
              </a:ext>
            </a:extLst>
          </p:cNvPr>
          <p:cNvSpPr txBox="1">
            <a:spLocks noChangeArrowheads="1"/>
          </p:cNvSpPr>
          <p:nvPr/>
        </p:nvSpPr>
        <p:spPr bwMode="auto">
          <a:xfrm>
            <a:off x="827088" y="5726113"/>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Hornhaut</a:t>
            </a:r>
          </a:p>
        </p:txBody>
      </p:sp>
      <p:sp>
        <p:nvSpPr>
          <p:cNvPr id="116770" name="Text Box 52">
            <a:extLst>
              <a:ext uri="{FF2B5EF4-FFF2-40B4-BE49-F238E27FC236}">
                <a16:creationId xmlns:a16="http://schemas.microsoft.com/office/drawing/2014/main" id="{BB76FF9E-D046-96E3-0CF1-9E9C796AFA9A}"/>
              </a:ext>
            </a:extLst>
          </p:cNvPr>
          <p:cNvSpPr txBox="1">
            <a:spLocks noChangeArrowheads="1"/>
          </p:cNvSpPr>
          <p:nvPr/>
        </p:nvSpPr>
        <p:spPr bwMode="auto">
          <a:xfrm>
            <a:off x="3924300" y="4213225"/>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Regenbogenhaut</a:t>
            </a:r>
          </a:p>
        </p:txBody>
      </p:sp>
      <p:sp>
        <p:nvSpPr>
          <p:cNvPr id="116771" name="Text Box 53">
            <a:extLst>
              <a:ext uri="{FF2B5EF4-FFF2-40B4-BE49-F238E27FC236}">
                <a16:creationId xmlns:a16="http://schemas.microsoft.com/office/drawing/2014/main" id="{4E92C396-89A5-6F70-5EA6-1152307795DA}"/>
              </a:ext>
            </a:extLst>
          </p:cNvPr>
          <p:cNvSpPr txBox="1">
            <a:spLocks noChangeArrowheads="1"/>
          </p:cNvSpPr>
          <p:nvPr/>
        </p:nvSpPr>
        <p:spPr bwMode="auto">
          <a:xfrm>
            <a:off x="3925888" y="47180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Ziliarmuskel</a:t>
            </a:r>
          </a:p>
        </p:txBody>
      </p:sp>
      <p:sp>
        <p:nvSpPr>
          <p:cNvPr id="116772" name="Text Box 54">
            <a:extLst>
              <a:ext uri="{FF2B5EF4-FFF2-40B4-BE49-F238E27FC236}">
                <a16:creationId xmlns:a16="http://schemas.microsoft.com/office/drawing/2014/main" id="{C33E66CE-3492-B5DC-98CB-FC05787C0850}"/>
              </a:ext>
            </a:extLst>
          </p:cNvPr>
          <p:cNvSpPr txBox="1">
            <a:spLocks noChangeArrowheads="1"/>
          </p:cNvSpPr>
          <p:nvPr/>
        </p:nvSpPr>
        <p:spPr bwMode="auto">
          <a:xfrm>
            <a:off x="3925888" y="5222875"/>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Augenmuskel</a:t>
            </a:r>
          </a:p>
        </p:txBody>
      </p:sp>
      <p:sp>
        <p:nvSpPr>
          <p:cNvPr id="116773" name="Text Box 55">
            <a:extLst>
              <a:ext uri="{FF2B5EF4-FFF2-40B4-BE49-F238E27FC236}">
                <a16:creationId xmlns:a16="http://schemas.microsoft.com/office/drawing/2014/main" id="{9182DF29-8C54-C3B3-5C19-836E27A2C0CF}"/>
              </a:ext>
            </a:extLst>
          </p:cNvPr>
          <p:cNvSpPr txBox="1">
            <a:spLocks noChangeArrowheads="1"/>
          </p:cNvSpPr>
          <p:nvPr/>
        </p:nvSpPr>
        <p:spPr bwMode="auto">
          <a:xfrm>
            <a:off x="3949293" y="5719763"/>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Lederhaut</a:t>
            </a:r>
          </a:p>
        </p:txBody>
      </p:sp>
      <p:sp>
        <p:nvSpPr>
          <p:cNvPr id="116774" name="Text Box 56">
            <a:extLst>
              <a:ext uri="{FF2B5EF4-FFF2-40B4-BE49-F238E27FC236}">
                <a16:creationId xmlns:a16="http://schemas.microsoft.com/office/drawing/2014/main" id="{A6F08596-D950-F541-D29F-2E11467E2E58}"/>
              </a:ext>
            </a:extLst>
          </p:cNvPr>
          <p:cNvSpPr txBox="1">
            <a:spLocks noChangeArrowheads="1"/>
          </p:cNvSpPr>
          <p:nvPr/>
        </p:nvSpPr>
        <p:spPr bwMode="auto">
          <a:xfrm>
            <a:off x="6873876" y="4156104"/>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Aderhaut</a:t>
            </a:r>
          </a:p>
        </p:txBody>
      </p:sp>
      <p:sp>
        <p:nvSpPr>
          <p:cNvPr id="116775" name="Text Box 57">
            <a:extLst>
              <a:ext uri="{FF2B5EF4-FFF2-40B4-BE49-F238E27FC236}">
                <a16:creationId xmlns:a16="http://schemas.microsoft.com/office/drawing/2014/main" id="{DE6EDAE8-B8F8-5594-9113-4A0F3215FCA6}"/>
              </a:ext>
            </a:extLst>
          </p:cNvPr>
          <p:cNvSpPr txBox="1">
            <a:spLocks noChangeArrowheads="1"/>
          </p:cNvSpPr>
          <p:nvPr/>
        </p:nvSpPr>
        <p:spPr bwMode="auto">
          <a:xfrm>
            <a:off x="6877050" y="4689504"/>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Netzhaut</a:t>
            </a:r>
          </a:p>
        </p:txBody>
      </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370638" y="4674423"/>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87" name="Text Box 119">
            <a:extLst>
              <a:ext uri="{FF2B5EF4-FFF2-40B4-BE49-F238E27FC236}">
                <a16:creationId xmlns:a16="http://schemas.microsoft.com/office/drawing/2014/main" id="{C746F43D-CAC9-2396-EE8E-158CC6016827}"/>
              </a:ext>
            </a:extLst>
          </p:cNvPr>
          <p:cNvSpPr txBox="1">
            <a:spLocks noChangeArrowheads="1"/>
          </p:cNvSpPr>
          <p:nvPr/>
        </p:nvSpPr>
        <p:spPr bwMode="auto">
          <a:xfrm>
            <a:off x="6877050" y="5181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blinder Fleck</a:t>
            </a:r>
          </a:p>
        </p:txBody>
      </p:sp>
      <p:grpSp>
        <p:nvGrpSpPr>
          <p:cNvPr id="116788" name="Group 120">
            <a:extLst>
              <a:ext uri="{FF2B5EF4-FFF2-40B4-BE49-F238E27FC236}">
                <a16:creationId xmlns:a16="http://schemas.microsoft.com/office/drawing/2014/main" id="{BD047F7E-4CD5-98CF-D14B-FE96B9CD05BE}"/>
              </a:ext>
            </a:extLst>
          </p:cNvPr>
          <p:cNvGrpSpPr>
            <a:grpSpLocks/>
          </p:cNvGrpSpPr>
          <p:nvPr/>
        </p:nvGrpSpPr>
        <p:grpSpPr bwMode="auto">
          <a:xfrm>
            <a:off x="6370638" y="5157788"/>
            <a:ext cx="2522537" cy="361950"/>
            <a:chOff x="3605" y="3021"/>
            <a:chExt cx="1589" cy="228"/>
          </a:xfrm>
        </p:grpSpPr>
        <p:sp>
          <p:nvSpPr>
            <p:cNvPr id="116789" name="Rectangle 121">
              <a:extLst>
                <a:ext uri="{FF2B5EF4-FFF2-40B4-BE49-F238E27FC236}">
                  <a16:creationId xmlns:a16="http://schemas.microsoft.com/office/drawing/2014/main" id="{02479681-9195-F2C1-B8DD-C0A90E62AD99}"/>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90" name="Group 122">
              <a:extLst>
                <a:ext uri="{FF2B5EF4-FFF2-40B4-BE49-F238E27FC236}">
                  <a16:creationId xmlns:a16="http://schemas.microsoft.com/office/drawing/2014/main" id="{5137F63B-88C5-FF14-5805-F6CC9BE809AC}"/>
                </a:ext>
              </a:extLst>
            </p:cNvPr>
            <p:cNvGrpSpPr>
              <a:grpSpLocks/>
            </p:cNvGrpSpPr>
            <p:nvPr/>
          </p:nvGrpSpPr>
          <p:grpSpPr bwMode="auto">
            <a:xfrm>
              <a:off x="3605" y="3021"/>
              <a:ext cx="273" cy="226"/>
              <a:chOff x="3605" y="3021"/>
              <a:chExt cx="273" cy="226"/>
            </a:xfrm>
          </p:grpSpPr>
          <p:sp>
            <p:nvSpPr>
              <p:cNvPr id="116791" name="Text Box 123">
                <a:extLst>
                  <a:ext uri="{FF2B5EF4-FFF2-40B4-BE49-F238E27FC236}">
                    <a16:creationId xmlns:a16="http://schemas.microsoft.com/office/drawing/2014/main" id="{5E460FBF-B5AC-E987-5080-3B870C8BF9E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792" name="Oval 124">
                <a:extLst>
                  <a:ext uri="{FF2B5EF4-FFF2-40B4-BE49-F238E27FC236}">
                    <a16:creationId xmlns:a16="http://schemas.microsoft.com/office/drawing/2014/main" id="{7FDA466D-9F15-A0CD-C0AA-14D61E9F9234}"/>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794" name="Group 156">
            <a:extLst>
              <a:ext uri="{FF2B5EF4-FFF2-40B4-BE49-F238E27FC236}">
                <a16:creationId xmlns:a16="http://schemas.microsoft.com/office/drawing/2014/main" id="{5F4A5E9A-3B0C-0F86-CB29-5E8866544581}"/>
              </a:ext>
            </a:extLst>
          </p:cNvPr>
          <p:cNvGrpSpPr>
            <a:grpSpLocks/>
          </p:cNvGrpSpPr>
          <p:nvPr/>
        </p:nvGrpSpPr>
        <p:grpSpPr bwMode="auto">
          <a:xfrm>
            <a:off x="2195513" y="685800"/>
            <a:ext cx="4032250" cy="3248025"/>
            <a:chOff x="1383" y="432"/>
            <a:chExt cx="2540" cy="2046"/>
          </a:xfrm>
        </p:grpSpPr>
        <p:pic>
          <p:nvPicPr>
            <p:cNvPr id="116795" name="Picture 64" descr="aug">
              <a:extLst>
                <a:ext uri="{FF2B5EF4-FFF2-40B4-BE49-F238E27FC236}">
                  <a16:creationId xmlns:a16="http://schemas.microsoft.com/office/drawing/2014/main" id="{5B8B9B0E-1112-3EB4-498C-AF5A31D78B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9" y="531"/>
              <a:ext cx="1996" cy="1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6796" name="Group 65">
              <a:extLst>
                <a:ext uri="{FF2B5EF4-FFF2-40B4-BE49-F238E27FC236}">
                  <a16:creationId xmlns:a16="http://schemas.microsoft.com/office/drawing/2014/main" id="{23EA9E2D-9CDC-3ED8-57FA-CBCCCFCEA79E}"/>
                </a:ext>
              </a:extLst>
            </p:cNvPr>
            <p:cNvGrpSpPr>
              <a:grpSpLocks/>
            </p:cNvGrpSpPr>
            <p:nvPr/>
          </p:nvGrpSpPr>
          <p:grpSpPr bwMode="auto">
            <a:xfrm>
              <a:off x="2381" y="1302"/>
              <a:ext cx="227" cy="231"/>
              <a:chOff x="930" y="527"/>
              <a:chExt cx="227" cy="231"/>
            </a:xfrm>
          </p:grpSpPr>
          <p:sp>
            <p:nvSpPr>
              <p:cNvPr id="116857" name="Oval 66">
                <a:extLst>
                  <a:ext uri="{FF2B5EF4-FFF2-40B4-BE49-F238E27FC236}">
                    <a16:creationId xmlns:a16="http://schemas.microsoft.com/office/drawing/2014/main" id="{FE27280B-2CDD-45A0-D3E2-877D35F3790D}"/>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8" name="Text Box 67">
                <a:extLst>
                  <a:ext uri="{FF2B5EF4-FFF2-40B4-BE49-F238E27FC236}">
                    <a16:creationId xmlns:a16="http://schemas.microsoft.com/office/drawing/2014/main" id="{22779159-F341-3980-B347-32F44EDAEACE}"/>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116797" name="Group 73">
              <a:extLst>
                <a:ext uri="{FF2B5EF4-FFF2-40B4-BE49-F238E27FC236}">
                  <a16:creationId xmlns:a16="http://schemas.microsoft.com/office/drawing/2014/main" id="{5474D0AF-CC3F-538F-F56D-DF1A7E3AA68C}"/>
                </a:ext>
              </a:extLst>
            </p:cNvPr>
            <p:cNvGrpSpPr>
              <a:grpSpLocks/>
            </p:cNvGrpSpPr>
            <p:nvPr/>
          </p:nvGrpSpPr>
          <p:grpSpPr bwMode="auto">
            <a:xfrm>
              <a:off x="3152" y="1166"/>
              <a:ext cx="545" cy="318"/>
              <a:chOff x="3152" y="1162"/>
              <a:chExt cx="545" cy="318"/>
            </a:xfrm>
          </p:grpSpPr>
          <p:grpSp>
            <p:nvGrpSpPr>
              <p:cNvPr id="116853" name="Group 74">
                <a:extLst>
                  <a:ext uri="{FF2B5EF4-FFF2-40B4-BE49-F238E27FC236}">
                    <a16:creationId xmlns:a16="http://schemas.microsoft.com/office/drawing/2014/main" id="{49A3E80D-C798-535C-15D4-67CD4733FFF5}"/>
                  </a:ext>
                </a:extLst>
              </p:cNvPr>
              <p:cNvGrpSpPr>
                <a:grpSpLocks/>
              </p:cNvGrpSpPr>
              <p:nvPr/>
            </p:nvGrpSpPr>
            <p:grpSpPr bwMode="auto">
              <a:xfrm>
                <a:off x="3470" y="1162"/>
                <a:ext cx="227" cy="231"/>
                <a:chOff x="2064" y="618"/>
                <a:chExt cx="227" cy="231"/>
              </a:xfrm>
            </p:grpSpPr>
            <p:sp>
              <p:nvSpPr>
                <p:cNvPr id="116855" name="Oval 75">
                  <a:extLst>
                    <a:ext uri="{FF2B5EF4-FFF2-40B4-BE49-F238E27FC236}">
                      <a16:creationId xmlns:a16="http://schemas.microsoft.com/office/drawing/2014/main" id="{F53F3BB7-1B71-5609-5FF0-5BCD9A56B39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6" name="Text Box 76">
                  <a:extLst>
                    <a:ext uri="{FF2B5EF4-FFF2-40B4-BE49-F238E27FC236}">
                      <a16:creationId xmlns:a16="http://schemas.microsoft.com/office/drawing/2014/main" id="{169B9632-30A3-970D-3F20-1910409EE30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116854" name="Line 77">
                <a:extLst>
                  <a:ext uri="{FF2B5EF4-FFF2-40B4-BE49-F238E27FC236}">
                    <a16:creationId xmlns:a16="http://schemas.microsoft.com/office/drawing/2014/main" id="{62C75914-6DC8-CAC8-3955-2B7526C621CE}"/>
                  </a:ext>
                </a:extLst>
              </p:cNvPr>
              <p:cNvSpPr>
                <a:spLocks noChangeShapeType="1"/>
              </p:cNvSpPr>
              <p:nvPr/>
            </p:nvSpPr>
            <p:spPr bwMode="auto">
              <a:xfrm flipH="1">
                <a:off x="3152" y="1298"/>
                <a:ext cx="318"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8" name="Group 78">
              <a:extLst>
                <a:ext uri="{FF2B5EF4-FFF2-40B4-BE49-F238E27FC236}">
                  <a16:creationId xmlns:a16="http://schemas.microsoft.com/office/drawing/2014/main" id="{D143FBD9-FDF2-08C0-21FB-F7F6D2079208}"/>
                </a:ext>
              </a:extLst>
            </p:cNvPr>
            <p:cNvGrpSpPr>
              <a:grpSpLocks/>
            </p:cNvGrpSpPr>
            <p:nvPr/>
          </p:nvGrpSpPr>
          <p:grpSpPr bwMode="auto">
            <a:xfrm>
              <a:off x="3334" y="1438"/>
              <a:ext cx="589" cy="231"/>
              <a:chOff x="3334" y="1434"/>
              <a:chExt cx="589" cy="231"/>
            </a:xfrm>
          </p:grpSpPr>
          <p:grpSp>
            <p:nvGrpSpPr>
              <p:cNvPr id="116849" name="Group 79">
                <a:extLst>
                  <a:ext uri="{FF2B5EF4-FFF2-40B4-BE49-F238E27FC236}">
                    <a16:creationId xmlns:a16="http://schemas.microsoft.com/office/drawing/2014/main" id="{D383DE99-9D11-1C29-433B-4165E22F2C17}"/>
                  </a:ext>
                </a:extLst>
              </p:cNvPr>
              <p:cNvGrpSpPr>
                <a:grpSpLocks/>
              </p:cNvGrpSpPr>
              <p:nvPr/>
            </p:nvGrpSpPr>
            <p:grpSpPr bwMode="auto">
              <a:xfrm>
                <a:off x="3696" y="1434"/>
                <a:ext cx="227" cy="231"/>
                <a:chOff x="2608" y="618"/>
                <a:chExt cx="227" cy="231"/>
              </a:xfrm>
            </p:grpSpPr>
            <p:sp>
              <p:nvSpPr>
                <p:cNvPr id="116851" name="Oval 80">
                  <a:extLst>
                    <a:ext uri="{FF2B5EF4-FFF2-40B4-BE49-F238E27FC236}">
                      <a16:creationId xmlns:a16="http://schemas.microsoft.com/office/drawing/2014/main" id="{F52C875D-0607-D81D-F37A-A9A86B3FEE10}"/>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2" name="Text Box 81">
                  <a:extLst>
                    <a:ext uri="{FF2B5EF4-FFF2-40B4-BE49-F238E27FC236}">
                      <a16:creationId xmlns:a16="http://schemas.microsoft.com/office/drawing/2014/main" id="{861A0640-1DF7-DF19-E18C-DE950DD3DF3A}"/>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116850" name="Line 82">
                <a:extLst>
                  <a:ext uri="{FF2B5EF4-FFF2-40B4-BE49-F238E27FC236}">
                    <a16:creationId xmlns:a16="http://schemas.microsoft.com/office/drawing/2014/main" id="{E92F90DE-1B2E-582A-A425-3A98C2D48A93}"/>
                  </a:ext>
                </a:extLst>
              </p:cNvPr>
              <p:cNvSpPr>
                <a:spLocks noChangeShapeType="1"/>
              </p:cNvSpPr>
              <p:nvPr/>
            </p:nvSpPr>
            <p:spPr bwMode="auto">
              <a:xfrm>
                <a:off x="3334" y="1434"/>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9" name="Group 83">
              <a:extLst>
                <a:ext uri="{FF2B5EF4-FFF2-40B4-BE49-F238E27FC236}">
                  <a16:creationId xmlns:a16="http://schemas.microsoft.com/office/drawing/2014/main" id="{AFDA59C2-DD0B-7D16-B027-EB69160F9E46}"/>
                </a:ext>
              </a:extLst>
            </p:cNvPr>
            <p:cNvGrpSpPr>
              <a:grpSpLocks/>
            </p:cNvGrpSpPr>
            <p:nvPr/>
          </p:nvGrpSpPr>
          <p:grpSpPr bwMode="auto">
            <a:xfrm>
              <a:off x="3379" y="1665"/>
              <a:ext cx="363" cy="322"/>
              <a:chOff x="3379" y="1661"/>
              <a:chExt cx="363" cy="322"/>
            </a:xfrm>
          </p:grpSpPr>
          <p:grpSp>
            <p:nvGrpSpPr>
              <p:cNvPr id="116845" name="Group 84">
                <a:extLst>
                  <a:ext uri="{FF2B5EF4-FFF2-40B4-BE49-F238E27FC236}">
                    <a16:creationId xmlns:a16="http://schemas.microsoft.com/office/drawing/2014/main" id="{D1FE9829-CBC8-CE1B-281B-F21D5E4AF4C0}"/>
                  </a:ext>
                </a:extLst>
              </p:cNvPr>
              <p:cNvGrpSpPr>
                <a:grpSpLocks/>
              </p:cNvGrpSpPr>
              <p:nvPr/>
            </p:nvGrpSpPr>
            <p:grpSpPr bwMode="auto">
              <a:xfrm>
                <a:off x="3515" y="1752"/>
                <a:ext cx="227" cy="231"/>
                <a:chOff x="3379" y="664"/>
                <a:chExt cx="227" cy="231"/>
              </a:xfrm>
            </p:grpSpPr>
            <p:sp>
              <p:nvSpPr>
                <p:cNvPr id="116847" name="Oval 85">
                  <a:extLst>
                    <a:ext uri="{FF2B5EF4-FFF2-40B4-BE49-F238E27FC236}">
                      <a16:creationId xmlns:a16="http://schemas.microsoft.com/office/drawing/2014/main" id="{CE91B2CC-9914-814D-2B4F-CB7166D020CE}"/>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8" name="Text Box 86">
                  <a:extLst>
                    <a:ext uri="{FF2B5EF4-FFF2-40B4-BE49-F238E27FC236}">
                      <a16:creationId xmlns:a16="http://schemas.microsoft.com/office/drawing/2014/main" id="{D5C67C8C-D3A2-3103-E5DB-ADF99410A537}"/>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116846" name="Line 87">
                <a:extLst>
                  <a:ext uri="{FF2B5EF4-FFF2-40B4-BE49-F238E27FC236}">
                    <a16:creationId xmlns:a16="http://schemas.microsoft.com/office/drawing/2014/main" id="{B7BA3697-42B4-630F-751F-8D5690EFB46F}"/>
                  </a:ext>
                </a:extLst>
              </p:cNvPr>
              <p:cNvSpPr>
                <a:spLocks noChangeShapeType="1"/>
              </p:cNvSpPr>
              <p:nvPr/>
            </p:nvSpPr>
            <p:spPr bwMode="auto">
              <a:xfrm flipH="1" flipV="1">
                <a:off x="3379" y="1661"/>
                <a:ext cx="13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0" name="Group 88">
              <a:extLst>
                <a:ext uri="{FF2B5EF4-FFF2-40B4-BE49-F238E27FC236}">
                  <a16:creationId xmlns:a16="http://schemas.microsoft.com/office/drawing/2014/main" id="{190FB970-DA97-CB1C-91A0-6719DB76554C}"/>
                </a:ext>
              </a:extLst>
            </p:cNvPr>
            <p:cNvGrpSpPr>
              <a:grpSpLocks/>
            </p:cNvGrpSpPr>
            <p:nvPr/>
          </p:nvGrpSpPr>
          <p:grpSpPr bwMode="auto">
            <a:xfrm>
              <a:off x="3288" y="1665"/>
              <a:ext cx="318" cy="594"/>
              <a:chOff x="3288" y="1661"/>
              <a:chExt cx="318" cy="594"/>
            </a:xfrm>
          </p:grpSpPr>
          <p:grpSp>
            <p:nvGrpSpPr>
              <p:cNvPr id="116841" name="Group 89">
                <a:extLst>
                  <a:ext uri="{FF2B5EF4-FFF2-40B4-BE49-F238E27FC236}">
                    <a16:creationId xmlns:a16="http://schemas.microsoft.com/office/drawing/2014/main" id="{F5C588E2-A7A3-E243-2779-5288E60716C9}"/>
                  </a:ext>
                </a:extLst>
              </p:cNvPr>
              <p:cNvGrpSpPr>
                <a:grpSpLocks/>
              </p:cNvGrpSpPr>
              <p:nvPr/>
            </p:nvGrpSpPr>
            <p:grpSpPr bwMode="auto">
              <a:xfrm>
                <a:off x="3379" y="2024"/>
                <a:ext cx="227" cy="231"/>
                <a:chOff x="4014" y="981"/>
                <a:chExt cx="227" cy="231"/>
              </a:xfrm>
            </p:grpSpPr>
            <p:sp>
              <p:nvSpPr>
                <p:cNvPr id="116843" name="Oval 90">
                  <a:extLst>
                    <a:ext uri="{FF2B5EF4-FFF2-40B4-BE49-F238E27FC236}">
                      <a16:creationId xmlns:a16="http://schemas.microsoft.com/office/drawing/2014/main" id="{8978429E-D0C1-62C2-A817-43CA6F80E064}"/>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4" name="Text Box 91">
                  <a:extLst>
                    <a:ext uri="{FF2B5EF4-FFF2-40B4-BE49-F238E27FC236}">
                      <a16:creationId xmlns:a16="http://schemas.microsoft.com/office/drawing/2014/main" id="{E5C0DA6F-96BD-D1EF-D5B2-A248759C5C33}"/>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116842" name="Line 92">
                <a:extLst>
                  <a:ext uri="{FF2B5EF4-FFF2-40B4-BE49-F238E27FC236}">
                    <a16:creationId xmlns:a16="http://schemas.microsoft.com/office/drawing/2014/main" id="{890944AF-DEAC-1817-EAC0-29B06599D2C9}"/>
                  </a:ext>
                </a:extLst>
              </p:cNvPr>
              <p:cNvSpPr>
                <a:spLocks noChangeShapeType="1"/>
              </p:cNvSpPr>
              <p:nvPr/>
            </p:nvSpPr>
            <p:spPr bwMode="auto">
              <a:xfrm flipH="1" flipV="1">
                <a:off x="3288" y="1661"/>
                <a:ext cx="18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1" name="Group 143">
              <a:extLst>
                <a:ext uri="{FF2B5EF4-FFF2-40B4-BE49-F238E27FC236}">
                  <a16:creationId xmlns:a16="http://schemas.microsoft.com/office/drawing/2014/main" id="{AB2DB3A4-CB2F-C7CF-2BD7-827B33B12CF8}"/>
                </a:ext>
              </a:extLst>
            </p:cNvPr>
            <p:cNvGrpSpPr>
              <a:grpSpLocks/>
            </p:cNvGrpSpPr>
            <p:nvPr/>
          </p:nvGrpSpPr>
          <p:grpSpPr bwMode="auto">
            <a:xfrm>
              <a:off x="2608" y="432"/>
              <a:ext cx="635" cy="231"/>
              <a:chOff x="2608" y="432"/>
              <a:chExt cx="635" cy="231"/>
            </a:xfrm>
          </p:grpSpPr>
          <p:sp>
            <p:nvSpPr>
              <p:cNvPr id="116837" name="Line 69">
                <a:extLst>
                  <a:ext uri="{FF2B5EF4-FFF2-40B4-BE49-F238E27FC236}">
                    <a16:creationId xmlns:a16="http://schemas.microsoft.com/office/drawing/2014/main" id="{98AC2D9C-3EC0-6F06-0E4B-EDB1293826D6}"/>
                  </a:ext>
                </a:extLst>
              </p:cNvPr>
              <p:cNvSpPr>
                <a:spLocks noChangeShapeType="1"/>
              </p:cNvSpPr>
              <p:nvPr/>
            </p:nvSpPr>
            <p:spPr bwMode="auto">
              <a:xfrm flipV="1">
                <a:off x="2608" y="573"/>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8" name="Group 99">
                <a:extLst>
                  <a:ext uri="{FF2B5EF4-FFF2-40B4-BE49-F238E27FC236}">
                    <a16:creationId xmlns:a16="http://schemas.microsoft.com/office/drawing/2014/main" id="{9310BB92-E4AA-A9B0-3603-7AD6D12F3145}"/>
                  </a:ext>
                </a:extLst>
              </p:cNvPr>
              <p:cNvGrpSpPr>
                <a:grpSpLocks/>
              </p:cNvGrpSpPr>
              <p:nvPr/>
            </p:nvGrpSpPr>
            <p:grpSpPr bwMode="auto">
              <a:xfrm>
                <a:off x="3016" y="432"/>
                <a:ext cx="227" cy="231"/>
                <a:chOff x="3696" y="1480"/>
                <a:chExt cx="227" cy="231"/>
              </a:xfrm>
            </p:grpSpPr>
            <p:sp>
              <p:nvSpPr>
                <p:cNvPr id="116839" name="Oval 100">
                  <a:extLst>
                    <a:ext uri="{FF2B5EF4-FFF2-40B4-BE49-F238E27FC236}">
                      <a16:creationId xmlns:a16="http://schemas.microsoft.com/office/drawing/2014/main" id="{41047A76-DEF1-D437-0A52-9482D7CB8F67}"/>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0" name="Text Box 101">
                  <a:extLst>
                    <a:ext uri="{FF2B5EF4-FFF2-40B4-BE49-F238E27FC236}">
                      <a16:creationId xmlns:a16="http://schemas.microsoft.com/office/drawing/2014/main" id="{36D8962A-1C9D-E80E-F711-23A8FFE8C97C}"/>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802" name="Group 144">
              <a:extLst>
                <a:ext uri="{FF2B5EF4-FFF2-40B4-BE49-F238E27FC236}">
                  <a16:creationId xmlns:a16="http://schemas.microsoft.com/office/drawing/2014/main" id="{3D0BC8F3-80F9-A40E-356C-9726032C78B9}"/>
                </a:ext>
              </a:extLst>
            </p:cNvPr>
            <p:cNvGrpSpPr>
              <a:grpSpLocks/>
            </p:cNvGrpSpPr>
            <p:nvPr/>
          </p:nvGrpSpPr>
          <p:grpSpPr bwMode="auto">
            <a:xfrm>
              <a:off x="1791" y="704"/>
              <a:ext cx="318" cy="281"/>
              <a:chOff x="1791" y="704"/>
              <a:chExt cx="318" cy="281"/>
            </a:xfrm>
          </p:grpSpPr>
          <p:sp>
            <p:nvSpPr>
              <p:cNvPr id="116833" name="Line 102">
                <a:extLst>
                  <a:ext uri="{FF2B5EF4-FFF2-40B4-BE49-F238E27FC236}">
                    <a16:creationId xmlns:a16="http://schemas.microsoft.com/office/drawing/2014/main" id="{53450E83-EE0E-9CC1-EE82-DD1967E75132}"/>
                  </a:ext>
                </a:extLst>
              </p:cNvPr>
              <p:cNvSpPr>
                <a:spLocks noChangeShapeType="1"/>
              </p:cNvSpPr>
              <p:nvPr/>
            </p:nvSpPr>
            <p:spPr bwMode="auto">
              <a:xfrm>
                <a:off x="2018" y="849"/>
                <a:ext cx="91"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4" name="Group 104">
                <a:extLst>
                  <a:ext uri="{FF2B5EF4-FFF2-40B4-BE49-F238E27FC236}">
                    <a16:creationId xmlns:a16="http://schemas.microsoft.com/office/drawing/2014/main" id="{813D5BF2-2C3E-8A58-193B-378C72E55F0C}"/>
                  </a:ext>
                </a:extLst>
              </p:cNvPr>
              <p:cNvGrpSpPr>
                <a:grpSpLocks/>
              </p:cNvGrpSpPr>
              <p:nvPr/>
            </p:nvGrpSpPr>
            <p:grpSpPr bwMode="auto">
              <a:xfrm>
                <a:off x="1791" y="704"/>
                <a:ext cx="227" cy="231"/>
                <a:chOff x="2789" y="1797"/>
                <a:chExt cx="227" cy="231"/>
              </a:xfrm>
            </p:grpSpPr>
            <p:sp>
              <p:nvSpPr>
                <p:cNvPr id="116835" name="Oval 105">
                  <a:extLst>
                    <a:ext uri="{FF2B5EF4-FFF2-40B4-BE49-F238E27FC236}">
                      <a16:creationId xmlns:a16="http://schemas.microsoft.com/office/drawing/2014/main" id="{8ACDD544-B61A-77E0-78C5-CE66D7C3D12F}"/>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6" name="Text Box 106">
                  <a:extLst>
                    <a:ext uri="{FF2B5EF4-FFF2-40B4-BE49-F238E27FC236}">
                      <a16:creationId xmlns:a16="http://schemas.microsoft.com/office/drawing/2014/main" id="{466D1717-C37E-440D-CEED-644D8AAFE1E8}"/>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803" name="Group 145">
              <a:extLst>
                <a:ext uri="{FF2B5EF4-FFF2-40B4-BE49-F238E27FC236}">
                  <a16:creationId xmlns:a16="http://schemas.microsoft.com/office/drawing/2014/main" id="{500889C3-A311-E5D9-6F86-8FA36EAC5F1B}"/>
                </a:ext>
              </a:extLst>
            </p:cNvPr>
            <p:cNvGrpSpPr>
              <a:grpSpLocks/>
            </p:cNvGrpSpPr>
            <p:nvPr/>
          </p:nvGrpSpPr>
          <p:grpSpPr bwMode="auto">
            <a:xfrm>
              <a:off x="1610" y="931"/>
              <a:ext cx="431" cy="235"/>
              <a:chOff x="1610" y="931"/>
              <a:chExt cx="431" cy="235"/>
            </a:xfrm>
          </p:grpSpPr>
          <p:sp>
            <p:nvSpPr>
              <p:cNvPr id="116829" name="Line 107">
                <a:extLst>
                  <a:ext uri="{FF2B5EF4-FFF2-40B4-BE49-F238E27FC236}">
                    <a16:creationId xmlns:a16="http://schemas.microsoft.com/office/drawing/2014/main" id="{8672C836-ED49-6515-B7C4-1D77550811C2}"/>
                  </a:ext>
                </a:extLst>
              </p:cNvPr>
              <p:cNvSpPr>
                <a:spLocks noChangeShapeType="1"/>
              </p:cNvSpPr>
              <p:nvPr/>
            </p:nvSpPr>
            <p:spPr bwMode="auto">
              <a:xfrm>
                <a:off x="1837" y="107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0" name="Group 109">
                <a:extLst>
                  <a:ext uri="{FF2B5EF4-FFF2-40B4-BE49-F238E27FC236}">
                    <a16:creationId xmlns:a16="http://schemas.microsoft.com/office/drawing/2014/main" id="{1450ECFD-539D-41CD-A672-0500342DA825}"/>
                  </a:ext>
                </a:extLst>
              </p:cNvPr>
              <p:cNvGrpSpPr>
                <a:grpSpLocks/>
              </p:cNvGrpSpPr>
              <p:nvPr/>
            </p:nvGrpSpPr>
            <p:grpSpPr bwMode="auto">
              <a:xfrm>
                <a:off x="1610" y="931"/>
                <a:ext cx="227" cy="231"/>
                <a:chOff x="2472" y="2115"/>
                <a:chExt cx="227" cy="231"/>
              </a:xfrm>
            </p:grpSpPr>
            <p:sp>
              <p:nvSpPr>
                <p:cNvPr id="116831" name="Oval 110">
                  <a:extLst>
                    <a:ext uri="{FF2B5EF4-FFF2-40B4-BE49-F238E27FC236}">
                      <a16:creationId xmlns:a16="http://schemas.microsoft.com/office/drawing/2014/main" id="{E7593DA4-9AAD-5131-E788-AE39AD44815A}"/>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2" name="Text Box 111">
                  <a:extLst>
                    <a:ext uri="{FF2B5EF4-FFF2-40B4-BE49-F238E27FC236}">
                      <a16:creationId xmlns:a16="http://schemas.microsoft.com/office/drawing/2014/main" id="{B864C9B1-D1DF-A142-755B-B59A4E23A02F}"/>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116804" name="Group 155">
              <a:extLst>
                <a:ext uri="{FF2B5EF4-FFF2-40B4-BE49-F238E27FC236}">
                  <a16:creationId xmlns:a16="http://schemas.microsoft.com/office/drawing/2014/main" id="{4FD8BA9C-5929-6304-E098-A5F92CF9AC7B}"/>
                </a:ext>
              </a:extLst>
            </p:cNvPr>
            <p:cNvGrpSpPr>
              <a:grpSpLocks/>
            </p:cNvGrpSpPr>
            <p:nvPr/>
          </p:nvGrpSpPr>
          <p:grpSpPr bwMode="auto">
            <a:xfrm>
              <a:off x="1429" y="1208"/>
              <a:ext cx="599" cy="226"/>
              <a:chOff x="1429" y="1208"/>
              <a:chExt cx="599" cy="226"/>
            </a:xfrm>
          </p:grpSpPr>
          <p:grpSp>
            <p:nvGrpSpPr>
              <p:cNvPr id="116825" name="Group 94">
                <a:extLst>
                  <a:ext uri="{FF2B5EF4-FFF2-40B4-BE49-F238E27FC236}">
                    <a16:creationId xmlns:a16="http://schemas.microsoft.com/office/drawing/2014/main" id="{5B6D15AE-9DD3-B812-CA75-D81642E32275}"/>
                  </a:ext>
                </a:extLst>
              </p:cNvPr>
              <p:cNvGrpSpPr>
                <a:grpSpLocks/>
              </p:cNvGrpSpPr>
              <p:nvPr/>
            </p:nvGrpSpPr>
            <p:grpSpPr bwMode="auto">
              <a:xfrm>
                <a:off x="1429" y="1208"/>
                <a:ext cx="272" cy="226"/>
                <a:chOff x="1111" y="1525"/>
                <a:chExt cx="272" cy="226"/>
              </a:xfrm>
            </p:grpSpPr>
            <p:sp>
              <p:nvSpPr>
                <p:cNvPr id="116827" name="Text Box 95">
                  <a:extLst>
                    <a:ext uri="{FF2B5EF4-FFF2-40B4-BE49-F238E27FC236}">
                      <a16:creationId xmlns:a16="http://schemas.microsoft.com/office/drawing/2014/main" id="{29BF004F-58CA-056D-658B-C84C0AB48457}"/>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828" name="Oval 96">
                  <a:extLst>
                    <a:ext uri="{FF2B5EF4-FFF2-40B4-BE49-F238E27FC236}">
                      <a16:creationId xmlns:a16="http://schemas.microsoft.com/office/drawing/2014/main" id="{0F8EE692-996E-CF00-C582-3F5715FB4D4C}"/>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26" name="Line 112">
                <a:extLst>
                  <a:ext uri="{FF2B5EF4-FFF2-40B4-BE49-F238E27FC236}">
                    <a16:creationId xmlns:a16="http://schemas.microsoft.com/office/drawing/2014/main" id="{5ED887D9-E7B5-A9F8-6920-0D264EF21E55}"/>
                  </a:ext>
                </a:extLst>
              </p:cNvPr>
              <p:cNvSpPr>
                <a:spLocks noChangeShapeType="1"/>
              </p:cNvSpPr>
              <p:nvPr/>
            </p:nvSpPr>
            <p:spPr bwMode="auto">
              <a:xfrm>
                <a:off x="1677" y="1344"/>
                <a:ext cx="35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5" name="Group 142">
              <a:extLst>
                <a:ext uri="{FF2B5EF4-FFF2-40B4-BE49-F238E27FC236}">
                  <a16:creationId xmlns:a16="http://schemas.microsoft.com/office/drawing/2014/main" id="{72E1CC9D-9611-4732-76F8-438E5E5459E1}"/>
                </a:ext>
              </a:extLst>
            </p:cNvPr>
            <p:cNvGrpSpPr>
              <a:grpSpLocks/>
            </p:cNvGrpSpPr>
            <p:nvPr/>
          </p:nvGrpSpPr>
          <p:grpSpPr bwMode="auto">
            <a:xfrm>
              <a:off x="3198" y="750"/>
              <a:ext cx="589" cy="276"/>
              <a:chOff x="3198" y="750"/>
              <a:chExt cx="589" cy="276"/>
            </a:xfrm>
          </p:grpSpPr>
          <p:grpSp>
            <p:nvGrpSpPr>
              <p:cNvPr id="116821" name="Group 70">
                <a:extLst>
                  <a:ext uri="{FF2B5EF4-FFF2-40B4-BE49-F238E27FC236}">
                    <a16:creationId xmlns:a16="http://schemas.microsoft.com/office/drawing/2014/main" id="{20520233-0108-6E82-D232-7F74B7965A79}"/>
                  </a:ext>
                </a:extLst>
              </p:cNvPr>
              <p:cNvGrpSpPr>
                <a:grpSpLocks/>
              </p:cNvGrpSpPr>
              <p:nvPr/>
            </p:nvGrpSpPr>
            <p:grpSpPr bwMode="auto">
              <a:xfrm>
                <a:off x="3560" y="750"/>
                <a:ext cx="227" cy="231"/>
                <a:chOff x="4195" y="1435"/>
                <a:chExt cx="227" cy="231"/>
              </a:xfrm>
            </p:grpSpPr>
            <p:sp>
              <p:nvSpPr>
                <p:cNvPr id="116823" name="Oval 71">
                  <a:extLst>
                    <a:ext uri="{FF2B5EF4-FFF2-40B4-BE49-F238E27FC236}">
                      <a16:creationId xmlns:a16="http://schemas.microsoft.com/office/drawing/2014/main" id="{CE38BE72-ADAC-5EFF-0152-2A7B8B3568BE}"/>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24" name="Text Box 72">
                  <a:extLst>
                    <a:ext uri="{FF2B5EF4-FFF2-40B4-BE49-F238E27FC236}">
                      <a16:creationId xmlns:a16="http://schemas.microsoft.com/office/drawing/2014/main" id="{0DE58104-66ED-B5D7-1AB5-D5342E8DE285}"/>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116822" name="Line 141">
                <a:extLst>
                  <a:ext uri="{FF2B5EF4-FFF2-40B4-BE49-F238E27FC236}">
                    <a16:creationId xmlns:a16="http://schemas.microsoft.com/office/drawing/2014/main" id="{569351E7-C6FE-DE63-664D-CCA2EE6E8A13}"/>
                  </a:ext>
                </a:extLst>
              </p:cNvPr>
              <p:cNvSpPr>
                <a:spLocks noChangeShapeType="1"/>
              </p:cNvSpPr>
              <p:nvPr/>
            </p:nvSpPr>
            <p:spPr bwMode="auto">
              <a:xfrm flipV="1">
                <a:off x="3198" y="890"/>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7" name="Group 152">
              <a:extLst>
                <a:ext uri="{FF2B5EF4-FFF2-40B4-BE49-F238E27FC236}">
                  <a16:creationId xmlns:a16="http://schemas.microsoft.com/office/drawing/2014/main" id="{C14A9108-C4FC-CADB-1F32-E73C5A2F9926}"/>
                </a:ext>
              </a:extLst>
            </p:cNvPr>
            <p:cNvGrpSpPr>
              <a:grpSpLocks/>
            </p:cNvGrpSpPr>
            <p:nvPr/>
          </p:nvGrpSpPr>
          <p:grpSpPr bwMode="auto">
            <a:xfrm>
              <a:off x="2018" y="1797"/>
              <a:ext cx="272" cy="681"/>
              <a:chOff x="2018" y="1797"/>
              <a:chExt cx="272" cy="681"/>
            </a:xfrm>
          </p:grpSpPr>
          <p:grpSp>
            <p:nvGrpSpPr>
              <p:cNvPr id="116813" name="Group 137">
                <a:extLst>
                  <a:ext uri="{FF2B5EF4-FFF2-40B4-BE49-F238E27FC236}">
                    <a16:creationId xmlns:a16="http://schemas.microsoft.com/office/drawing/2014/main" id="{FDF8D0D0-6191-888E-33B6-64B44AFEBDA3}"/>
                  </a:ext>
                </a:extLst>
              </p:cNvPr>
              <p:cNvGrpSpPr>
                <a:grpSpLocks/>
              </p:cNvGrpSpPr>
              <p:nvPr/>
            </p:nvGrpSpPr>
            <p:grpSpPr bwMode="auto">
              <a:xfrm>
                <a:off x="2018" y="2252"/>
                <a:ext cx="272" cy="226"/>
                <a:chOff x="1111" y="1525"/>
                <a:chExt cx="272" cy="226"/>
              </a:xfrm>
            </p:grpSpPr>
            <p:sp>
              <p:nvSpPr>
                <p:cNvPr id="116815" name="Text Box 138">
                  <a:extLst>
                    <a:ext uri="{FF2B5EF4-FFF2-40B4-BE49-F238E27FC236}">
                      <a16:creationId xmlns:a16="http://schemas.microsoft.com/office/drawing/2014/main" id="{2E1868AA-87BC-5F74-28CE-0BE3B290198D}"/>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816" name="Oval 139">
                  <a:extLst>
                    <a:ext uri="{FF2B5EF4-FFF2-40B4-BE49-F238E27FC236}">
                      <a16:creationId xmlns:a16="http://schemas.microsoft.com/office/drawing/2014/main" id="{850AE878-16EE-7201-0390-7083CDA3CE4E}"/>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14" name="Line 148">
                <a:extLst>
                  <a:ext uri="{FF2B5EF4-FFF2-40B4-BE49-F238E27FC236}">
                    <a16:creationId xmlns:a16="http://schemas.microsoft.com/office/drawing/2014/main" id="{59313C9E-7840-D65E-B79E-116B15849338}"/>
                  </a:ext>
                </a:extLst>
              </p:cNvPr>
              <p:cNvSpPr>
                <a:spLocks noChangeShapeType="1"/>
              </p:cNvSpPr>
              <p:nvPr/>
            </p:nvSpPr>
            <p:spPr bwMode="auto">
              <a:xfrm>
                <a:off x="2085" y="1797"/>
                <a:ext cx="90"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8" name="Group 153">
              <a:extLst>
                <a:ext uri="{FF2B5EF4-FFF2-40B4-BE49-F238E27FC236}">
                  <a16:creationId xmlns:a16="http://schemas.microsoft.com/office/drawing/2014/main" id="{DDDB738B-4CD5-F093-CCC9-0A75B9718FA4}"/>
                </a:ext>
              </a:extLst>
            </p:cNvPr>
            <p:cNvGrpSpPr>
              <a:grpSpLocks/>
            </p:cNvGrpSpPr>
            <p:nvPr/>
          </p:nvGrpSpPr>
          <p:grpSpPr bwMode="auto">
            <a:xfrm>
              <a:off x="1383" y="2028"/>
              <a:ext cx="408" cy="449"/>
              <a:chOff x="1383" y="2028"/>
              <a:chExt cx="408" cy="449"/>
            </a:xfrm>
          </p:grpSpPr>
          <p:sp>
            <p:nvSpPr>
              <p:cNvPr id="116809" name="Line 97">
                <a:extLst>
                  <a:ext uri="{FF2B5EF4-FFF2-40B4-BE49-F238E27FC236}">
                    <a16:creationId xmlns:a16="http://schemas.microsoft.com/office/drawing/2014/main" id="{FE75EF1C-597F-39C0-8C97-46CC26BC2FD7}"/>
                  </a:ext>
                </a:extLst>
              </p:cNvPr>
              <p:cNvSpPr>
                <a:spLocks noChangeShapeType="1"/>
              </p:cNvSpPr>
              <p:nvPr/>
            </p:nvSpPr>
            <p:spPr bwMode="auto">
              <a:xfrm flipV="1">
                <a:off x="1610" y="2028"/>
                <a:ext cx="181" cy="2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10" name="Group 149">
                <a:extLst>
                  <a:ext uri="{FF2B5EF4-FFF2-40B4-BE49-F238E27FC236}">
                    <a16:creationId xmlns:a16="http://schemas.microsoft.com/office/drawing/2014/main" id="{7EC3744E-97D9-8586-2CD6-92CC795C4783}"/>
                  </a:ext>
                </a:extLst>
              </p:cNvPr>
              <p:cNvGrpSpPr>
                <a:grpSpLocks/>
              </p:cNvGrpSpPr>
              <p:nvPr/>
            </p:nvGrpSpPr>
            <p:grpSpPr bwMode="auto">
              <a:xfrm>
                <a:off x="1383" y="2251"/>
                <a:ext cx="272" cy="226"/>
                <a:chOff x="1111" y="1525"/>
                <a:chExt cx="272" cy="226"/>
              </a:xfrm>
            </p:grpSpPr>
            <p:sp>
              <p:nvSpPr>
                <p:cNvPr id="116811" name="Text Box 150">
                  <a:extLst>
                    <a:ext uri="{FF2B5EF4-FFF2-40B4-BE49-F238E27FC236}">
                      <a16:creationId xmlns:a16="http://schemas.microsoft.com/office/drawing/2014/main" id="{1025D59C-02B9-8F30-8C73-2419CBF4386A}"/>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12" name="Oval 151">
                  <a:extLst>
                    <a:ext uri="{FF2B5EF4-FFF2-40B4-BE49-F238E27FC236}">
                      <a16:creationId xmlns:a16="http://schemas.microsoft.com/office/drawing/2014/main" id="{3CD64577-0BDD-1A4F-1005-39A2530953FA}"/>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sp>
        <p:nvSpPr>
          <p:cNvPr id="116859" name="Text Box 157">
            <a:extLst>
              <a:ext uri="{FF2B5EF4-FFF2-40B4-BE49-F238E27FC236}">
                <a16:creationId xmlns:a16="http://schemas.microsoft.com/office/drawing/2014/main" id="{2EE376C8-57EC-1A64-9054-127ECBC65A2A}"/>
              </a:ext>
            </a:extLst>
          </p:cNvPr>
          <p:cNvSpPr txBox="1">
            <a:spLocks noChangeArrowheads="1"/>
          </p:cNvSpPr>
          <p:nvPr/>
        </p:nvSpPr>
        <p:spPr bwMode="auto">
          <a:xfrm>
            <a:off x="6878638" y="5684838"/>
            <a:ext cx="2012951"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Sehnerv</a:t>
            </a:r>
          </a:p>
        </p:txBody>
      </p:sp>
      <p:grpSp>
        <p:nvGrpSpPr>
          <p:cNvPr id="116860" name="Group 158">
            <a:extLst>
              <a:ext uri="{FF2B5EF4-FFF2-40B4-BE49-F238E27FC236}">
                <a16:creationId xmlns:a16="http://schemas.microsoft.com/office/drawing/2014/main" id="{396CB632-12F3-1D6D-5BE1-55DB1CCB75DC}"/>
              </a:ext>
            </a:extLst>
          </p:cNvPr>
          <p:cNvGrpSpPr>
            <a:grpSpLocks/>
          </p:cNvGrpSpPr>
          <p:nvPr/>
        </p:nvGrpSpPr>
        <p:grpSpPr bwMode="auto">
          <a:xfrm>
            <a:off x="6372225" y="5661025"/>
            <a:ext cx="2522538" cy="361950"/>
            <a:chOff x="3605" y="3021"/>
            <a:chExt cx="1589" cy="228"/>
          </a:xfrm>
        </p:grpSpPr>
        <p:sp>
          <p:nvSpPr>
            <p:cNvPr id="116861" name="Rectangle 159">
              <a:extLst>
                <a:ext uri="{FF2B5EF4-FFF2-40B4-BE49-F238E27FC236}">
                  <a16:creationId xmlns:a16="http://schemas.microsoft.com/office/drawing/2014/main" id="{C2905427-E694-AB5E-5F56-A2BB58951A23}"/>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862" name="Group 160">
              <a:extLst>
                <a:ext uri="{FF2B5EF4-FFF2-40B4-BE49-F238E27FC236}">
                  <a16:creationId xmlns:a16="http://schemas.microsoft.com/office/drawing/2014/main" id="{D3C99204-42C7-282F-F2E9-50C8277EEC36}"/>
                </a:ext>
              </a:extLst>
            </p:cNvPr>
            <p:cNvGrpSpPr>
              <a:grpSpLocks/>
            </p:cNvGrpSpPr>
            <p:nvPr/>
          </p:nvGrpSpPr>
          <p:grpSpPr bwMode="auto">
            <a:xfrm>
              <a:off x="3605" y="3021"/>
              <a:ext cx="273" cy="226"/>
              <a:chOff x="3605" y="3021"/>
              <a:chExt cx="273" cy="226"/>
            </a:xfrm>
          </p:grpSpPr>
          <p:sp>
            <p:nvSpPr>
              <p:cNvPr id="116863" name="Text Box 161">
                <a:extLst>
                  <a:ext uri="{FF2B5EF4-FFF2-40B4-BE49-F238E27FC236}">
                    <a16:creationId xmlns:a16="http://schemas.microsoft.com/office/drawing/2014/main" id="{3FA1C6AE-77BD-78C7-6002-7A76053A446F}"/>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64" name="Oval 162">
                <a:extLst>
                  <a:ext uri="{FF2B5EF4-FFF2-40B4-BE49-F238E27FC236}">
                    <a16:creationId xmlns:a16="http://schemas.microsoft.com/office/drawing/2014/main" id="{CB0A4BC8-16EE-01D1-19CB-3EF6D7828DCE}"/>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Tree>
    <p:extLst>
      <p:ext uri="{BB962C8B-B14F-4D97-AF65-F5344CB8AC3E}">
        <p14:creationId xmlns:p14="http://schemas.microsoft.com/office/powerpoint/2010/main" val="129670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Der Aufbau des Auges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23850" y="4213225"/>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23850" y="4718050"/>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23850" y="5221288"/>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23850" y="5726113"/>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4213225"/>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4718050"/>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3421063" y="5222875"/>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3421063" y="571976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370638" y="4156104"/>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370638" y="4674423"/>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nvGrpSpPr>
          <p:cNvPr id="116788" name="Group 120">
            <a:extLst>
              <a:ext uri="{FF2B5EF4-FFF2-40B4-BE49-F238E27FC236}">
                <a16:creationId xmlns:a16="http://schemas.microsoft.com/office/drawing/2014/main" id="{BD047F7E-4CD5-98CF-D14B-FE96B9CD05BE}"/>
              </a:ext>
            </a:extLst>
          </p:cNvPr>
          <p:cNvGrpSpPr>
            <a:grpSpLocks/>
          </p:cNvGrpSpPr>
          <p:nvPr/>
        </p:nvGrpSpPr>
        <p:grpSpPr bwMode="auto">
          <a:xfrm>
            <a:off x="6370638" y="5157788"/>
            <a:ext cx="2522537" cy="361950"/>
            <a:chOff x="3605" y="3021"/>
            <a:chExt cx="1589" cy="228"/>
          </a:xfrm>
        </p:grpSpPr>
        <p:sp>
          <p:nvSpPr>
            <p:cNvPr id="116789" name="Rectangle 121">
              <a:extLst>
                <a:ext uri="{FF2B5EF4-FFF2-40B4-BE49-F238E27FC236}">
                  <a16:creationId xmlns:a16="http://schemas.microsoft.com/office/drawing/2014/main" id="{02479681-9195-F2C1-B8DD-C0A90E62AD99}"/>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90" name="Group 122">
              <a:extLst>
                <a:ext uri="{FF2B5EF4-FFF2-40B4-BE49-F238E27FC236}">
                  <a16:creationId xmlns:a16="http://schemas.microsoft.com/office/drawing/2014/main" id="{5137F63B-88C5-FF14-5805-F6CC9BE809AC}"/>
                </a:ext>
              </a:extLst>
            </p:cNvPr>
            <p:cNvGrpSpPr>
              <a:grpSpLocks/>
            </p:cNvGrpSpPr>
            <p:nvPr/>
          </p:nvGrpSpPr>
          <p:grpSpPr bwMode="auto">
            <a:xfrm>
              <a:off x="3605" y="3021"/>
              <a:ext cx="273" cy="226"/>
              <a:chOff x="3605" y="3021"/>
              <a:chExt cx="273" cy="226"/>
            </a:xfrm>
          </p:grpSpPr>
          <p:sp>
            <p:nvSpPr>
              <p:cNvPr id="116791" name="Text Box 123">
                <a:extLst>
                  <a:ext uri="{FF2B5EF4-FFF2-40B4-BE49-F238E27FC236}">
                    <a16:creationId xmlns:a16="http://schemas.microsoft.com/office/drawing/2014/main" id="{5E460FBF-B5AC-E987-5080-3B870C8BF9E3}"/>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792" name="Oval 124">
                <a:extLst>
                  <a:ext uri="{FF2B5EF4-FFF2-40B4-BE49-F238E27FC236}">
                    <a16:creationId xmlns:a16="http://schemas.microsoft.com/office/drawing/2014/main" id="{7FDA466D-9F15-A0CD-C0AA-14D61E9F9234}"/>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794" name="Group 156">
            <a:extLst>
              <a:ext uri="{FF2B5EF4-FFF2-40B4-BE49-F238E27FC236}">
                <a16:creationId xmlns:a16="http://schemas.microsoft.com/office/drawing/2014/main" id="{5F4A5E9A-3B0C-0F86-CB29-5E8866544581}"/>
              </a:ext>
            </a:extLst>
          </p:cNvPr>
          <p:cNvGrpSpPr>
            <a:grpSpLocks/>
          </p:cNvGrpSpPr>
          <p:nvPr/>
        </p:nvGrpSpPr>
        <p:grpSpPr bwMode="auto">
          <a:xfrm>
            <a:off x="2195513" y="685800"/>
            <a:ext cx="4032250" cy="3248025"/>
            <a:chOff x="1383" y="432"/>
            <a:chExt cx="2540" cy="2046"/>
          </a:xfrm>
        </p:grpSpPr>
        <p:pic>
          <p:nvPicPr>
            <p:cNvPr id="116795" name="Picture 64" descr="aug">
              <a:extLst>
                <a:ext uri="{FF2B5EF4-FFF2-40B4-BE49-F238E27FC236}">
                  <a16:creationId xmlns:a16="http://schemas.microsoft.com/office/drawing/2014/main" id="{5B8B9B0E-1112-3EB4-498C-AF5A31D78B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9" y="531"/>
              <a:ext cx="1996" cy="1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6796" name="Group 65">
              <a:extLst>
                <a:ext uri="{FF2B5EF4-FFF2-40B4-BE49-F238E27FC236}">
                  <a16:creationId xmlns:a16="http://schemas.microsoft.com/office/drawing/2014/main" id="{23EA9E2D-9CDC-3ED8-57FA-CBCCCFCEA79E}"/>
                </a:ext>
              </a:extLst>
            </p:cNvPr>
            <p:cNvGrpSpPr>
              <a:grpSpLocks/>
            </p:cNvGrpSpPr>
            <p:nvPr/>
          </p:nvGrpSpPr>
          <p:grpSpPr bwMode="auto">
            <a:xfrm>
              <a:off x="2381" y="1302"/>
              <a:ext cx="227" cy="231"/>
              <a:chOff x="930" y="527"/>
              <a:chExt cx="227" cy="231"/>
            </a:xfrm>
          </p:grpSpPr>
          <p:sp>
            <p:nvSpPr>
              <p:cNvPr id="116857" name="Oval 66">
                <a:extLst>
                  <a:ext uri="{FF2B5EF4-FFF2-40B4-BE49-F238E27FC236}">
                    <a16:creationId xmlns:a16="http://schemas.microsoft.com/office/drawing/2014/main" id="{FE27280B-2CDD-45A0-D3E2-877D35F3790D}"/>
                  </a:ext>
                </a:extLst>
              </p:cNvPr>
              <p:cNvSpPr>
                <a:spLocks noChangeArrowheads="1"/>
              </p:cNvSpPr>
              <p:nvPr/>
            </p:nvSpPr>
            <p:spPr bwMode="auto">
              <a:xfrm>
                <a:off x="93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8" name="Text Box 67">
                <a:extLst>
                  <a:ext uri="{FF2B5EF4-FFF2-40B4-BE49-F238E27FC236}">
                    <a16:creationId xmlns:a16="http://schemas.microsoft.com/office/drawing/2014/main" id="{22779159-F341-3980-B347-32F44EDAEACE}"/>
                  </a:ext>
                </a:extLst>
              </p:cNvPr>
              <p:cNvSpPr txBox="1">
                <a:spLocks noChangeArrowheads="1"/>
              </p:cNvSpPr>
              <p:nvPr/>
            </p:nvSpPr>
            <p:spPr bwMode="auto">
              <a:xfrm>
                <a:off x="93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116797" name="Group 73">
              <a:extLst>
                <a:ext uri="{FF2B5EF4-FFF2-40B4-BE49-F238E27FC236}">
                  <a16:creationId xmlns:a16="http://schemas.microsoft.com/office/drawing/2014/main" id="{5474D0AF-CC3F-538F-F56D-DF1A7E3AA68C}"/>
                </a:ext>
              </a:extLst>
            </p:cNvPr>
            <p:cNvGrpSpPr>
              <a:grpSpLocks/>
            </p:cNvGrpSpPr>
            <p:nvPr/>
          </p:nvGrpSpPr>
          <p:grpSpPr bwMode="auto">
            <a:xfrm>
              <a:off x="3152" y="1166"/>
              <a:ext cx="545" cy="318"/>
              <a:chOff x="3152" y="1162"/>
              <a:chExt cx="545" cy="318"/>
            </a:xfrm>
          </p:grpSpPr>
          <p:grpSp>
            <p:nvGrpSpPr>
              <p:cNvPr id="116853" name="Group 74">
                <a:extLst>
                  <a:ext uri="{FF2B5EF4-FFF2-40B4-BE49-F238E27FC236}">
                    <a16:creationId xmlns:a16="http://schemas.microsoft.com/office/drawing/2014/main" id="{49A3E80D-C798-535C-15D4-67CD4733FFF5}"/>
                  </a:ext>
                </a:extLst>
              </p:cNvPr>
              <p:cNvGrpSpPr>
                <a:grpSpLocks/>
              </p:cNvGrpSpPr>
              <p:nvPr/>
            </p:nvGrpSpPr>
            <p:grpSpPr bwMode="auto">
              <a:xfrm>
                <a:off x="3470" y="1162"/>
                <a:ext cx="227" cy="231"/>
                <a:chOff x="2064" y="618"/>
                <a:chExt cx="227" cy="231"/>
              </a:xfrm>
            </p:grpSpPr>
            <p:sp>
              <p:nvSpPr>
                <p:cNvPr id="116855" name="Oval 75">
                  <a:extLst>
                    <a:ext uri="{FF2B5EF4-FFF2-40B4-BE49-F238E27FC236}">
                      <a16:creationId xmlns:a16="http://schemas.microsoft.com/office/drawing/2014/main" id="{F53F3BB7-1B71-5609-5FF0-5BCD9A56B39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6" name="Text Box 76">
                  <a:extLst>
                    <a:ext uri="{FF2B5EF4-FFF2-40B4-BE49-F238E27FC236}">
                      <a16:creationId xmlns:a16="http://schemas.microsoft.com/office/drawing/2014/main" id="{169B9632-30A3-970D-3F20-1910409EE308}"/>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116854" name="Line 77">
                <a:extLst>
                  <a:ext uri="{FF2B5EF4-FFF2-40B4-BE49-F238E27FC236}">
                    <a16:creationId xmlns:a16="http://schemas.microsoft.com/office/drawing/2014/main" id="{62C75914-6DC8-CAC8-3955-2B7526C621CE}"/>
                  </a:ext>
                </a:extLst>
              </p:cNvPr>
              <p:cNvSpPr>
                <a:spLocks noChangeShapeType="1"/>
              </p:cNvSpPr>
              <p:nvPr/>
            </p:nvSpPr>
            <p:spPr bwMode="auto">
              <a:xfrm flipH="1">
                <a:off x="3152" y="1298"/>
                <a:ext cx="318"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8" name="Group 78">
              <a:extLst>
                <a:ext uri="{FF2B5EF4-FFF2-40B4-BE49-F238E27FC236}">
                  <a16:creationId xmlns:a16="http://schemas.microsoft.com/office/drawing/2014/main" id="{D143FBD9-FDF2-08C0-21FB-F7F6D2079208}"/>
                </a:ext>
              </a:extLst>
            </p:cNvPr>
            <p:cNvGrpSpPr>
              <a:grpSpLocks/>
            </p:cNvGrpSpPr>
            <p:nvPr/>
          </p:nvGrpSpPr>
          <p:grpSpPr bwMode="auto">
            <a:xfrm>
              <a:off x="3334" y="1438"/>
              <a:ext cx="589" cy="231"/>
              <a:chOff x="3334" y="1434"/>
              <a:chExt cx="589" cy="231"/>
            </a:xfrm>
          </p:grpSpPr>
          <p:grpSp>
            <p:nvGrpSpPr>
              <p:cNvPr id="116849" name="Group 79">
                <a:extLst>
                  <a:ext uri="{FF2B5EF4-FFF2-40B4-BE49-F238E27FC236}">
                    <a16:creationId xmlns:a16="http://schemas.microsoft.com/office/drawing/2014/main" id="{D383DE99-9D11-1C29-433B-4165E22F2C17}"/>
                  </a:ext>
                </a:extLst>
              </p:cNvPr>
              <p:cNvGrpSpPr>
                <a:grpSpLocks/>
              </p:cNvGrpSpPr>
              <p:nvPr/>
            </p:nvGrpSpPr>
            <p:grpSpPr bwMode="auto">
              <a:xfrm>
                <a:off x="3696" y="1434"/>
                <a:ext cx="227" cy="231"/>
                <a:chOff x="2608" y="618"/>
                <a:chExt cx="227" cy="231"/>
              </a:xfrm>
            </p:grpSpPr>
            <p:sp>
              <p:nvSpPr>
                <p:cNvPr id="116851" name="Oval 80">
                  <a:extLst>
                    <a:ext uri="{FF2B5EF4-FFF2-40B4-BE49-F238E27FC236}">
                      <a16:creationId xmlns:a16="http://schemas.microsoft.com/office/drawing/2014/main" id="{F52C875D-0607-D81D-F37A-A9A86B3FEE10}"/>
                    </a:ext>
                  </a:extLst>
                </p:cNvPr>
                <p:cNvSpPr>
                  <a:spLocks noChangeArrowheads="1"/>
                </p:cNvSpPr>
                <p:nvPr/>
              </p:nvSpPr>
              <p:spPr bwMode="auto">
                <a:xfrm>
                  <a:off x="2608"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52" name="Text Box 81">
                  <a:extLst>
                    <a:ext uri="{FF2B5EF4-FFF2-40B4-BE49-F238E27FC236}">
                      <a16:creationId xmlns:a16="http://schemas.microsoft.com/office/drawing/2014/main" id="{861A0640-1DF7-DF19-E18C-DE950DD3DF3A}"/>
                    </a:ext>
                  </a:extLst>
                </p:cNvPr>
                <p:cNvSpPr txBox="1">
                  <a:spLocks noChangeArrowheads="1"/>
                </p:cNvSpPr>
                <p:nvPr/>
              </p:nvSpPr>
              <p:spPr bwMode="auto">
                <a:xfrm>
                  <a:off x="2608"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116850" name="Line 82">
                <a:extLst>
                  <a:ext uri="{FF2B5EF4-FFF2-40B4-BE49-F238E27FC236}">
                    <a16:creationId xmlns:a16="http://schemas.microsoft.com/office/drawing/2014/main" id="{E92F90DE-1B2E-582A-A425-3A98C2D48A93}"/>
                  </a:ext>
                </a:extLst>
              </p:cNvPr>
              <p:cNvSpPr>
                <a:spLocks noChangeShapeType="1"/>
              </p:cNvSpPr>
              <p:nvPr/>
            </p:nvSpPr>
            <p:spPr bwMode="auto">
              <a:xfrm>
                <a:off x="3334" y="1434"/>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799" name="Group 83">
              <a:extLst>
                <a:ext uri="{FF2B5EF4-FFF2-40B4-BE49-F238E27FC236}">
                  <a16:creationId xmlns:a16="http://schemas.microsoft.com/office/drawing/2014/main" id="{AFDA59C2-DD0B-7D16-B027-EB69160F9E46}"/>
                </a:ext>
              </a:extLst>
            </p:cNvPr>
            <p:cNvGrpSpPr>
              <a:grpSpLocks/>
            </p:cNvGrpSpPr>
            <p:nvPr/>
          </p:nvGrpSpPr>
          <p:grpSpPr bwMode="auto">
            <a:xfrm>
              <a:off x="3379" y="1665"/>
              <a:ext cx="363" cy="322"/>
              <a:chOff x="3379" y="1661"/>
              <a:chExt cx="363" cy="322"/>
            </a:xfrm>
          </p:grpSpPr>
          <p:grpSp>
            <p:nvGrpSpPr>
              <p:cNvPr id="116845" name="Group 84">
                <a:extLst>
                  <a:ext uri="{FF2B5EF4-FFF2-40B4-BE49-F238E27FC236}">
                    <a16:creationId xmlns:a16="http://schemas.microsoft.com/office/drawing/2014/main" id="{D1FE9829-CBC8-CE1B-281B-F21D5E4AF4C0}"/>
                  </a:ext>
                </a:extLst>
              </p:cNvPr>
              <p:cNvGrpSpPr>
                <a:grpSpLocks/>
              </p:cNvGrpSpPr>
              <p:nvPr/>
            </p:nvGrpSpPr>
            <p:grpSpPr bwMode="auto">
              <a:xfrm>
                <a:off x="3515" y="1752"/>
                <a:ext cx="227" cy="231"/>
                <a:chOff x="3379" y="664"/>
                <a:chExt cx="227" cy="231"/>
              </a:xfrm>
            </p:grpSpPr>
            <p:sp>
              <p:nvSpPr>
                <p:cNvPr id="116847" name="Oval 85">
                  <a:extLst>
                    <a:ext uri="{FF2B5EF4-FFF2-40B4-BE49-F238E27FC236}">
                      <a16:creationId xmlns:a16="http://schemas.microsoft.com/office/drawing/2014/main" id="{CE91B2CC-9914-814D-2B4F-CB7166D020CE}"/>
                    </a:ext>
                  </a:extLst>
                </p:cNvPr>
                <p:cNvSpPr>
                  <a:spLocks noChangeArrowheads="1"/>
                </p:cNvSpPr>
                <p:nvPr/>
              </p:nvSpPr>
              <p:spPr bwMode="auto">
                <a:xfrm>
                  <a:off x="3379" y="66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8" name="Text Box 86">
                  <a:extLst>
                    <a:ext uri="{FF2B5EF4-FFF2-40B4-BE49-F238E27FC236}">
                      <a16:creationId xmlns:a16="http://schemas.microsoft.com/office/drawing/2014/main" id="{D5C67C8C-D3A2-3103-E5DB-ADF99410A537}"/>
                    </a:ext>
                  </a:extLst>
                </p:cNvPr>
                <p:cNvSpPr txBox="1">
                  <a:spLocks noChangeArrowheads="1"/>
                </p:cNvSpPr>
                <p:nvPr/>
              </p:nvSpPr>
              <p:spPr bwMode="auto">
                <a:xfrm>
                  <a:off x="3379" y="66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116846" name="Line 87">
                <a:extLst>
                  <a:ext uri="{FF2B5EF4-FFF2-40B4-BE49-F238E27FC236}">
                    <a16:creationId xmlns:a16="http://schemas.microsoft.com/office/drawing/2014/main" id="{B7BA3697-42B4-630F-751F-8D5690EFB46F}"/>
                  </a:ext>
                </a:extLst>
              </p:cNvPr>
              <p:cNvSpPr>
                <a:spLocks noChangeShapeType="1"/>
              </p:cNvSpPr>
              <p:nvPr/>
            </p:nvSpPr>
            <p:spPr bwMode="auto">
              <a:xfrm flipH="1" flipV="1">
                <a:off x="3379" y="1661"/>
                <a:ext cx="136"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0" name="Group 88">
              <a:extLst>
                <a:ext uri="{FF2B5EF4-FFF2-40B4-BE49-F238E27FC236}">
                  <a16:creationId xmlns:a16="http://schemas.microsoft.com/office/drawing/2014/main" id="{190FB970-DA97-CB1C-91A0-6719DB76554C}"/>
                </a:ext>
              </a:extLst>
            </p:cNvPr>
            <p:cNvGrpSpPr>
              <a:grpSpLocks/>
            </p:cNvGrpSpPr>
            <p:nvPr/>
          </p:nvGrpSpPr>
          <p:grpSpPr bwMode="auto">
            <a:xfrm>
              <a:off x="3288" y="1665"/>
              <a:ext cx="318" cy="594"/>
              <a:chOff x="3288" y="1661"/>
              <a:chExt cx="318" cy="594"/>
            </a:xfrm>
          </p:grpSpPr>
          <p:grpSp>
            <p:nvGrpSpPr>
              <p:cNvPr id="116841" name="Group 89">
                <a:extLst>
                  <a:ext uri="{FF2B5EF4-FFF2-40B4-BE49-F238E27FC236}">
                    <a16:creationId xmlns:a16="http://schemas.microsoft.com/office/drawing/2014/main" id="{F5C588E2-A7A3-E243-2779-5288E60716C9}"/>
                  </a:ext>
                </a:extLst>
              </p:cNvPr>
              <p:cNvGrpSpPr>
                <a:grpSpLocks/>
              </p:cNvGrpSpPr>
              <p:nvPr/>
            </p:nvGrpSpPr>
            <p:grpSpPr bwMode="auto">
              <a:xfrm>
                <a:off x="3379" y="2024"/>
                <a:ext cx="227" cy="231"/>
                <a:chOff x="4014" y="981"/>
                <a:chExt cx="227" cy="231"/>
              </a:xfrm>
            </p:grpSpPr>
            <p:sp>
              <p:nvSpPr>
                <p:cNvPr id="116843" name="Oval 90">
                  <a:extLst>
                    <a:ext uri="{FF2B5EF4-FFF2-40B4-BE49-F238E27FC236}">
                      <a16:creationId xmlns:a16="http://schemas.microsoft.com/office/drawing/2014/main" id="{8978429E-D0C1-62C2-A817-43CA6F80E064}"/>
                    </a:ext>
                  </a:extLst>
                </p:cNvPr>
                <p:cNvSpPr>
                  <a:spLocks noChangeArrowheads="1"/>
                </p:cNvSpPr>
                <p:nvPr/>
              </p:nvSpPr>
              <p:spPr bwMode="auto">
                <a:xfrm>
                  <a:off x="4014"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4" name="Text Box 91">
                  <a:extLst>
                    <a:ext uri="{FF2B5EF4-FFF2-40B4-BE49-F238E27FC236}">
                      <a16:creationId xmlns:a16="http://schemas.microsoft.com/office/drawing/2014/main" id="{E5C0DA6F-96BD-D1EF-D5B2-A248759C5C33}"/>
                    </a:ext>
                  </a:extLst>
                </p:cNvPr>
                <p:cNvSpPr txBox="1">
                  <a:spLocks noChangeArrowheads="1"/>
                </p:cNvSpPr>
                <p:nvPr/>
              </p:nvSpPr>
              <p:spPr bwMode="auto">
                <a:xfrm>
                  <a:off x="4014"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116842" name="Line 92">
                <a:extLst>
                  <a:ext uri="{FF2B5EF4-FFF2-40B4-BE49-F238E27FC236}">
                    <a16:creationId xmlns:a16="http://schemas.microsoft.com/office/drawing/2014/main" id="{890944AF-DEAC-1817-EAC0-29B06599D2C9}"/>
                  </a:ext>
                </a:extLst>
              </p:cNvPr>
              <p:cNvSpPr>
                <a:spLocks noChangeShapeType="1"/>
              </p:cNvSpPr>
              <p:nvPr/>
            </p:nvSpPr>
            <p:spPr bwMode="auto">
              <a:xfrm flipH="1" flipV="1">
                <a:off x="3288" y="1661"/>
                <a:ext cx="18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1" name="Group 143">
              <a:extLst>
                <a:ext uri="{FF2B5EF4-FFF2-40B4-BE49-F238E27FC236}">
                  <a16:creationId xmlns:a16="http://schemas.microsoft.com/office/drawing/2014/main" id="{AB2DB3A4-CB2F-C7CF-2BD7-827B33B12CF8}"/>
                </a:ext>
              </a:extLst>
            </p:cNvPr>
            <p:cNvGrpSpPr>
              <a:grpSpLocks/>
            </p:cNvGrpSpPr>
            <p:nvPr/>
          </p:nvGrpSpPr>
          <p:grpSpPr bwMode="auto">
            <a:xfrm>
              <a:off x="2608" y="432"/>
              <a:ext cx="635" cy="231"/>
              <a:chOff x="2608" y="432"/>
              <a:chExt cx="635" cy="231"/>
            </a:xfrm>
          </p:grpSpPr>
          <p:sp>
            <p:nvSpPr>
              <p:cNvPr id="116837" name="Line 69">
                <a:extLst>
                  <a:ext uri="{FF2B5EF4-FFF2-40B4-BE49-F238E27FC236}">
                    <a16:creationId xmlns:a16="http://schemas.microsoft.com/office/drawing/2014/main" id="{98AC2D9C-3EC0-6F06-0E4B-EDB1293826D6}"/>
                  </a:ext>
                </a:extLst>
              </p:cNvPr>
              <p:cNvSpPr>
                <a:spLocks noChangeShapeType="1"/>
              </p:cNvSpPr>
              <p:nvPr/>
            </p:nvSpPr>
            <p:spPr bwMode="auto">
              <a:xfrm flipV="1">
                <a:off x="2608" y="573"/>
                <a:ext cx="408" cy="9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8" name="Group 99">
                <a:extLst>
                  <a:ext uri="{FF2B5EF4-FFF2-40B4-BE49-F238E27FC236}">
                    <a16:creationId xmlns:a16="http://schemas.microsoft.com/office/drawing/2014/main" id="{9310BB92-E4AA-A9B0-3603-7AD6D12F3145}"/>
                  </a:ext>
                </a:extLst>
              </p:cNvPr>
              <p:cNvGrpSpPr>
                <a:grpSpLocks/>
              </p:cNvGrpSpPr>
              <p:nvPr/>
            </p:nvGrpSpPr>
            <p:grpSpPr bwMode="auto">
              <a:xfrm>
                <a:off x="3016" y="432"/>
                <a:ext cx="227" cy="231"/>
                <a:chOff x="3696" y="1480"/>
                <a:chExt cx="227" cy="231"/>
              </a:xfrm>
            </p:grpSpPr>
            <p:sp>
              <p:nvSpPr>
                <p:cNvPr id="116839" name="Oval 100">
                  <a:extLst>
                    <a:ext uri="{FF2B5EF4-FFF2-40B4-BE49-F238E27FC236}">
                      <a16:creationId xmlns:a16="http://schemas.microsoft.com/office/drawing/2014/main" id="{41047A76-DEF1-D437-0A52-9482D7CB8F67}"/>
                    </a:ext>
                  </a:extLst>
                </p:cNvPr>
                <p:cNvSpPr>
                  <a:spLocks noChangeArrowheads="1"/>
                </p:cNvSpPr>
                <p:nvPr/>
              </p:nvSpPr>
              <p:spPr bwMode="auto">
                <a:xfrm>
                  <a:off x="3696" y="148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40" name="Text Box 101">
                  <a:extLst>
                    <a:ext uri="{FF2B5EF4-FFF2-40B4-BE49-F238E27FC236}">
                      <a16:creationId xmlns:a16="http://schemas.microsoft.com/office/drawing/2014/main" id="{36D8962A-1C9D-E80E-F711-23A8FFE8C97C}"/>
                    </a:ext>
                  </a:extLst>
                </p:cNvPr>
                <p:cNvSpPr txBox="1">
                  <a:spLocks noChangeArrowheads="1"/>
                </p:cNvSpPr>
                <p:nvPr/>
              </p:nvSpPr>
              <p:spPr bwMode="auto">
                <a:xfrm>
                  <a:off x="3696" y="148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802" name="Group 144">
              <a:extLst>
                <a:ext uri="{FF2B5EF4-FFF2-40B4-BE49-F238E27FC236}">
                  <a16:creationId xmlns:a16="http://schemas.microsoft.com/office/drawing/2014/main" id="{3D0BC8F3-80F9-A40E-356C-9726032C78B9}"/>
                </a:ext>
              </a:extLst>
            </p:cNvPr>
            <p:cNvGrpSpPr>
              <a:grpSpLocks/>
            </p:cNvGrpSpPr>
            <p:nvPr/>
          </p:nvGrpSpPr>
          <p:grpSpPr bwMode="auto">
            <a:xfrm>
              <a:off x="1791" y="704"/>
              <a:ext cx="318" cy="281"/>
              <a:chOff x="1791" y="704"/>
              <a:chExt cx="318" cy="281"/>
            </a:xfrm>
          </p:grpSpPr>
          <p:sp>
            <p:nvSpPr>
              <p:cNvPr id="116833" name="Line 102">
                <a:extLst>
                  <a:ext uri="{FF2B5EF4-FFF2-40B4-BE49-F238E27FC236}">
                    <a16:creationId xmlns:a16="http://schemas.microsoft.com/office/drawing/2014/main" id="{53450E83-EE0E-9CC1-EE82-DD1967E75132}"/>
                  </a:ext>
                </a:extLst>
              </p:cNvPr>
              <p:cNvSpPr>
                <a:spLocks noChangeShapeType="1"/>
              </p:cNvSpPr>
              <p:nvPr/>
            </p:nvSpPr>
            <p:spPr bwMode="auto">
              <a:xfrm>
                <a:off x="2018" y="849"/>
                <a:ext cx="91"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4" name="Group 104">
                <a:extLst>
                  <a:ext uri="{FF2B5EF4-FFF2-40B4-BE49-F238E27FC236}">
                    <a16:creationId xmlns:a16="http://schemas.microsoft.com/office/drawing/2014/main" id="{813D5BF2-2C3E-8A58-193B-378C72E55F0C}"/>
                  </a:ext>
                </a:extLst>
              </p:cNvPr>
              <p:cNvGrpSpPr>
                <a:grpSpLocks/>
              </p:cNvGrpSpPr>
              <p:nvPr/>
            </p:nvGrpSpPr>
            <p:grpSpPr bwMode="auto">
              <a:xfrm>
                <a:off x="1791" y="704"/>
                <a:ext cx="227" cy="231"/>
                <a:chOff x="2789" y="1797"/>
                <a:chExt cx="227" cy="231"/>
              </a:xfrm>
            </p:grpSpPr>
            <p:sp>
              <p:nvSpPr>
                <p:cNvPr id="116835" name="Oval 105">
                  <a:extLst>
                    <a:ext uri="{FF2B5EF4-FFF2-40B4-BE49-F238E27FC236}">
                      <a16:creationId xmlns:a16="http://schemas.microsoft.com/office/drawing/2014/main" id="{8ACDD544-B61A-77E0-78C5-CE66D7C3D12F}"/>
                    </a:ext>
                  </a:extLst>
                </p:cNvPr>
                <p:cNvSpPr>
                  <a:spLocks noChangeArrowheads="1"/>
                </p:cNvSpPr>
                <p:nvPr/>
              </p:nvSpPr>
              <p:spPr bwMode="auto">
                <a:xfrm>
                  <a:off x="2789"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6" name="Text Box 106">
                  <a:extLst>
                    <a:ext uri="{FF2B5EF4-FFF2-40B4-BE49-F238E27FC236}">
                      <a16:creationId xmlns:a16="http://schemas.microsoft.com/office/drawing/2014/main" id="{466D1717-C37E-440D-CEED-644D8AAFE1E8}"/>
                    </a:ext>
                  </a:extLst>
                </p:cNvPr>
                <p:cNvSpPr txBox="1">
                  <a:spLocks noChangeArrowheads="1"/>
                </p:cNvSpPr>
                <p:nvPr/>
              </p:nvSpPr>
              <p:spPr bwMode="auto">
                <a:xfrm>
                  <a:off x="2789"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803" name="Group 145">
              <a:extLst>
                <a:ext uri="{FF2B5EF4-FFF2-40B4-BE49-F238E27FC236}">
                  <a16:creationId xmlns:a16="http://schemas.microsoft.com/office/drawing/2014/main" id="{500889C3-A311-E5D9-6F86-8FA36EAC5F1B}"/>
                </a:ext>
              </a:extLst>
            </p:cNvPr>
            <p:cNvGrpSpPr>
              <a:grpSpLocks/>
            </p:cNvGrpSpPr>
            <p:nvPr/>
          </p:nvGrpSpPr>
          <p:grpSpPr bwMode="auto">
            <a:xfrm>
              <a:off x="1610" y="931"/>
              <a:ext cx="431" cy="235"/>
              <a:chOff x="1610" y="931"/>
              <a:chExt cx="431" cy="235"/>
            </a:xfrm>
          </p:grpSpPr>
          <p:sp>
            <p:nvSpPr>
              <p:cNvPr id="116829" name="Line 107">
                <a:extLst>
                  <a:ext uri="{FF2B5EF4-FFF2-40B4-BE49-F238E27FC236}">
                    <a16:creationId xmlns:a16="http://schemas.microsoft.com/office/drawing/2014/main" id="{8672C836-ED49-6515-B7C4-1D77550811C2}"/>
                  </a:ext>
                </a:extLst>
              </p:cNvPr>
              <p:cNvSpPr>
                <a:spLocks noChangeShapeType="1"/>
              </p:cNvSpPr>
              <p:nvPr/>
            </p:nvSpPr>
            <p:spPr bwMode="auto">
              <a:xfrm>
                <a:off x="1837" y="1075"/>
                <a:ext cx="204"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30" name="Group 109">
                <a:extLst>
                  <a:ext uri="{FF2B5EF4-FFF2-40B4-BE49-F238E27FC236}">
                    <a16:creationId xmlns:a16="http://schemas.microsoft.com/office/drawing/2014/main" id="{1450ECFD-539D-41CD-A672-0500342DA825}"/>
                  </a:ext>
                </a:extLst>
              </p:cNvPr>
              <p:cNvGrpSpPr>
                <a:grpSpLocks/>
              </p:cNvGrpSpPr>
              <p:nvPr/>
            </p:nvGrpSpPr>
            <p:grpSpPr bwMode="auto">
              <a:xfrm>
                <a:off x="1610" y="931"/>
                <a:ext cx="227" cy="231"/>
                <a:chOff x="2472" y="2115"/>
                <a:chExt cx="227" cy="231"/>
              </a:xfrm>
            </p:grpSpPr>
            <p:sp>
              <p:nvSpPr>
                <p:cNvPr id="116831" name="Oval 110">
                  <a:extLst>
                    <a:ext uri="{FF2B5EF4-FFF2-40B4-BE49-F238E27FC236}">
                      <a16:creationId xmlns:a16="http://schemas.microsoft.com/office/drawing/2014/main" id="{E7593DA4-9AAD-5131-E788-AE39AD44815A}"/>
                    </a:ext>
                  </a:extLst>
                </p:cNvPr>
                <p:cNvSpPr>
                  <a:spLocks noChangeArrowheads="1"/>
                </p:cNvSpPr>
                <p:nvPr/>
              </p:nvSpPr>
              <p:spPr bwMode="auto">
                <a:xfrm>
                  <a:off x="2472" y="211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32" name="Text Box 111">
                  <a:extLst>
                    <a:ext uri="{FF2B5EF4-FFF2-40B4-BE49-F238E27FC236}">
                      <a16:creationId xmlns:a16="http://schemas.microsoft.com/office/drawing/2014/main" id="{B864C9B1-D1DF-A142-755B-B59A4E23A02F}"/>
                    </a:ext>
                  </a:extLst>
                </p:cNvPr>
                <p:cNvSpPr txBox="1">
                  <a:spLocks noChangeArrowheads="1"/>
                </p:cNvSpPr>
                <p:nvPr/>
              </p:nvSpPr>
              <p:spPr bwMode="auto">
                <a:xfrm>
                  <a:off x="2472"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grpSp>
        <p:grpSp>
          <p:nvGrpSpPr>
            <p:cNvPr id="116804" name="Group 155">
              <a:extLst>
                <a:ext uri="{FF2B5EF4-FFF2-40B4-BE49-F238E27FC236}">
                  <a16:creationId xmlns:a16="http://schemas.microsoft.com/office/drawing/2014/main" id="{4FD8BA9C-5929-6304-E098-A5F92CF9AC7B}"/>
                </a:ext>
              </a:extLst>
            </p:cNvPr>
            <p:cNvGrpSpPr>
              <a:grpSpLocks/>
            </p:cNvGrpSpPr>
            <p:nvPr/>
          </p:nvGrpSpPr>
          <p:grpSpPr bwMode="auto">
            <a:xfrm>
              <a:off x="1429" y="1208"/>
              <a:ext cx="599" cy="226"/>
              <a:chOff x="1429" y="1208"/>
              <a:chExt cx="599" cy="226"/>
            </a:xfrm>
          </p:grpSpPr>
          <p:grpSp>
            <p:nvGrpSpPr>
              <p:cNvPr id="116825" name="Group 94">
                <a:extLst>
                  <a:ext uri="{FF2B5EF4-FFF2-40B4-BE49-F238E27FC236}">
                    <a16:creationId xmlns:a16="http://schemas.microsoft.com/office/drawing/2014/main" id="{5B6D15AE-9DD3-B812-CA75-D81642E32275}"/>
                  </a:ext>
                </a:extLst>
              </p:cNvPr>
              <p:cNvGrpSpPr>
                <a:grpSpLocks/>
              </p:cNvGrpSpPr>
              <p:nvPr/>
            </p:nvGrpSpPr>
            <p:grpSpPr bwMode="auto">
              <a:xfrm>
                <a:off x="1429" y="1208"/>
                <a:ext cx="272" cy="226"/>
                <a:chOff x="1111" y="1525"/>
                <a:chExt cx="272" cy="226"/>
              </a:xfrm>
            </p:grpSpPr>
            <p:sp>
              <p:nvSpPr>
                <p:cNvPr id="116827" name="Text Box 95">
                  <a:extLst>
                    <a:ext uri="{FF2B5EF4-FFF2-40B4-BE49-F238E27FC236}">
                      <a16:creationId xmlns:a16="http://schemas.microsoft.com/office/drawing/2014/main" id="{29BF004F-58CA-056D-658B-C84C0AB48457}"/>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828" name="Oval 96">
                  <a:extLst>
                    <a:ext uri="{FF2B5EF4-FFF2-40B4-BE49-F238E27FC236}">
                      <a16:creationId xmlns:a16="http://schemas.microsoft.com/office/drawing/2014/main" id="{0F8EE692-996E-CF00-C582-3F5715FB4D4C}"/>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26" name="Line 112">
                <a:extLst>
                  <a:ext uri="{FF2B5EF4-FFF2-40B4-BE49-F238E27FC236}">
                    <a16:creationId xmlns:a16="http://schemas.microsoft.com/office/drawing/2014/main" id="{5ED887D9-E7B5-A9F8-6920-0D264EF21E55}"/>
                  </a:ext>
                </a:extLst>
              </p:cNvPr>
              <p:cNvSpPr>
                <a:spLocks noChangeShapeType="1"/>
              </p:cNvSpPr>
              <p:nvPr/>
            </p:nvSpPr>
            <p:spPr bwMode="auto">
              <a:xfrm>
                <a:off x="1677" y="1344"/>
                <a:ext cx="35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5" name="Group 142">
              <a:extLst>
                <a:ext uri="{FF2B5EF4-FFF2-40B4-BE49-F238E27FC236}">
                  <a16:creationId xmlns:a16="http://schemas.microsoft.com/office/drawing/2014/main" id="{72E1CC9D-9611-4732-76F8-438E5E5459E1}"/>
                </a:ext>
              </a:extLst>
            </p:cNvPr>
            <p:cNvGrpSpPr>
              <a:grpSpLocks/>
            </p:cNvGrpSpPr>
            <p:nvPr/>
          </p:nvGrpSpPr>
          <p:grpSpPr bwMode="auto">
            <a:xfrm>
              <a:off x="3198" y="750"/>
              <a:ext cx="589" cy="276"/>
              <a:chOff x="3198" y="750"/>
              <a:chExt cx="589" cy="276"/>
            </a:xfrm>
          </p:grpSpPr>
          <p:grpSp>
            <p:nvGrpSpPr>
              <p:cNvPr id="116821" name="Group 70">
                <a:extLst>
                  <a:ext uri="{FF2B5EF4-FFF2-40B4-BE49-F238E27FC236}">
                    <a16:creationId xmlns:a16="http://schemas.microsoft.com/office/drawing/2014/main" id="{20520233-0108-6E82-D232-7F74B7965A79}"/>
                  </a:ext>
                </a:extLst>
              </p:cNvPr>
              <p:cNvGrpSpPr>
                <a:grpSpLocks/>
              </p:cNvGrpSpPr>
              <p:nvPr/>
            </p:nvGrpSpPr>
            <p:grpSpPr bwMode="auto">
              <a:xfrm>
                <a:off x="3560" y="750"/>
                <a:ext cx="227" cy="231"/>
                <a:chOff x="4195" y="1435"/>
                <a:chExt cx="227" cy="231"/>
              </a:xfrm>
            </p:grpSpPr>
            <p:sp>
              <p:nvSpPr>
                <p:cNvPr id="116823" name="Oval 71">
                  <a:extLst>
                    <a:ext uri="{FF2B5EF4-FFF2-40B4-BE49-F238E27FC236}">
                      <a16:creationId xmlns:a16="http://schemas.microsoft.com/office/drawing/2014/main" id="{CE38BE72-ADAC-5EFF-0152-2A7B8B3568BE}"/>
                    </a:ext>
                  </a:extLst>
                </p:cNvPr>
                <p:cNvSpPr>
                  <a:spLocks noChangeArrowheads="1"/>
                </p:cNvSpPr>
                <p:nvPr/>
              </p:nvSpPr>
              <p:spPr bwMode="auto">
                <a:xfrm>
                  <a:off x="4195" y="14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824" name="Text Box 72">
                  <a:extLst>
                    <a:ext uri="{FF2B5EF4-FFF2-40B4-BE49-F238E27FC236}">
                      <a16:creationId xmlns:a16="http://schemas.microsoft.com/office/drawing/2014/main" id="{0DE58104-66ED-B5D7-1AB5-D5342E8DE285}"/>
                    </a:ext>
                  </a:extLst>
                </p:cNvPr>
                <p:cNvSpPr txBox="1">
                  <a:spLocks noChangeArrowheads="1"/>
                </p:cNvSpPr>
                <p:nvPr/>
              </p:nvSpPr>
              <p:spPr bwMode="auto">
                <a:xfrm>
                  <a:off x="4195" y="14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116822" name="Line 141">
                <a:extLst>
                  <a:ext uri="{FF2B5EF4-FFF2-40B4-BE49-F238E27FC236}">
                    <a16:creationId xmlns:a16="http://schemas.microsoft.com/office/drawing/2014/main" id="{569351E7-C6FE-DE63-664D-CCA2EE6E8A13}"/>
                  </a:ext>
                </a:extLst>
              </p:cNvPr>
              <p:cNvSpPr>
                <a:spLocks noChangeShapeType="1"/>
              </p:cNvSpPr>
              <p:nvPr/>
            </p:nvSpPr>
            <p:spPr bwMode="auto">
              <a:xfrm flipV="1">
                <a:off x="3198" y="890"/>
                <a:ext cx="36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7" name="Group 152">
              <a:extLst>
                <a:ext uri="{FF2B5EF4-FFF2-40B4-BE49-F238E27FC236}">
                  <a16:creationId xmlns:a16="http://schemas.microsoft.com/office/drawing/2014/main" id="{C14A9108-C4FC-CADB-1F32-E73C5A2F9926}"/>
                </a:ext>
              </a:extLst>
            </p:cNvPr>
            <p:cNvGrpSpPr>
              <a:grpSpLocks/>
            </p:cNvGrpSpPr>
            <p:nvPr/>
          </p:nvGrpSpPr>
          <p:grpSpPr bwMode="auto">
            <a:xfrm>
              <a:off x="2018" y="1797"/>
              <a:ext cx="272" cy="681"/>
              <a:chOff x="2018" y="1797"/>
              <a:chExt cx="272" cy="681"/>
            </a:xfrm>
          </p:grpSpPr>
          <p:grpSp>
            <p:nvGrpSpPr>
              <p:cNvPr id="116813" name="Group 137">
                <a:extLst>
                  <a:ext uri="{FF2B5EF4-FFF2-40B4-BE49-F238E27FC236}">
                    <a16:creationId xmlns:a16="http://schemas.microsoft.com/office/drawing/2014/main" id="{FDF8D0D0-6191-888E-33B6-64B44AFEBDA3}"/>
                  </a:ext>
                </a:extLst>
              </p:cNvPr>
              <p:cNvGrpSpPr>
                <a:grpSpLocks/>
              </p:cNvGrpSpPr>
              <p:nvPr/>
            </p:nvGrpSpPr>
            <p:grpSpPr bwMode="auto">
              <a:xfrm>
                <a:off x="2018" y="2252"/>
                <a:ext cx="272" cy="226"/>
                <a:chOff x="1111" y="1525"/>
                <a:chExt cx="272" cy="226"/>
              </a:xfrm>
            </p:grpSpPr>
            <p:sp>
              <p:nvSpPr>
                <p:cNvPr id="116815" name="Text Box 138">
                  <a:extLst>
                    <a:ext uri="{FF2B5EF4-FFF2-40B4-BE49-F238E27FC236}">
                      <a16:creationId xmlns:a16="http://schemas.microsoft.com/office/drawing/2014/main" id="{2E1868AA-87BC-5F74-28CE-0BE3B290198D}"/>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11</a:t>
                  </a:r>
                </a:p>
              </p:txBody>
            </p:sp>
            <p:sp>
              <p:nvSpPr>
                <p:cNvPr id="116816" name="Oval 139">
                  <a:extLst>
                    <a:ext uri="{FF2B5EF4-FFF2-40B4-BE49-F238E27FC236}">
                      <a16:creationId xmlns:a16="http://schemas.microsoft.com/office/drawing/2014/main" id="{850AE878-16EE-7201-0390-7083CDA3CE4E}"/>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
            <p:nvSpPr>
              <p:cNvPr id="116814" name="Line 148">
                <a:extLst>
                  <a:ext uri="{FF2B5EF4-FFF2-40B4-BE49-F238E27FC236}">
                    <a16:creationId xmlns:a16="http://schemas.microsoft.com/office/drawing/2014/main" id="{59313C9E-7840-D65E-B79E-116B15849338}"/>
                  </a:ext>
                </a:extLst>
              </p:cNvPr>
              <p:cNvSpPr>
                <a:spLocks noChangeShapeType="1"/>
              </p:cNvSpPr>
              <p:nvPr/>
            </p:nvSpPr>
            <p:spPr bwMode="auto">
              <a:xfrm>
                <a:off x="2085" y="1797"/>
                <a:ext cx="90"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6808" name="Group 153">
              <a:extLst>
                <a:ext uri="{FF2B5EF4-FFF2-40B4-BE49-F238E27FC236}">
                  <a16:creationId xmlns:a16="http://schemas.microsoft.com/office/drawing/2014/main" id="{DDDB738B-4CD5-F093-CCC9-0A75B9718FA4}"/>
                </a:ext>
              </a:extLst>
            </p:cNvPr>
            <p:cNvGrpSpPr>
              <a:grpSpLocks/>
            </p:cNvGrpSpPr>
            <p:nvPr/>
          </p:nvGrpSpPr>
          <p:grpSpPr bwMode="auto">
            <a:xfrm>
              <a:off x="1383" y="2028"/>
              <a:ext cx="408" cy="449"/>
              <a:chOff x="1383" y="2028"/>
              <a:chExt cx="408" cy="449"/>
            </a:xfrm>
          </p:grpSpPr>
          <p:sp>
            <p:nvSpPr>
              <p:cNvPr id="116809" name="Line 97">
                <a:extLst>
                  <a:ext uri="{FF2B5EF4-FFF2-40B4-BE49-F238E27FC236}">
                    <a16:creationId xmlns:a16="http://schemas.microsoft.com/office/drawing/2014/main" id="{FE75EF1C-597F-39C0-8C97-46CC26BC2FD7}"/>
                  </a:ext>
                </a:extLst>
              </p:cNvPr>
              <p:cNvSpPr>
                <a:spLocks noChangeShapeType="1"/>
              </p:cNvSpPr>
              <p:nvPr/>
            </p:nvSpPr>
            <p:spPr bwMode="auto">
              <a:xfrm flipV="1">
                <a:off x="1610" y="2028"/>
                <a:ext cx="181" cy="2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116810" name="Group 149">
                <a:extLst>
                  <a:ext uri="{FF2B5EF4-FFF2-40B4-BE49-F238E27FC236}">
                    <a16:creationId xmlns:a16="http://schemas.microsoft.com/office/drawing/2014/main" id="{7EC3744E-97D9-8586-2CD6-92CC795C4783}"/>
                  </a:ext>
                </a:extLst>
              </p:cNvPr>
              <p:cNvGrpSpPr>
                <a:grpSpLocks/>
              </p:cNvGrpSpPr>
              <p:nvPr/>
            </p:nvGrpSpPr>
            <p:grpSpPr bwMode="auto">
              <a:xfrm>
                <a:off x="1383" y="2251"/>
                <a:ext cx="272" cy="226"/>
                <a:chOff x="1111" y="1525"/>
                <a:chExt cx="272" cy="226"/>
              </a:xfrm>
            </p:grpSpPr>
            <p:sp>
              <p:nvSpPr>
                <p:cNvPr id="116811" name="Text Box 150">
                  <a:extLst>
                    <a:ext uri="{FF2B5EF4-FFF2-40B4-BE49-F238E27FC236}">
                      <a16:creationId xmlns:a16="http://schemas.microsoft.com/office/drawing/2014/main" id="{1025D59C-02B9-8F30-8C73-2419CBF4386A}"/>
                    </a:ext>
                  </a:extLst>
                </p:cNvPr>
                <p:cNvSpPr txBox="1">
                  <a:spLocks noChangeArrowheads="1"/>
                </p:cNvSpPr>
                <p:nvPr/>
              </p:nvSpPr>
              <p:spPr bwMode="auto">
                <a:xfrm>
                  <a:off x="1111" y="1526"/>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12" name="Oval 151">
                  <a:extLst>
                    <a:ext uri="{FF2B5EF4-FFF2-40B4-BE49-F238E27FC236}">
                      <a16:creationId xmlns:a16="http://schemas.microsoft.com/office/drawing/2014/main" id="{3CD64577-0BDD-1A4F-1005-39A2530953FA}"/>
                    </a:ext>
                  </a:extLst>
                </p:cNvPr>
                <p:cNvSpPr>
                  <a:spLocks noChangeArrowheads="1"/>
                </p:cNvSpPr>
                <p:nvPr/>
              </p:nvSpPr>
              <p:spPr bwMode="auto">
                <a:xfrm>
                  <a:off x="1135" y="152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grpSp>
      <p:grpSp>
        <p:nvGrpSpPr>
          <p:cNvPr id="116860" name="Group 158">
            <a:extLst>
              <a:ext uri="{FF2B5EF4-FFF2-40B4-BE49-F238E27FC236}">
                <a16:creationId xmlns:a16="http://schemas.microsoft.com/office/drawing/2014/main" id="{396CB632-12F3-1D6D-5BE1-55DB1CCB75DC}"/>
              </a:ext>
            </a:extLst>
          </p:cNvPr>
          <p:cNvGrpSpPr>
            <a:grpSpLocks/>
          </p:cNvGrpSpPr>
          <p:nvPr/>
        </p:nvGrpSpPr>
        <p:grpSpPr bwMode="auto">
          <a:xfrm>
            <a:off x="6372225" y="5661025"/>
            <a:ext cx="2522538" cy="361950"/>
            <a:chOff x="3605" y="3021"/>
            <a:chExt cx="1589" cy="228"/>
          </a:xfrm>
        </p:grpSpPr>
        <p:sp>
          <p:nvSpPr>
            <p:cNvPr id="116861" name="Rectangle 159">
              <a:extLst>
                <a:ext uri="{FF2B5EF4-FFF2-40B4-BE49-F238E27FC236}">
                  <a16:creationId xmlns:a16="http://schemas.microsoft.com/office/drawing/2014/main" id="{C2905427-E694-AB5E-5F56-A2BB58951A23}"/>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862" name="Group 160">
              <a:extLst>
                <a:ext uri="{FF2B5EF4-FFF2-40B4-BE49-F238E27FC236}">
                  <a16:creationId xmlns:a16="http://schemas.microsoft.com/office/drawing/2014/main" id="{D3C99204-42C7-282F-F2E9-50C8277EEC36}"/>
                </a:ext>
              </a:extLst>
            </p:cNvPr>
            <p:cNvGrpSpPr>
              <a:grpSpLocks/>
            </p:cNvGrpSpPr>
            <p:nvPr/>
          </p:nvGrpSpPr>
          <p:grpSpPr bwMode="auto">
            <a:xfrm>
              <a:off x="3605" y="3021"/>
              <a:ext cx="273" cy="226"/>
              <a:chOff x="3605" y="3021"/>
              <a:chExt cx="273" cy="226"/>
            </a:xfrm>
          </p:grpSpPr>
          <p:sp>
            <p:nvSpPr>
              <p:cNvPr id="116863" name="Text Box 161">
                <a:extLst>
                  <a:ext uri="{FF2B5EF4-FFF2-40B4-BE49-F238E27FC236}">
                    <a16:creationId xmlns:a16="http://schemas.microsoft.com/office/drawing/2014/main" id="{3FA1C6AE-77BD-78C7-6002-7A76053A446F}"/>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12</a:t>
                </a:r>
              </a:p>
            </p:txBody>
          </p:sp>
          <p:sp>
            <p:nvSpPr>
              <p:cNvPr id="116864" name="Oval 162">
                <a:extLst>
                  <a:ext uri="{FF2B5EF4-FFF2-40B4-BE49-F238E27FC236}">
                    <a16:creationId xmlns:a16="http://schemas.microsoft.com/office/drawing/2014/main" id="{CB0A4BC8-16EE-01D1-19CB-3EF6D7828DCE}"/>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Tree>
    <p:extLst>
      <p:ext uri="{BB962C8B-B14F-4D97-AF65-F5344CB8AC3E}">
        <p14:creationId xmlns:p14="http://schemas.microsoft.com/office/powerpoint/2010/main" val="3888365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DC85366-848C-4043-BED3-65660F321BB6}"/>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72FC2F80-6EC8-F127-479D-82F5600C74AE}"/>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4">
            <a:hlinkClick r:id="" action="ppaction://hlinkshowjump?jump=lastslideviewed" highlightClick="1"/>
            <a:extLst>
              <a:ext uri="{FF2B5EF4-FFF2-40B4-BE49-F238E27FC236}">
                <a16:creationId xmlns:a16="http://schemas.microsoft.com/office/drawing/2014/main" id="{0F6B0AD6-8141-21BB-CB9F-224A86AC801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6495CDE6-09F0-C3F0-23A3-DD35962BBBF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letzte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sp>
        <p:nvSpPr>
          <p:cNvPr id="10246" name="Rectangle 6">
            <a:extLst>
              <a:ext uri="{FF2B5EF4-FFF2-40B4-BE49-F238E27FC236}">
                <a16:creationId xmlns:a16="http://schemas.microsoft.com/office/drawing/2014/main" id="{0DEB3EA4-7C72-50D5-15F1-B1206ED9FF5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9C5C97D0-E3DF-D827-F33E-FF8334D70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368</Words>
  <Application>Microsoft Office PowerPoint</Application>
  <PresentationFormat>Bildschirmpräsentation (4:3)</PresentationFormat>
  <Paragraphs>124</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2</vt:lpstr>
      <vt:lpstr>Benutzerdefiniertes Design</vt:lpstr>
      <vt:lpstr>PowerPoint-Präsentation</vt:lpstr>
      <vt:lpstr>Der Aufbau des Auges</vt:lpstr>
      <vt:lpstr>Der Aufbau des Auges</vt:lpstr>
      <vt:lpstr>Der Aufbau des Auges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tierische Zelle</dc:title>
  <dc:creator>Sabrina</dc:creator>
  <cp:lastModifiedBy>Sabrina</cp:lastModifiedBy>
  <cp:revision>189</cp:revision>
  <dcterms:created xsi:type="dcterms:W3CDTF">2008-04-29T08:40:23Z</dcterms:created>
  <dcterms:modified xsi:type="dcterms:W3CDTF">2024-01-24T12:08:04Z</dcterms:modified>
</cp:coreProperties>
</file>