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3" r:id="rId2"/>
    <p:sldId id="294" r:id="rId3"/>
    <p:sldId id="292" r:id="rId4"/>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56" autoAdjust="0"/>
    <p:restoredTop sz="94545" autoAdjust="0"/>
  </p:normalViewPr>
  <p:slideViewPr>
    <p:cSldViewPr>
      <p:cViewPr varScale="1">
        <p:scale>
          <a:sx n="109" d="100"/>
          <a:sy n="109" d="100"/>
        </p:scale>
        <p:origin x="1662" y="11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87263955-47B4-A808-5976-56FDBF90B59E}"/>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06716485-EE5C-3ED6-2D3A-4D31FCBF4A4A}"/>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A55EFBF6-E4A3-4110-8A66-4BC7C83DE111}" type="datetimeFigureOut">
              <a:rPr lang="de-AT"/>
              <a:pPr>
                <a:defRPr/>
              </a:pPr>
              <a:t>12.05.2022</a:t>
            </a:fld>
            <a:endParaRPr lang="de-AT"/>
          </a:p>
        </p:txBody>
      </p:sp>
      <p:sp>
        <p:nvSpPr>
          <p:cNvPr id="4" name="Fußzeilenplatzhalter 3">
            <a:extLst>
              <a:ext uri="{FF2B5EF4-FFF2-40B4-BE49-F238E27FC236}">
                <a16:creationId xmlns:a16="http://schemas.microsoft.com/office/drawing/2014/main" id="{AE87875E-3612-F1F7-4731-013622D2A310}"/>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8ADD6234-CE77-4C44-C10D-05F2C43DEBE2}"/>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B873AF3-DA9D-43B0-AF96-150D1F92854A}"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EBCAAF6B-95CF-EB2F-072E-94B0F1910D0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BA3A41EE-4383-7766-3905-E49B389014CD}"/>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1702DB1-48A5-4756-99E8-46169799F7D1}" type="datetimeFigureOut">
              <a:rPr lang="de-AT"/>
              <a:pPr>
                <a:defRPr/>
              </a:pPr>
              <a:t>12.05.2022</a:t>
            </a:fld>
            <a:endParaRPr lang="de-AT"/>
          </a:p>
        </p:txBody>
      </p:sp>
      <p:sp>
        <p:nvSpPr>
          <p:cNvPr id="4" name="Folienbildplatzhalter 3">
            <a:extLst>
              <a:ext uri="{FF2B5EF4-FFF2-40B4-BE49-F238E27FC236}">
                <a16:creationId xmlns:a16="http://schemas.microsoft.com/office/drawing/2014/main" id="{5BE9EF1E-8BAD-02ED-8D0A-F2B4A72E4088}"/>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CE29872D-A9FC-224C-C2D9-AE4744B2363E}"/>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8DECD1D6-23B7-BD05-D3FE-556D3DB9967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AB8E0286-A123-9502-B48C-E22E6BA9CF17}"/>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C02EBBC-8BA1-4E43-A192-C19A57782140}"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2882503564"/>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504D276B-368A-7059-8F38-E35F1CBD5722}"/>
              </a:ext>
            </a:extLst>
          </p:cNvPr>
          <p:cNvSpPr>
            <a:spLocks noGrp="1"/>
          </p:cNvSpPr>
          <p:nvPr>
            <p:ph type="dt" sz="half" idx="10"/>
          </p:nvPr>
        </p:nvSpPr>
        <p:spPr/>
        <p:txBody>
          <a:bodyPr/>
          <a:lstStyle>
            <a:lvl1pPr>
              <a:defRPr/>
            </a:lvl1pPr>
          </a:lstStyle>
          <a:p>
            <a:pPr>
              <a:defRPr/>
            </a:pPr>
            <a:fld id="{7B2548AA-4F0A-47C1-8260-F95B5221D9DE}" type="datetimeFigureOut">
              <a:rPr lang="de-AT"/>
              <a:pPr>
                <a:defRPr/>
              </a:pPr>
              <a:t>12.05.2022</a:t>
            </a:fld>
            <a:endParaRPr lang="de-AT"/>
          </a:p>
        </p:txBody>
      </p:sp>
      <p:sp>
        <p:nvSpPr>
          <p:cNvPr id="5" name="Fußzeilenplatzhalter 4">
            <a:extLst>
              <a:ext uri="{FF2B5EF4-FFF2-40B4-BE49-F238E27FC236}">
                <a16:creationId xmlns:a16="http://schemas.microsoft.com/office/drawing/2014/main" id="{EEC129FE-B31A-096F-EC1A-7343571F785E}"/>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E7473A3E-ECE9-71A1-DB06-AA7F2BEC33B4}"/>
              </a:ext>
            </a:extLst>
          </p:cNvPr>
          <p:cNvSpPr>
            <a:spLocks noGrp="1"/>
          </p:cNvSpPr>
          <p:nvPr>
            <p:ph type="sldNum" sz="quarter" idx="12"/>
          </p:nvPr>
        </p:nvSpPr>
        <p:spPr/>
        <p:txBody>
          <a:bodyPr/>
          <a:lstStyle>
            <a:lvl1pPr>
              <a:defRPr/>
            </a:lvl1pPr>
          </a:lstStyle>
          <a:p>
            <a:pPr>
              <a:defRPr/>
            </a:pPr>
            <a:fld id="{3BA1CE80-7B9F-466E-8D1C-6827BA9EAE64}" type="slidenum">
              <a:rPr lang="de-AT" altLang="de-DE"/>
              <a:pPr>
                <a:defRPr/>
              </a:pPr>
              <a:t>‹Nr.›</a:t>
            </a:fld>
            <a:endParaRPr lang="de-AT" altLang="de-DE"/>
          </a:p>
        </p:txBody>
      </p:sp>
    </p:spTree>
    <p:extLst>
      <p:ext uri="{BB962C8B-B14F-4D97-AF65-F5344CB8AC3E}">
        <p14:creationId xmlns:p14="http://schemas.microsoft.com/office/powerpoint/2010/main" val="1042046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67664F28-230F-6F4B-D198-A666C8A9CFE3}"/>
              </a:ext>
            </a:extLst>
          </p:cNvPr>
          <p:cNvSpPr>
            <a:spLocks noGrp="1"/>
          </p:cNvSpPr>
          <p:nvPr>
            <p:ph type="dt" sz="half" idx="10"/>
          </p:nvPr>
        </p:nvSpPr>
        <p:spPr/>
        <p:txBody>
          <a:bodyPr/>
          <a:lstStyle>
            <a:lvl1pPr>
              <a:defRPr/>
            </a:lvl1pPr>
          </a:lstStyle>
          <a:p>
            <a:pPr>
              <a:defRPr/>
            </a:pPr>
            <a:fld id="{37BBCB3B-99A4-4E6A-8ABB-DC1D7D7539BF}" type="datetimeFigureOut">
              <a:rPr lang="de-AT"/>
              <a:pPr>
                <a:defRPr/>
              </a:pPr>
              <a:t>12.05.2022</a:t>
            </a:fld>
            <a:endParaRPr lang="de-AT"/>
          </a:p>
        </p:txBody>
      </p:sp>
      <p:sp>
        <p:nvSpPr>
          <p:cNvPr id="5" name="Fußzeilenplatzhalter 4">
            <a:extLst>
              <a:ext uri="{FF2B5EF4-FFF2-40B4-BE49-F238E27FC236}">
                <a16:creationId xmlns:a16="http://schemas.microsoft.com/office/drawing/2014/main" id="{74D02275-3CE2-8555-459B-68A4A29DC17D}"/>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0FA11677-05A9-5EB0-AA93-977B4D30CC71}"/>
              </a:ext>
            </a:extLst>
          </p:cNvPr>
          <p:cNvSpPr>
            <a:spLocks noGrp="1"/>
          </p:cNvSpPr>
          <p:nvPr>
            <p:ph type="sldNum" sz="quarter" idx="12"/>
          </p:nvPr>
        </p:nvSpPr>
        <p:spPr/>
        <p:txBody>
          <a:bodyPr/>
          <a:lstStyle>
            <a:lvl1pPr>
              <a:defRPr/>
            </a:lvl1pPr>
          </a:lstStyle>
          <a:p>
            <a:pPr>
              <a:defRPr/>
            </a:pPr>
            <a:fld id="{2D71AC16-A0CC-4161-9895-DE726E142BD3}" type="slidenum">
              <a:rPr lang="de-AT" altLang="de-DE"/>
              <a:pPr>
                <a:defRPr/>
              </a:pPr>
              <a:t>‹Nr.›</a:t>
            </a:fld>
            <a:endParaRPr lang="de-AT" altLang="de-DE"/>
          </a:p>
        </p:txBody>
      </p:sp>
    </p:spTree>
    <p:extLst>
      <p:ext uri="{BB962C8B-B14F-4D97-AF65-F5344CB8AC3E}">
        <p14:creationId xmlns:p14="http://schemas.microsoft.com/office/powerpoint/2010/main" val="3418487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7D9EBF87-86B9-39C9-38D0-1FE5903ED65B}"/>
              </a:ext>
            </a:extLst>
          </p:cNvPr>
          <p:cNvSpPr>
            <a:spLocks noGrp="1"/>
          </p:cNvSpPr>
          <p:nvPr>
            <p:ph type="dt" sz="half" idx="10"/>
          </p:nvPr>
        </p:nvSpPr>
        <p:spPr/>
        <p:txBody>
          <a:bodyPr/>
          <a:lstStyle>
            <a:lvl1pPr>
              <a:defRPr/>
            </a:lvl1pPr>
          </a:lstStyle>
          <a:p>
            <a:pPr>
              <a:defRPr/>
            </a:pPr>
            <a:fld id="{7DE3170B-BA4F-47FF-A6E8-FFD3C59A5C89}" type="datetimeFigureOut">
              <a:rPr lang="de-AT"/>
              <a:pPr>
                <a:defRPr/>
              </a:pPr>
              <a:t>12.05.2022</a:t>
            </a:fld>
            <a:endParaRPr lang="de-AT"/>
          </a:p>
        </p:txBody>
      </p:sp>
      <p:sp>
        <p:nvSpPr>
          <p:cNvPr id="5" name="Fußzeilenplatzhalter 4">
            <a:extLst>
              <a:ext uri="{FF2B5EF4-FFF2-40B4-BE49-F238E27FC236}">
                <a16:creationId xmlns:a16="http://schemas.microsoft.com/office/drawing/2014/main" id="{F7223264-E915-E634-7877-D1926D841692}"/>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CEDDE9ED-2B4A-68F9-E531-78CE7C328EB1}"/>
              </a:ext>
            </a:extLst>
          </p:cNvPr>
          <p:cNvSpPr>
            <a:spLocks noGrp="1"/>
          </p:cNvSpPr>
          <p:nvPr>
            <p:ph type="sldNum" sz="quarter" idx="12"/>
          </p:nvPr>
        </p:nvSpPr>
        <p:spPr/>
        <p:txBody>
          <a:bodyPr/>
          <a:lstStyle>
            <a:lvl1pPr>
              <a:defRPr/>
            </a:lvl1pPr>
          </a:lstStyle>
          <a:p>
            <a:pPr>
              <a:defRPr/>
            </a:pPr>
            <a:fld id="{C007F2A2-540F-416D-BD16-8E3855412C9D}" type="slidenum">
              <a:rPr lang="de-AT" altLang="de-DE"/>
              <a:pPr>
                <a:defRPr/>
              </a:pPr>
              <a:t>‹Nr.›</a:t>
            </a:fld>
            <a:endParaRPr lang="de-AT" altLang="de-DE"/>
          </a:p>
        </p:txBody>
      </p:sp>
    </p:spTree>
    <p:extLst>
      <p:ext uri="{BB962C8B-B14F-4D97-AF65-F5344CB8AC3E}">
        <p14:creationId xmlns:p14="http://schemas.microsoft.com/office/powerpoint/2010/main" val="3146834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1515E9A9-A6DA-21C3-2B59-4C7AD4CF0266}"/>
              </a:ext>
            </a:extLst>
          </p:cNvPr>
          <p:cNvSpPr>
            <a:spLocks noGrp="1"/>
          </p:cNvSpPr>
          <p:nvPr>
            <p:ph type="dt" sz="half" idx="10"/>
          </p:nvPr>
        </p:nvSpPr>
        <p:spPr/>
        <p:txBody>
          <a:bodyPr/>
          <a:lstStyle>
            <a:lvl1pPr>
              <a:defRPr/>
            </a:lvl1pPr>
          </a:lstStyle>
          <a:p>
            <a:pPr>
              <a:defRPr/>
            </a:pPr>
            <a:fld id="{A3F90CDE-BF55-4FFD-8F3B-C4920C151239}" type="datetimeFigureOut">
              <a:rPr lang="de-AT"/>
              <a:pPr>
                <a:defRPr/>
              </a:pPr>
              <a:t>12.05.2022</a:t>
            </a:fld>
            <a:endParaRPr lang="de-AT"/>
          </a:p>
        </p:txBody>
      </p:sp>
      <p:sp>
        <p:nvSpPr>
          <p:cNvPr id="5" name="Fußzeilenplatzhalter 4">
            <a:extLst>
              <a:ext uri="{FF2B5EF4-FFF2-40B4-BE49-F238E27FC236}">
                <a16:creationId xmlns:a16="http://schemas.microsoft.com/office/drawing/2014/main" id="{E9C3ED17-D0DB-DF44-08BB-87E148304A1F}"/>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C2425494-48C1-02B9-743C-A473EC278553}"/>
              </a:ext>
            </a:extLst>
          </p:cNvPr>
          <p:cNvSpPr>
            <a:spLocks noGrp="1"/>
          </p:cNvSpPr>
          <p:nvPr>
            <p:ph type="sldNum" sz="quarter" idx="12"/>
          </p:nvPr>
        </p:nvSpPr>
        <p:spPr/>
        <p:txBody>
          <a:bodyPr/>
          <a:lstStyle>
            <a:lvl1pPr>
              <a:defRPr/>
            </a:lvl1pPr>
          </a:lstStyle>
          <a:p>
            <a:pPr>
              <a:defRPr/>
            </a:pPr>
            <a:fld id="{023A7CD5-749F-4D7D-856F-95AE9E7A32D5}" type="slidenum">
              <a:rPr lang="de-AT" altLang="de-DE"/>
              <a:pPr>
                <a:defRPr/>
              </a:pPr>
              <a:t>‹Nr.›</a:t>
            </a:fld>
            <a:endParaRPr lang="de-AT" altLang="de-DE"/>
          </a:p>
        </p:txBody>
      </p:sp>
    </p:spTree>
    <p:extLst>
      <p:ext uri="{BB962C8B-B14F-4D97-AF65-F5344CB8AC3E}">
        <p14:creationId xmlns:p14="http://schemas.microsoft.com/office/powerpoint/2010/main" val="3642510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CAAF1B59-7282-AA43-2424-84CB741186FE}"/>
              </a:ext>
            </a:extLst>
          </p:cNvPr>
          <p:cNvSpPr>
            <a:spLocks noGrp="1"/>
          </p:cNvSpPr>
          <p:nvPr>
            <p:ph type="dt" sz="half" idx="10"/>
          </p:nvPr>
        </p:nvSpPr>
        <p:spPr/>
        <p:txBody>
          <a:bodyPr/>
          <a:lstStyle>
            <a:lvl1pPr>
              <a:defRPr/>
            </a:lvl1pPr>
          </a:lstStyle>
          <a:p>
            <a:pPr>
              <a:defRPr/>
            </a:pPr>
            <a:fld id="{EC3785FE-0F4F-4300-A326-5D56B80FB55F}" type="datetimeFigureOut">
              <a:rPr lang="de-AT"/>
              <a:pPr>
                <a:defRPr/>
              </a:pPr>
              <a:t>12.05.2022</a:t>
            </a:fld>
            <a:endParaRPr lang="de-AT"/>
          </a:p>
        </p:txBody>
      </p:sp>
      <p:sp>
        <p:nvSpPr>
          <p:cNvPr id="6" name="Fußzeilenplatzhalter 4">
            <a:extLst>
              <a:ext uri="{FF2B5EF4-FFF2-40B4-BE49-F238E27FC236}">
                <a16:creationId xmlns:a16="http://schemas.microsoft.com/office/drawing/2014/main" id="{F0A19D85-F389-8135-3E89-B5BE334F5C22}"/>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618BFC5B-9AC3-D0B6-FEE1-14420EA00022}"/>
              </a:ext>
            </a:extLst>
          </p:cNvPr>
          <p:cNvSpPr>
            <a:spLocks noGrp="1"/>
          </p:cNvSpPr>
          <p:nvPr>
            <p:ph type="sldNum" sz="quarter" idx="12"/>
          </p:nvPr>
        </p:nvSpPr>
        <p:spPr/>
        <p:txBody>
          <a:bodyPr/>
          <a:lstStyle>
            <a:lvl1pPr>
              <a:defRPr/>
            </a:lvl1pPr>
          </a:lstStyle>
          <a:p>
            <a:pPr>
              <a:defRPr/>
            </a:pPr>
            <a:fld id="{6DFD9364-77AF-4B57-B5E2-06F06D2642FC}" type="slidenum">
              <a:rPr lang="de-AT" altLang="de-DE"/>
              <a:pPr>
                <a:defRPr/>
              </a:pPr>
              <a:t>‹Nr.›</a:t>
            </a:fld>
            <a:endParaRPr lang="de-AT" altLang="de-DE"/>
          </a:p>
        </p:txBody>
      </p:sp>
    </p:spTree>
    <p:extLst>
      <p:ext uri="{BB962C8B-B14F-4D97-AF65-F5344CB8AC3E}">
        <p14:creationId xmlns:p14="http://schemas.microsoft.com/office/powerpoint/2010/main" val="921295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2568AF6E-F094-32C8-0F2F-1F62E042BA5D}"/>
              </a:ext>
            </a:extLst>
          </p:cNvPr>
          <p:cNvSpPr>
            <a:spLocks noGrp="1"/>
          </p:cNvSpPr>
          <p:nvPr>
            <p:ph type="dt" sz="half" idx="10"/>
          </p:nvPr>
        </p:nvSpPr>
        <p:spPr/>
        <p:txBody>
          <a:bodyPr/>
          <a:lstStyle>
            <a:lvl1pPr>
              <a:defRPr/>
            </a:lvl1pPr>
          </a:lstStyle>
          <a:p>
            <a:pPr>
              <a:defRPr/>
            </a:pPr>
            <a:fld id="{8BEC998F-788E-444F-98E4-ACF3EA8BF67C}" type="datetimeFigureOut">
              <a:rPr lang="de-AT"/>
              <a:pPr>
                <a:defRPr/>
              </a:pPr>
              <a:t>12.05.2022</a:t>
            </a:fld>
            <a:endParaRPr lang="de-AT"/>
          </a:p>
        </p:txBody>
      </p:sp>
      <p:sp>
        <p:nvSpPr>
          <p:cNvPr id="8" name="Fußzeilenplatzhalter 4">
            <a:extLst>
              <a:ext uri="{FF2B5EF4-FFF2-40B4-BE49-F238E27FC236}">
                <a16:creationId xmlns:a16="http://schemas.microsoft.com/office/drawing/2014/main" id="{9ED6A13D-B035-0486-AF73-F84373F2177C}"/>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B640E77C-189F-1096-F1E4-05BEEC00A38B}"/>
              </a:ext>
            </a:extLst>
          </p:cNvPr>
          <p:cNvSpPr>
            <a:spLocks noGrp="1"/>
          </p:cNvSpPr>
          <p:nvPr>
            <p:ph type="sldNum" sz="quarter" idx="12"/>
          </p:nvPr>
        </p:nvSpPr>
        <p:spPr/>
        <p:txBody>
          <a:bodyPr/>
          <a:lstStyle>
            <a:lvl1pPr>
              <a:defRPr/>
            </a:lvl1pPr>
          </a:lstStyle>
          <a:p>
            <a:pPr>
              <a:defRPr/>
            </a:pPr>
            <a:fld id="{2512BB82-F1B5-4B76-BE3B-BD7678A91A4A}" type="slidenum">
              <a:rPr lang="de-AT" altLang="de-DE"/>
              <a:pPr>
                <a:defRPr/>
              </a:pPr>
              <a:t>‹Nr.›</a:t>
            </a:fld>
            <a:endParaRPr lang="de-AT" altLang="de-DE"/>
          </a:p>
        </p:txBody>
      </p:sp>
    </p:spTree>
    <p:extLst>
      <p:ext uri="{BB962C8B-B14F-4D97-AF65-F5344CB8AC3E}">
        <p14:creationId xmlns:p14="http://schemas.microsoft.com/office/powerpoint/2010/main" val="2881873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8F3A615D-33D6-4FFF-8296-9C5658EDF043}"/>
              </a:ext>
            </a:extLst>
          </p:cNvPr>
          <p:cNvSpPr>
            <a:spLocks noGrp="1"/>
          </p:cNvSpPr>
          <p:nvPr>
            <p:ph type="dt" sz="half" idx="10"/>
          </p:nvPr>
        </p:nvSpPr>
        <p:spPr/>
        <p:txBody>
          <a:bodyPr/>
          <a:lstStyle>
            <a:lvl1pPr>
              <a:defRPr/>
            </a:lvl1pPr>
          </a:lstStyle>
          <a:p>
            <a:pPr>
              <a:defRPr/>
            </a:pPr>
            <a:fld id="{C2CD28B4-B28A-4FE4-B3A0-2146D8E6399E}" type="datetimeFigureOut">
              <a:rPr lang="de-AT"/>
              <a:pPr>
                <a:defRPr/>
              </a:pPr>
              <a:t>12.05.2022</a:t>
            </a:fld>
            <a:endParaRPr lang="de-AT"/>
          </a:p>
        </p:txBody>
      </p:sp>
      <p:sp>
        <p:nvSpPr>
          <p:cNvPr id="4" name="Fußzeilenplatzhalter 4">
            <a:extLst>
              <a:ext uri="{FF2B5EF4-FFF2-40B4-BE49-F238E27FC236}">
                <a16:creationId xmlns:a16="http://schemas.microsoft.com/office/drawing/2014/main" id="{06A7530D-1791-27DE-DE76-1183D2076073}"/>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775B0450-9934-7CD7-B1C3-574C09B6847F}"/>
              </a:ext>
            </a:extLst>
          </p:cNvPr>
          <p:cNvSpPr>
            <a:spLocks noGrp="1"/>
          </p:cNvSpPr>
          <p:nvPr>
            <p:ph type="sldNum" sz="quarter" idx="12"/>
          </p:nvPr>
        </p:nvSpPr>
        <p:spPr/>
        <p:txBody>
          <a:bodyPr/>
          <a:lstStyle>
            <a:lvl1pPr>
              <a:defRPr/>
            </a:lvl1pPr>
          </a:lstStyle>
          <a:p>
            <a:pPr>
              <a:defRPr/>
            </a:pPr>
            <a:fld id="{778C3699-52FF-4633-BB83-ECCB83782E07}" type="slidenum">
              <a:rPr lang="de-AT" altLang="de-DE"/>
              <a:pPr>
                <a:defRPr/>
              </a:pPr>
              <a:t>‹Nr.›</a:t>
            </a:fld>
            <a:endParaRPr lang="de-AT" altLang="de-DE"/>
          </a:p>
        </p:txBody>
      </p:sp>
    </p:spTree>
    <p:extLst>
      <p:ext uri="{BB962C8B-B14F-4D97-AF65-F5344CB8AC3E}">
        <p14:creationId xmlns:p14="http://schemas.microsoft.com/office/powerpoint/2010/main" val="3621492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206DBE2C-DC7E-C981-034B-E731645FEA7D}"/>
              </a:ext>
            </a:extLst>
          </p:cNvPr>
          <p:cNvSpPr>
            <a:spLocks noGrp="1"/>
          </p:cNvSpPr>
          <p:nvPr>
            <p:ph type="dt" sz="half" idx="10"/>
          </p:nvPr>
        </p:nvSpPr>
        <p:spPr/>
        <p:txBody>
          <a:bodyPr/>
          <a:lstStyle>
            <a:lvl1pPr>
              <a:defRPr/>
            </a:lvl1pPr>
          </a:lstStyle>
          <a:p>
            <a:pPr>
              <a:defRPr/>
            </a:pPr>
            <a:fld id="{8F15B3CC-0041-42D6-8545-AADCF860D262}" type="datetimeFigureOut">
              <a:rPr lang="de-AT"/>
              <a:pPr>
                <a:defRPr/>
              </a:pPr>
              <a:t>12.05.2022</a:t>
            </a:fld>
            <a:endParaRPr lang="de-AT"/>
          </a:p>
        </p:txBody>
      </p:sp>
      <p:sp>
        <p:nvSpPr>
          <p:cNvPr id="3" name="Fußzeilenplatzhalter 4">
            <a:extLst>
              <a:ext uri="{FF2B5EF4-FFF2-40B4-BE49-F238E27FC236}">
                <a16:creationId xmlns:a16="http://schemas.microsoft.com/office/drawing/2014/main" id="{257F1812-2C0B-D50E-13BA-DCCD1E28414E}"/>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F2E20DFB-65E0-C9B8-4E4E-A200B628FE45}"/>
              </a:ext>
            </a:extLst>
          </p:cNvPr>
          <p:cNvSpPr>
            <a:spLocks noGrp="1"/>
          </p:cNvSpPr>
          <p:nvPr>
            <p:ph type="sldNum" sz="quarter" idx="12"/>
          </p:nvPr>
        </p:nvSpPr>
        <p:spPr/>
        <p:txBody>
          <a:bodyPr/>
          <a:lstStyle>
            <a:lvl1pPr>
              <a:defRPr/>
            </a:lvl1pPr>
          </a:lstStyle>
          <a:p>
            <a:pPr>
              <a:defRPr/>
            </a:pPr>
            <a:fld id="{DEAEE0B1-88D1-406B-A9FC-27CE86EA20BC}" type="slidenum">
              <a:rPr lang="de-AT" altLang="de-DE"/>
              <a:pPr>
                <a:defRPr/>
              </a:pPr>
              <a:t>‹Nr.›</a:t>
            </a:fld>
            <a:endParaRPr lang="de-AT" altLang="de-DE"/>
          </a:p>
        </p:txBody>
      </p:sp>
    </p:spTree>
    <p:extLst>
      <p:ext uri="{BB962C8B-B14F-4D97-AF65-F5344CB8AC3E}">
        <p14:creationId xmlns:p14="http://schemas.microsoft.com/office/powerpoint/2010/main" val="3545520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1C9C73C-E92A-3980-885F-96710A986665}"/>
              </a:ext>
            </a:extLst>
          </p:cNvPr>
          <p:cNvSpPr>
            <a:spLocks noGrp="1"/>
          </p:cNvSpPr>
          <p:nvPr>
            <p:ph type="dt" sz="half" idx="10"/>
          </p:nvPr>
        </p:nvSpPr>
        <p:spPr/>
        <p:txBody>
          <a:bodyPr/>
          <a:lstStyle>
            <a:lvl1pPr>
              <a:defRPr/>
            </a:lvl1pPr>
          </a:lstStyle>
          <a:p>
            <a:pPr>
              <a:defRPr/>
            </a:pPr>
            <a:fld id="{3D0110C6-F296-4879-9434-60EBA9DDFE55}" type="datetimeFigureOut">
              <a:rPr lang="de-AT"/>
              <a:pPr>
                <a:defRPr/>
              </a:pPr>
              <a:t>12.05.2022</a:t>
            </a:fld>
            <a:endParaRPr lang="de-AT"/>
          </a:p>
        </p:txBody>
      </p:sp>
      <p:sp>
        <p:nvSpPr>
          <p:cNvPr id="6" name="Fußzeilenplatzhalter 4">
            <a:extLst>
              <a:ext uri="{FF2B5EF4-FFF2-40B4-BE49-F238E27FC236}">
                <a16:creationId xmlns:a16="http://schemas.microsoft.com/office/drawing/2014/main" id="{372D3551-434C-2B41-7381-2A9280E68780}"/>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1331BB9C-E32E-DA13-192D-76B4E8C50C3F}"/>
              </a:ext>
            </a:extLst>
          </p:cNvPr>
          <p:cNvSpPr>
            <a:spLocks noGrp="1"/>
          </p:cNvSpPr>
          <p:nvPr>
            <p:ph type="sldNum" sz="quarter" idx="12"/>
          </p:nvPr>
        </p:nvSpPr>
        <p:spPr/>
        <p:txBody>
          <a:bodyPr/>
          <a:lstStyle>
            <a:lvl1pPr>
              <a:defRPr/>
            </a:lvl1pPr>
          </a:lstStyle>
          <a:p>
            <a:pPr>
              <a:defRPr/>
            </a:pPr>
            <a:fld id="{3A553CD4-14D8-4209-94CD-F0165C4ECB4A}" type="slidenum">
              <a:rPr lang="de-AT" altLang="de-DE"/>
              <a:pPr>
                <a:defRPr/>
              </a:pPr>
              <a:t>‹Nr.›</a:t>
            </a:fld>
            <a:endParaRPr lang="de-AT" altLang="de-DE"/>
          </a:p>
        </p:txBody>
      </p:sp>
    </p:spTree>
    <p:extLst>
      <p:ext uri="{BB962C8B-B14F-4D97-AF65-F5344CB8AC3E}">
        <p14:creationId xmlns:p14="http://schemas.microsoft.com/office/powerpoint/2010/main" val="1043362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85049E5-341F-0563-5D8D-75F60C54AABA}"/>
              </a:ext>
            </a:extLst>
          </p:cNvPr>
          <p:cNvSpPr>
            <a:spLocks noGrp="1"/>
          </p:cNvSpPr>
          <p:nvPr>
            <p:ph type="dt" sz="half" idx="10"/>
          </p:nvPr>
        </p:nvSpPr>
        <p:spPr/>
        <p:txBody>
          <a:bodyPr/>
          <a:lstStyle>
            <a:lvl1pPr>
              <a:defRPr/>
            </a:lvl1pPr>
          </a:lstStyle>
          <a:p>
            <a:pPr>
              <a:defRPr/>
            </a:pPr>
            <a:fld id="{37F9C701-19F0-4689-8B8D-85955174941F}" type="datetimeFigureOut">
              <a:rPr lang="de-AT"/>
              <a:pPr>
                <a:defRPr/>
              </a:pPr>
              <a:t>12.05.2022</a:t>
            </a:fld>
            <a:endParaRPr lang="de-AT"/>
          </a:p>
        </p:txBody>
      </p:sp>
      <p:sp>
        <p:nvSpPr>
          <p:cNvPr id="6" name="Fußzeilenplatzhalter 4">
            <a:extLst>
              <a:ext uri="{FF2B5EF4-FFF2-40B4-BE49-F238E27FC236}">
                <a16:creationId xmlns:a16="http://schemas.microsoft.com/office/drawing/2014/main" id="{EA6D298F-6B56-7746-D077-FD9018A47B7C}"/>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022E3CD5-27DA-125D-E3D0-02FE16885247}"/>
              </a:ext>
            </a:extLst>
          </p:cNvPr>
          <p:cNvSpPr>
            <a:spLocks noGrp="1"/>
          </p:cNvSpPr>
          <p:nvPr>
            <p:ph type="sldNum" sz="quarter" idx="12"/>
          </p:nvPr>
        </p:nvSpPr>
        <p:spPr/>
        <p:txBody>
          <a:bodyPr/>
          <a:lstStyle>
            <a:lvl1pPr>
              <a:defRPr/>
            </a:lvl1pPr>
          </a:lstStyle>
          <a:p>
            <a:pPr>
              <a:defRPr/>
            </a:pPr>
            <a:fld id="{886D940B-CC35-4582-8F2F-D82EBABB74E1}" type="slidenum">
              <a:rPr lang="de-AT" altLang="de-DE"/>
              <a:pPr>
                <a:defRPr/>
              </a:pPr>
              <a:t>‹Nr.›</a:t>
            </a:fld>
            <a:endParaRPr lang="de-AT" altLang="de-DE"/>
          </a:p>
        </p:txBody>
      </p:sp>
    </p:spTree>
    <p:extLst>
      <p:ext uri="{BB962C8B-B14F-4D97-AF65-F5344CB8AC3E}">
        <p14:creationId xmlns:p14="http://schemas.microsoft.com/office/powerpoint/2010/main" val="2321359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5509DA16-D1AD-BAE4-5C3E-E2B1A4CA636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5CD8CAD8-518E-F0AD-35EE-0168D7B43651}"/>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A8539519-9CAC-28F7-09DA-A4B7DCA72EA4}"/>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4BFEB8C6-FC8C-437D-A06D-7E0365D9BD47}"/>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083485B4-8479-4B35-83FE-40BC630BE356}" type="datetimeFigureOut">
              <a:rPr lang="de-AT"/>
              <a:pPr>
                <a:defRPr/>
              </a:pPr>
              <a:t>12.05.2022</a:t>
            </a:fld>
            <a:endParaRPr lang="de-AT"/>
          </a:p>
        </p:txBody>
      </p:sp>
      <p:sp>
        <p:nvSpPr>
          <p:cNvPr id="5" name="Fußzeilenplatzhalter 4">
            <a:extLst>
              <a:ext uri="{FF2B5EF4-FFF2-40B4-BE49-F238E27FC236}">
                <a16:creationId xmlns:a16="http://schemas.microsoft.com/office/drawing/2014/main" id="{8297EA36-9B4F-B7EB-7CD5-5651F60AC0F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ABCD5D78-8EDC-309D-5ED9-7EF7FC99B1B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302C7CBA-49F6-4DCE-B410-A69DD4ACC288}" type="slidenum">
              <a:rPr lang="de-AT" altLang="de-DE"/>
              <a:pPr>
                <a:defRPr/>
              </a:pPr>
              <a:t>‹Nr.›</a:t>
            </a:fld>
            <a:endParaRPr lang="de-AT" altLang="de-DE"/>
          </a:p>
        </p:txBody>
      </p:sp>
      <p:pic>
        <p:nvPicPr>
          <p:cNvPr id="1032" name="Picture 19">
            <a:extLst>
              <a:ext uri="{FF2B5EF4-FFF2-40B4-BE49-F238E27FC236}">
                <a16:creationId xmlns:a16="http://schemas.microsoft.com/office/drawing/2014/main" id="{3D34A671-CD7D-0DCA-41CA-6835957F0FE1}"/>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E49A26DD-52A9-2A17-C134-F1F632A2F913}"/>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35" name="Rechteck 21">
            <a:extLst>
              <a:ext uri="{FF2B5EF4-FFF2-40B4-BE49-F238E27FC236}">
                <a16:creationId xmlns:a16="http://schemas.microsoft.com/office/drawing/2014/main" id="{333CE6DC-97F5-4840-4300-7ACDD6933676}"/>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2" name="Picture 13" descr="I:\500-vs_hs\Aushilfen\___Carina\Unterwegs\uw1_schriftzug_weiss.gif">
            <a:extLst>
              <a:ext uri="{FF2B5EF4-FFF2-40B4-BE49-F238E27FC236}">
                <a16:creationId xmlns:a16="http://schemas.microsoft.com/office/drawing/2014/main" id="{0B83A0F8-02CE-39E6-7FA7-F7F99592380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47"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0CA5B0C9-2E4F-48C4-D998-41089031DA6A}"/>
              </a:ext>
            </a:extLst>
          </p:cNvPr>
          <p:cNvSpPr txBox="1">
            <a:spLocks/>
          </p:cNvSpPr>
          <p:nvPr/>
        </p:nvSpPr>
        <p:spPr bwMode="auto">
          <a:xfrm>
            <a:off x="395288" y="2133600"/>
            <a:ext cx="82296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Font typeface="Arial" panose="020B0604020202020204" pitchFamily="34" charset="0"/>
              <a:buChar char="•"/>
              <a:defRPr sz="3800" b="1">
                <a:solidFill>
                  <a:srgbClr val="333333"/>
                </a:solidFill>
                <a:latin typeface="Syntax LT Std"/>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AT" altLang="de-DE"/>
              <a:t>Kontinente und Ozeane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85FF0226-FE29-F3D0-CBD1-1F655F8B5A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163" y="714077"/>
            <a:ext cx="8297862" cy="4505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feld 2">
            <a:extLst>
              <a:ext uri="{FF2B5EF4-FFF2-40B4-BE49-F238E27FC236}">
                <a16:creationId xmlns:a16="http://schemas.microsoft.com/office/drawing/2014/main" id="{F92482FF-4BD2-D8A9-2653-5C3F2BA88914}"/>
              </a:ext>
            </a:extLst>
          </p:cNvPr>
          <p:cNvSpPr txBox="1"/>
          <p:nvPr/>
        </p:nvSpPr>
        <p:spPr>
          <a:xfrm>
            <a:off x="2651125" y="6059190"/>
            <a:ext cx="696913" cy="369887"/>
          </a:xfrm>
          <a:prstGeom prst="rect">
            <a:avLst/>
          </a:prstGeom>
          <a:noFill/>
          <a:ln>
            <a:noFill/>
          </a:ln>
        </p:spPr>
        <p:txBody>
          <a:bodyPr wrap="none">
            <a:spAutoFit/>
          </a:bodyPr>
          <a:lstStyle/>
          <a:p>
            <a:pPr>
              <a:defRPr/>
            </a:pPr>
            <a:r>
              <a:rPr lang="de-AT" dirty="0">
                <a:cs typeface="Arial" charset="0"/>
              </a:rPr>
              <a:t>Asien</a:t>
            </a:r>
          </a:p>
        </p:txBody>
      </p:sp>
      <p:sp>
        <p:nvSpPr>
          <p:cNvPr id="4" name="Textfeld 3">
            <a:extLst>
              <a:ext uri="{FF2B5EF4-FFF2-40B4-BE49-F238E27FC236}">
                <a16:creationId xmlns:a16="http://schemas.microsoft.com/office/drawing/2014/main" id="{83A06A93-D894-F5C2-3581-565D68A1D3A3}"/>
              </a:ext>
            </a:extLst>
          </p:cNvPr>
          <p:cNvSpPr txBox="1"/>
          <p:nvPr/>
        </p:nvSpPr>
        <p:spPr>
          <a:xfrm>
            <a:off x="4194175" y="5409902"/>
            <a:ext cx="731838" cy="369888"/>
          </a:xfrm>
          <a:prstGeom prst="rect">
            <a:avLst/>
          </a:prstGeom>
          <a:noFill/>
          <a:ln>
            <a:noFill/>
          </a:ln>
        </p:spPr>
        <p:txBody>
          <a:bodyPr wrap="none">
            <a:spAutoFit/>
          </a:bodyPr>
          <a:lstStyle/>
          <a:p>
            <a:pPr>
              <a:defRPr/>
            </a:pPr>
            <a:r>
              <a:rPr lang="de-AT" dirty="0">
                <a:cs typeface="Arial" charset="0"/>
              </a:rPr>
              <a:t>Afrika</a:t>
            </a:r>
          </a:p>
        </p:txBody>
      </p:sp>
      <p:sp>
        <p:nvSpPr>
          <p:cNvPr id="5" name="Textfeld 4">
            <a:extLst>
              <a:ext uri="{FF2B5EF4-FFF2-40B4-BE49-F238E27FC236}">
                <a16:creationId xmlns:a16="http://schemas.microsoft.com/office/drawing/2014/main" id="{164207F4-7F23-9AEB-4376-F8FBBCC9FF91}"/>
              </a:ext>
            </a:extLst>
          </p:cNvPr>
          <p:cNvSpPr txBox="1"/>
          <p:nvPr/>
        </p:nvSpPr>
        <p:spPr>
          <a:xfrm>
            <a:off x="2532063" y="5411490"/>
            <a:ext cx="1287462" cy="368300"/>
          </a:xfrm>
          <a:prstGeom prst="rect">
            <a:avLst/>
          </a:prstGeom>
          <a:noFill/>
          <a:ln>
            <a:noFill/>
          </a:ln>
        </p:spPr>
        <p:txBody>
          <a:bodyPr wrap="none">
            <a:spAutoFit/>
          </a:bodyPr>
          <a:lstStyle/>
          <a:p>
            <a:pPr>
              <a:defRPr/>
            </a:pPr>
            <a:r>
              <a:rPr lang="de-AT" dirty="0">
                <a:cs typeface="Arial" charset="0"/>
              </a:rPr>
              <a:t>Südamerika</a:t>
            </a:r>
          </a:p>
        </p:txBody>
      </p:sp>
      <p:sp>
        <p:nvSpPr>
          <p:cNvPr id="6" name="Textfeld 5">
            <a:extLst>
              <a:ext uri="{FF2B5EF4-FFF2-40B4-BE49-F238E27FC236}">
                <a16:creationId xmlns:a16="http://schemas.microsoft.com/office/drawing/2014/main" id="{3FD06CA2-73C1-53DF-D077-08605E5F7230}"/>
              </a:ext>
            </a:extLst>
          </p:cNvPr>
          <p:cNvSpPr txBox="1"/>
          <p:nvPr/>
        </p:nvSpPr>
        <p:spPr>
          <a:xfrm>
            <a:off x="776288" y="5409902"/>
            <a:ext cx="1408112" cy="369888"/>
          </a:xfrm>
          <a:prstGeom prst="rect">
            <a:avLst/>
          </a:prstGeom>
          <a:noFill/>
          <a:ln>
            <a:noFill/>
          </a:ln>
        </p:spPr>
        <p:txBody>
          <a:bodyPr wrap="none">
            <a:spAutoFit/>
          </a:bodyPr>
          <a:lstStyle/>
          <a:p>
            <a:pPr>
              <a:defRPr/>
            </a:pPr>
            <a:r>
              <a:rPr lang="de-AT" dirty="0">
                <a:cs typeface="Arial" charset="0"/>
              </a:rPr>
              <a:t>Nordamerika</a:t>
            </a:r>
          </a:p>
        </p:txBody>
      </p:sp>
      <p:sp>
        <p:nvSpPr>
          <p:cNvPr id="7" name="Textfeld 6">
            <a:extLst>
              <a:ext uri="{FF2B5EF4-FFF2-40B4-BE49-F238E27FC236}">
                <a16:creationId xmlns:a16="http://schemas.microsoft.com/office/drawing/2014/main" id="{02927AC2-2B7C-DD25-0199-63C8C5596EFB}"/>
              </a:ext>
            </a:extLst>
          </p:cNvPr>
          <p:cNvSpPr txBox="1"/>
          <p:nvPr/>
        </p:nvSpPr>
        <p:spPr>
          <a:xfrm>
            <a:off x="7451725" y="5411490"/>
            <a:ext cx="849313" cy="368300"/>
          </a:xfrm>
          <a:prstGeom prst="rect">
            <a:avLst/>
          </a:prstGeom>
          <a:noFill/>
          <a:ln>
            <a:noFill/>
          </a:ln>
        </p:spPr>
        <p:txBody>
          <a:bodyPr wrap="none">
            <a:spAutoFit/>
          </a:bodyPr>
          <a:lstStyle/>
          <a:p>
            <a:pPr>
              <a:defRPr/>
            </a:pPr>
            <a:r>
              <a:rPr lang="de-AT" dirty="0">
                <a:cs typeface="Arial" charset="0"/>
              </a:rPr>
              <a:t>Europa</a:t>
            </a:r>
          </a:p>
        </p:txBody>
      </p:sp>
      <p:sp>
        <p:nvSpPr>
          <p:cNvPr id="8" name="Textfeld 7">
            <a:extLst>
              <a:ext uri="{FF2B5EF4-FFF2-40B4-BE49-F238E27FC236}">
                <a16:creationId xmlns:a16="http://schemas.microsoft.com/office/drawing/2014/main" id="{B58E8566-04D7-2600-A0C3-C2340981F871}"/>
              </a:ext>
            </a:extLst>
          </p:cNvPr>
          <p:cNvSpPr txBox="1"/>
          <p:nvPr/>
        </p:nvSpPr>
        <p:spPr>
          <a:xfrm>
            <a:off x="7169150" y="6089352"/>
            <a:ext cx="1131888" cy="369888"/>
          </a:xfrm>
          <a:prstGeom prst="rect">
            <a:avLst/>
          </a:prstGeom>
          <a:noFill/>
          <a:ln>
            <a:noFill/>
          </a:ln>
        </p:spPr>
        <p:txBody>
          <a:bodyPr wrap="none">
            <a:spAutoFit/>
          </a:bodyPr>
          <a:lstStyle/>
          <a:p>
            <a:pPr>
              <a:defRPr/>
            </a:pPr>
            <a:r>
              <a:rPr lang="de-AT" dirty="0">
                <a:cs typeface="Arial" charset="0"/>
              </a:rPr>
              <a:t>Australien</a:t>
            </a:r>
          </a:p>
        </p:txBody>
      </p:sp>
      <p:sp>
        <p:nvSpPr>
          <p:cNvPr id="9" name="Textfeld 8">
            <a:extLst>
              <a:ext uri="{FF2B5EF4-FFF2-40B4-BE49-F238E27FC236}">
                <a16:creationId xmlns:a16="http://schemas.microsoft.com/office/drawing/2014/main" id="{854410CC-83E1-DEA3-89E7-ADCF54AC86FA}"/>
              </a:ext>
            </a:extLst>
          </p:cNvPr>
          <p:cNvSpPr txBox="1"/>
          <p:nvPr/>
        </p:nvSpPr>
        <p:spPr>
          <a:xfrm>
            <a:off x="863600" y="5921077"/>
            <a:ext cx="1233488" cy="646113"/>
          </a:xfrm>
          <a:prstGeom prst="rect">
            <a:avLst/>
          </a:prstGeom>
          <a:noFill/>
          <a:ln>
            <a:noFill/>
          </a:ln>
        </p:spPr>
        <p:txBody>
          <a:bodyPr wrap="none">
            <a:spAutoFit/>
          </a:bodyPr>
          <a:lstStyle/>
          <a:p>
            <a:pPr>
              <a:defRPr/>
            </a:pPr>
            <a:r>
              <a:rPr lang="de-AT" dirty="0">
                <a:cs typeface="Arial" charset="0"/>
              </a:rPr>
              <a:t>Pazifischer </a:t>
            </a:r>
            <a:br>
              <a:rPr lang="de-AT" dirty="0">
                <a:cs typeface="Arial" charset="0"/>
              </a:rPr>
            </a:br>
            <a:r>
              <a:rPr lang="de-AT" dirty="0">
                <a:cs typeface="Arial" charset="0"/>
              </a:rPr>
              <a:t>Ozean</a:t>
            </a:r>
          </a:p>
        </p:txBody>
      </p:sp>
      <p:sp>
        <p:nvSpPr>
          <p:cNvPr id="10" name="Textfeld 9">
            <a:extLst>
              <a:ext uri="{FF2B5EF4-FFF2-40B4-BE49-F238E27FC236}">
                <a16:creationId xmlns:a16="http://schemas.microsoft.com/office/drawing/2014/main" id="{1A3BC4A5-2014-319D-804F-46B2519E7083}"/>
              </a:ext>
            </a:extLst>
          </p:cNvPr>
          <p:cNvSpPr txBox="1"/>
          <p:nvPr/>
        </p:nvSpPr>
        <p:spPr>
          <a:xfrm>
            <a:off x="3952875" y="5951240"/>
            <a:ext cx="1339850" cy="646112"/>
          </a:xfrm>
          <a:prstGeom prst="rect">
            <a:avLst/>
          </a:prstGeom>
          <a:noFill/>
          <a:ln>
            <a:noFill/>
          </a:ln>
        </p:spPr>
        <p:txBody>
          <a:bodyPr>
            <a:spAutoFit/>
          </a:bodyPr>
          <a:lstStyle/>
          <a:p>
            <a:pPr>
              <a:defRPr/>
            </a:pPr>
            <a:r>
              <a:rPr lang="de-AT" dirty="0">
                <a:cs typeface="Arial" charset="0"/>
              </a:rPr>
              <a:t>Atlantischer </a:t>
            </a:r>
            <a:br>
              <a:rPr lang="de-AT" dirty="0">
                <a:cs typeface="Arial" charset="0"/>
              </a:rPr>
            </a:br>
            <a:r>
              <a:rPr lang="de-AT" dirty="0">
                <a:cs typeface="Arial" charset="0"/>
              </a:rPr>
              <a:t>Ozean</a:t>
            </a:r>
          </a:p>
        </p:txBody>
      </p:sp>
      <p:sp>
        <p:nvSpPr>
          <p:cNvPr id="11" name="Textfeld 10">
            <a:extLst>
              <a:ext uri="{FF2B5EF4-FFF2-40B4-BE49-F238E27FC236}">
                <a16:creationId xmlns:a16="http://schemas.microsoft.com/office/drawing/2014/main" id="{41ED90A8-3CB8-3DCB-0A31-AA18EDFABBFE}"/>
              </a:ext>
            </a:extLst>
          </p:cNvPr>
          <p:cNvSpPr txBox="1"/>
          <p:nvPr/>
        </p:nvSpPr>
        <p:spPr>
          <a:xfrm>
            <a:off x="5580063" y="5400377"/>
            <a:ext cx="1096962" cy="646113"/>
          </a:xfrm>
          <a:prstGeom prst="rect">
            <a:avLst/>
          </a:prstGeom>
          <a:noFill/>
          <a:ln>
            <a:noFill/>
          </a:ln>
        </p:spPr>
        <p:txBody>
          <a:bodyPr wrap="none">
            <a:spAutoFit/>
          </a:bodyPr>
          <a:lstStyle/>
          <a:p>
            <a:pPr>
              <a:defRPr/>
            </a:pPr>
            <a:r>
              <a:rPr lang="de-AT" dirty="0">
                <a:cs typeface="Arial" charset="0"/>
              </a:rPr>
              <a:t>Indischer </a:t>
            </a:r>
            <a:br>
              <a:rPr lang="de-AT" dirty="0">
                <a:cs typeface="Arial" charset="0"/>
              </a:rPr>
            </a:br>
            <a:r>
              <a:rPr lang="de-AT" dirty="0">
                <a:cs typeface="Arial" charset="0"/>
              </a:rPr>
              <a:t>Ozean</a:t>
            </a:r>
          </a:p>
        </p:txBody>
      </p:sp>
      <p:sp>
        <p:nvSpPr>
          <p:cNvPr id="12" name="Textfeld 11">
            <a:extLst>
              <a:ext uri="{FF2B5EF4-FFF2-40B4-BE49-F238E27FC236}">
                <a16:creationId xmlns:a16="http://schemas.microsoft.com/office/drawing/2014/main" id="{1A085E8B-3AFA-CBB5-96AA-D440C3ABC02D}"/>
              </a:ext>
            </a:extLst>
          </p:cNvPr>
          <p:cNvSpPr txBox="1"/>
          <p:nvPr/>
        </p:nvSpPr>
        <p:spPr>
          <a:xfrm>
            <a:off x="5724525" y="6210002"/>
            <a:ext cx="1023938" cy="368300"/>
          </a:xfrm>
          <a:prstGeom prst="rect">
            <a:avLst/>
          </a:prstGeom>
          <a:noFill/>
          <a:ln>
            <a:noFill/>
          </a:ln>
        </p:spPr>
        <p:txBody>
          <a:bodyPr wrap="none">
            <a:spAutoFit/>
          </a:bodyPr>
          <a:lstStyle/>
          <a:p>
            <a:pPr>
              <a:defRPr/>
            </a:pPr>
            <a:r>
              <a:rPr lang="de-AT" dirty="0">
                <a:cs typeface="Arial" charset="0"/>
              </a:rPr>
              <a:t>Antarktis</a:t>
            </a:r>
          </a:p>
        </p:txBody>
      </p:sp>
    </p:spTree>
    <p:extLst>
      <p:ext uri="{BB962C8B-B14F-4D97-AF65-F5344CB8AC3E}">
        <p14:creationId xmlns:p14="http://schemas.microsoft.com/office/powerpoint/2010/main" val="451331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4.44444E-6 -3.03423E-6 L 0.10989 -0.50693 " pathEditMode="relative" rAng="0" ptsTypes="AA">
                                      <p:cBhvr>
                                        <p:cTn id="6" dur="2000" fill="hold"/>
                                        <p:tgtEl>
                                          <p:spTgt spid="6"/>
                                        </p:tgtEl>
                                        <p:attrNameLst>
                                          <p:attrName>ppt_x</p:attrName>
                                          <p:attrName>ppt_y</p:attrName>
                                        </p:attrNameLst>
                                      </p:cBhvr>
                                      <p:rCtr x="5486" y="-25347"/>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2.22222E-6 -4.30157E-6 L -0.01267 -0.29741 " pathEditMode="relative" rAng="0" ptsTypes="AA">
                                      <p:cBhvr>
                                        <p:cTn id="10" dur="2000" fill="hold"/>
                                        <p:tgtEl>
                                          <p:spTgt spid="5"/>
                                        </p:tgtEl>
                                        <p:attrNameLst>
                                          <p:attrName>ppt_x</p:attrName>
                                          <p:attrName>ppt_y</p:attrName>
                                        </p:attrNameLst>
                                      </p:cBhvr>
                                      <p:rCtr x="-642" y="-14870"/>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1.11111E-6 -3.03423E-6 L 0.03281 -0.38113 " pathEditMode="relative" rAng="0" ptsTypes="AA">
                                      <p:cBhvr>
                                        <p:cTn id="14" dur="2000" fill="hold"/>
                                        <p:tgtEl>
                                          <p:spTgt spid="4"/>
                                        </p:tgtEl>
                                        <p:attrNameLst>
                                          <p:attrName>ppt_x</p:attrName>
                                          <p:attrName>ppt_y</p:attrName>
                                        </p:attrNameLst>
                                      </p:cBhvr>
                                      <p:rCtr x="1632" y="-19056"/>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1.11111E-6 4.31082E-6 L -0.02049 -0.23197 " pathEditMode="relative" rAng="0" ptsTypes="AA">
                                      <p:cBhvr>
                                        <p:cTn id="18" dur="2000" fill="hold"/>
                                        <p:tgtEl>
                                          <p:spTgt spid="11"/>
                                        </p:tgtEl>
                                        <p:attrNameLst>
                                          <p:attrName>ppt_x</p:attrName>
                                          <p:attrName>ppt_y</p:attrName>
                                        </p:attrNameLst>
                                      </p:cBhvr>
                                      <p:rCtr x="-1024" y="-11610"/>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0" nodeType="clickEffect">
                                  <p:stCondLst>
                                    <p:cond delay="0"/>
                                  </p:stCondLst>
                                  <p:childTnLst>
                                    <p:animMotion origin="layout" path="M -4.72222E-6 -4.30157E-6 L -0.35347 -0.54902 " pathEditMode="relative" rAng="0" ptsTypes="AA">
                                      <p:cBhvr>
                                        <p:cTn id="22" dur="2000" fill="hold"/>
                                        <p:tgtEl>
                                          <p:spTgt spid="7"/>
                                        </p:tgtEl>
                                        <p:attrNameLst>
                                          <p:attrName>ppt_x</p:attrName>
                                          <p:attrName>ppt_y</p:attrName>
                                        </p:attrNameLst>
                                      </p:cBhvr>
                                      <p:rCtr x="-17674" y="-27451"/>
                                    </p:animMotion>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grpId="0" nodeType="clickEffect">
                                  <p:stCondLst>
                                    <p:cond delay="0"/>
                                  </p:stCondLst>
                                  <p:childTnLst>
                                    <p:animMotion origin="layout" path="M 4.44444E-6 -1.37835E-6 L 0.00746 -0.29718 " pathEditMode="relative" rAng="0" ptsTypes="AA">
                                      <p:cBhvr>
                                        <p:cTn id="26" dur="2000" fill="hold"/>
                                        <p:tgtEl>
                                          <p:spTgt spid="9"/>
                                        </p:tgtEl>
                                        <p:attrNameLst>
                                          <p:attrName>ppt_x</p:attrName>
                                          <p:attrName>ppt_y</p:attrName>
                                        </p:attrNameLst>
                                      </p:cBhvr>
                                      <p:rCtr x="365" y="-14870"/>
                                    </p:animMotion>
                                  </p:childTnLst>
                                </p:cTn>
                              </p:par>
                            </p:childTnLst>
                          </p:cTn>
                        </p:par>
                      </p:childTnLst>
                    </p:cTn>
                  </p:par>
                  <p:par>
                    <p:cTn id="27" fill="hold">
                      <p:stCondLst>
                        <p:cond delay="indefinite"/>
                      </p:stCondLst>
                      <p:childTnLst>
                        <p:par>
                          <p:cTn id="28" fill="hold">
                            <p:stCondLst>
                              <p:cond delay="0"/>
                            </p:stCondLst>
                            <p:childTnLst>
                              <p:par>
                                <p:cTn id="29" presetID="42" presetClass="path" presetSubtype="0" accel="50000" decel="50000" fill="hold" grpId="0" nodeType="clickEffect">
                                  <p:stCondLst>
                                    <p:cond delay="0"/>
                                  </p:stCondLst>
                                  <p:childTnLst>
                                    <p:animMotion origin="layout" path="M -1.38889E-6 -1.37835E-6 L 0.3217 -0.62257 " pathEditMode="relative" rAng="0" ptsTypes="AA">
                                      <p:cBhvr>
                                        <p:cTn id="30" dur="2000" fill="hold"/>
                                        <p:tgtEl>
                                          <p:spTgt spid="3"/>
                                        </p:tgtEl>
                                        <p:attrNameLst>
                                          <p:attrName>ppt_x</p:attrName>
                                          <p:attrName>ppt_y</p:attrName>
                                        </p:attrNameLst>
                                      </p:cBhvr>
                                      <p:rCtr x="16076" y="-31129"/>
                                    </p:animMotion>
                                  </p:childTnLst>
                                </p:cTn>
                              </p:par>
                            </p:childTnLst>
                          </p:cTn>
                        </p:par>
                      </p:childTnLst>
                    </p:cTn>
                  </p:par>
                  <p:par>
                    <p:cTn id="31" fill="hold">
                      <p:stCondLst>
                        <p:cond delay="indefinite"/>
                      </p:stCondLst>
                      <p:childTnLst>
                        <p:par>
                          <p:cTn id="32" fill="hold">
                            <p:stCondLst>
                              <p:cond delay="0"/>
                            </p:stCondLst>
                            <p:childTnLst>
                              <p:par>
                                <p:cTn id="33" presetID="42" presetClass="path" presetSubtype="0" accel="50000" decel="50000" fill="hold" grpId="0" nodeType="clickEffect">
                                  <p:stCondLst>
                                    <p:cond delay="0"/>
                                  </p:stCondLst>
                                  <p:childTnLst>
                                    <p:animMotion origin="layout" path="M 4.44444E-6 0.02012 L -0.06077 -0.29117 " pathEditMode="relative" rAng="0" ptsTypes="AA">
                                      <p:cBhvr>
                                        <p:cTn id="34" dur="2000" fill="hold"/>
                                        <p:tgtEl>
                                          <p:spTgt spid="10"/>
                                        </p:tgtEl>
                                        <p:attrNameLst>
                                          <p:attrName>ppt_x</p:attrName>
                                          <p:attrName>ppt_y</p:attrName>
                                        </p:attrNameLst>
                                      </p:cBhvr>
                                      <p:rCtr x="-3038" y="-15564"/>
                                    </p:animMotion>
                                  </p:childTnLst>
                                </p:cTn>
                              </p:par>
                            </p:childTnLst>
                          </p:cTn>
                        </p:par>
                      </p:childTnLst>
                    </p:cTn>
                  </p:par>
                  <p:par>
                    <p:cTn id="35" fill="hold">
                      <p:stCondLst>
                        <p:cond delay="indefinite"/>
                      </p:stCondLst>
                      <p:childTnLst>
                        <p:par>
                          <p:cTn id="36" fill="hold">
                            <p:stCondLst>
                              <p:cond delay="0"/>
                            </p:stCondLst>
                            <p:childTnLst>
                              <p:par>
                                <p:cTn id="37" presetID="42" presetClass="path" presetSubtype="0" accel="50000" decel="50000" fill="hold" grpId="0" nodeType="clickEffect">
                                  <p:stCondLst>
                                    <p:cond delay="0"/>
                                  </p:stCondLst>
                                  <p:childTnLst>
                                    <p:animMotion origin="layout" path="M -4.44444E-6 -1.77613E-6 L -0.18194 -0.21438 " pathEditMode="relative" rAng="0" ptsTypes="AA">
                                      <p:cBhvr>
                                        <p:cTn id="38" dur="2000" fill="hold"/>
                                        <p:tgtEl>
                                          <p:spTgt spid="12"/>
                                        </p:tgtEl>
                                        <p:attrNameLst>
                                          <p:attrName>ppt_x</p:attrName>
                                          <p:attrName>ppt_y</p:attrName>
                                        </p:attrNameLst>
                                      </p:cBhvr>
                                      <p:rCtr x="-9097" y="-10731"/>
                                    </p:animMotion>
                                  </p:childTnLst>
                                </p:cTn>
                              </p:par>
                            </p:childTnLst>
                          </p:cTn>
                        </p:par>
                      </p:childTnLst>
                    </p:cTn>
                  </p:par>
                  <p:par>
                    <p:cTn id="39" fill="hold">
                      <p:stCondLst>
                        <p:cond delay="indefinite"/>
                      </p:stCondLst>
                      <p:childTnLst>
                        <p:par>
                          <p:cTn id="40" fill="hold">
                            <p:stCondLst>
                              <p:cond delay="0"/>
                            </p:stCondLst>
                            <p:childTnLst>
                              <p:par>
                                <p:cTn id="41" presetID="42" presetClass="path" presetSubtype="0" accel="50000" decel="50000" fill="hold" grpId="0" nodeType="clickEffect">
                                  <p:stCondLst>
                                    <p:cond delay="0"/>
                                  </p:stCondLst>
                                  <p:childTnLst>
                                    <p:animMotion origin="layout" path="M -3.33333E-6 4.54209E-6 L -0.03871 -0.36471 " pathEditMode="relative" rAng="0" ptsTypes="AA">
                                      <p:cBhvr>
                                        <p:cTn id="42" dur="2000" fill="hold"/>
                                        <p:tgtEl>
                                          <p:spTgt spid="8"/>
                                        </p:tgtEl>
                                        <p:attrNameLst>
                                          <p:attrName>ppt_x</p:attrName>
                                          <p:attrName>ppt_y</p:attrName>
                                        </p:attrNameLst>
                                      </p:cBhvr>
                                      <p:rCtr x="-1944" y="-1824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69604C4-469A-B4BD-4F96-3F92BBDF0E0C}"/>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Angelika Leitner</a:t>
            </a:r>
          </a:p>
          <a:p>
            <a:pPr eaLnBrk="1" fontAlgn="auto" hangingPunct="1">
              <a:spcBef>
                <a:spcPts val="0"/>
              </a:spcBef>
              <a:spcAft>
                <a:spcPts val="0"/>
              </a:spcAft>
              <a:defRPr/>
            </a:pPr>
            <a:r>
              <a:rPr lang="de-DE" altLang="de-DE" sz="1200" kern="0" dirty="0"/>
              <a:t>Kartographie: Freytag-Berndt und </a:t>
            </a:r>
            <a:r>
              <a:rPr lang="de-DE" altLang="de-DE" sz="1200" kern="0" dirty="0" err="1"/>
              <a:t>Artaria</a:t>
            </a:r>
            <a:r>
              <a:rPr lang="de-DE" altLang="de-DE" sz="1200" kern="0" dirty="0"/>
              <a:t> KG, Wien</a:t>
            </a:r>
            <a:br>
              <a:rPr lang="de-DE" altLang="de-DE" sz="1200" kern="0" dirty="0"/>
            </a:b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813A793B-C3DA-400A-772F-21D6FA3D57C4}"/>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„Unterwegs auf unserer Erde“ auf den Seiten 14 und 15 im Schulbuch </a:t>
            </a:r>
            <a:r>
              <a:rPr lang="de-DE" altLang="de-DE" sz="1200" i="1" kern="0" dirty="0">
                <a:solidFill>
                  <a:srgbClr val="000000"/>
                </a:solidFill>
                <a:latin typeface="Arial" pitchFamily="34" charset="0"/>
              </a:rPr>
              <a:t>unterwegs 1</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217</Words>
  <Application>Microsoft Office PowerPoint</Application>
  <PresentationFormat>Bildschirmpräsentation (4:3)</PresentationFormat>
  <Paragraphs>29</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Calibri</vt:lpstr>
      <vt:lpstr>Arial</vt:lpstr>
      <vt:lpstr>Syntax LT Std</vt:lpstr>
      <vt:lpstr>Wingdings</vt:lpstr>
      <vt:lpstr>Larissa</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194</cp:revision>
  <dcterms:created xsi:type="dcterms:W3CDTF">2013-10-08T07:58:50Z</dcterms:created>
  <dcterms:modified xsi:type="dcterms:W3CDTF">2022-05-12T15:16:48Z</dcterms:modified>
</cp:coreProperties>
</file>