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7" r:id="rId2"/>
    <p:sldId id="298" r:id="rId3"/>
    <p:sldId id="301" r:id="rId4"/>
    <p:sldId id="300" r:id="rId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D33EC48-9133-A22C-BF0E-D0A4422E2AC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5B38DFF4-A897-13D6-5990-34C2D172D3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0308D1-A51B-4468-8BEB-4842935C1958}" type="datetimeFigureOut">
              <a:rPr lang="de-AT"/>
              <a:pPr>
                <a:defRPr/>
              </a:pPr>
              <a:t>05.06.2022</a:t>
            </a:fld>
            <a:endParaRPr lang="de-AT"/>
          </a:p>
        </p:txBody>
      </p:sp>
      <p:sp>
        <p:nvSpPr>
          <p:cNvPr id="4" name="Fußzeilenplatzhalter 3">
            <a:extLst>
              <a:ext uri="{FF2B5EF4-FFF2-40B4-BE49-F238E27FC236}">
                <a16:creationId xmlns:a16="http://schemas.microsoft.com/office/drawing/2014/main" id="{10B550AB-E4F7-3E4D-F085-F56B0C2AB86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CAC381AA-99B2-EFFD-9F69-EC1C4149E24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573C24-42B3-4081-AEF9-D4F0FCE98842}" type="slidenum">
              <a:rPr lang="de-AT" altLang="de-DE"/>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35F8623-E7ED-73F2-8FA0-ABF4324DC88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C2784C0D-0720-D679-AE6D-46F640DE636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01C143-1161-4395-970C-92CAB99801DD}" type="datetimeFigureOut">
              <a:rPr lang="de-AT"/>
              <a:pPr>
                <a:defRPr/>
              </a:pPr>
              <a:t>05.06.2022</a:t>
            </a:fld>
            <a:endParaRPr lang="de-AT"/>
          </a:p>
        </p:txBody>
      </p:sp>
      <p:sp>
        <p:nvSpPr>
          <p:cNvPr id="4" name="Folienbildplatzhalter 3">
            <a:extLst>
              <a:ext uri="{FF2B5EF4-FFF2-40B4-BE49-F238E27FC236}">
                <a16:creationId xmlns:a16="http://schemas.microsoft.com/office/drawing/2014/main" id="{7199CD8F-8B6E-87A6-9CEB-B57C653486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B3516444-23F8-D304-2F0E-37746B09FB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053FB305-84EB-9A72-CD4F-2372119D97D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CBA2738D-491D-4CF3-B275-0D652F72F5A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D24A8A1-8094-4131-A262-BBC4D817A639}"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420329537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323850" y="2060575"/>
            <a:ext cx="8229600" cy="408305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E8E9EBD-A60B-6B5C-3C1C-DB85B2373CD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6400C8E-5EF2-4F8C-AC18-D7DEEB62E05E}" type="datetimeFigureOut">
              <a:rPr lang="de-AT"/>
              <a:pPr>
                <a:defRPr/>
              </a:pPr>
              <a:t>05.06.2022</a:t>
            </a:fld>
            <a:endParaRPr lang="de-AT"/>
          </a:p>
        </p:txBody>
      </p:sp>
      <p:sp>
        <p:nvSpPr>
          <p:cNvPr id="5" name="Fußzeilenplatzhalter 4">
            <a:extLst>
              <a:ext uri="{FF2B5EF4-FFF2-40B4-BE49-F238E27FC236}">
                <a16:creationId xmlns:a16="http://schemas.microsoft.com/office/drawing/2014/main" id="{D1334479-A0DD-FE7F-EDDA-D36C587AD051}"/>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98EC4BB-EB12-0408-C44D-F4CE4090E1CF}"/>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67DB786B-5954-4C90-A106-4B2E89679C73}" type="slidenum">
              <a:rPr lang="de-AT" altLang="de-DE"/>
              <a:pPr/>
              <a:t>‹Nr.›</a:t>
            </a:fld>
            <a:endParaRPr lang="de-AT" altLang="de-DE"/>
          </a:p>
        </p:txBody>
      </p:sp>
    </p:spTree>
    <p:extLst>
      <p:ext uri="{BB962C8B-B14F-4D97-AF65-F5344CB8AC3E}">
        <p14:creationId xmlns:p14="http://schemas.microsoft.com/office/powerpoint/2010/main" val="62486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CBDBA617-215D-3B8C-1BBF-637216C06072}"/>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2BA6028-ABDD-470B-8D2F-097D7894B269}" type="datetimeFigureOut">
              <a:rPr lang="de-AT"/>
              <a:pPr>
                <a:defRPr/>
              </a:pPr>
              <a:t>05.06.2022</a:t>
            </a:fld>
            <a:endParaRPr lang="de-AT"/>
          </a:p>
        </p:txBody>
      </p:sp>
      <p:sp>
        <p:nvSpPr>
          <p:cNvPr id="5" name="Fußzeilenplatzhalter 4">
            <a:extLst>
              <a:ext uri="{FF2B5EF4-FFF2-40B4-BE49-F238E27FC236}">
                <a16:creationId xmlns:a16="http://schemas.microsoft.com/office/drawing/2014/main" id="{A9EF915F-912F-8C49-7016-6CF976A0371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38D33BF-FA6B-76A4-67AD-7322437A847F}"/>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F0954B18-E1D1-4AA8-A66B-BB109986431A}" type="slidenum">
              <a:rPr lang="de-AT" altLang="de-DE"/>
              <a:pPr/>
              <a:t>‹Nr.›</a:t>
            </a:fld>
            <a:endParaRPr lang="de-AT" altLang="de-DE"/>
          </a:p>
        </p:txBody>
      </p:sp>
    </p:spTree>
    <p:extLst>
      <p:ext uri="{BB962C8B-B14F-4D97-AF65-F5344CB8AC3E}">
        <p14:creationId xmlns:p14="http://schemas.microsoft.com/office/powerpoint/2010/main" val="361615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a:prstGeom prst="rect">
            <a:avLst/>
          </a:prstGeom>
        </p:spPr>
        <p:txBody>
          <a:bodyPr/>
          <a:lstStyle/>
          <a:p>
            <a:r>
              <a:rPr lang="de-DE" dirty="0"/>
              <a:t>Titelmasterformat durch Klicken bearbeiten</a:t>
            </a:r>
            <a:endParaRPr lang="de-AT" dirty="0"/>
          </a:p>
        </p:txBody>
      </p:sp>
      <p:sp>
        <p:nvSpPr>
          <p:cNvPr id="3" name="Inhaltsplatzhalter 2"/>
          <p:cNvSpPr>
            <a:spLocks noGrp="1"/>
          </p:cNvSpPr>
          <p:nvPr>
            <p:ph idx="1"/>
          </p:nvPr>
        </p:nvSpPr>
        <p:spPr>
          <a:xfrm>
            <a:off x="323850" y="2060575"/>
            <a:ext cx="8229600" cy="4083050"/>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870829C-A269-73DE-EF49-2B76DE79A19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BB4C8788-144A-496B-947C-727A38E01F75}" type="datetimeFigureOut">
              <a:rPr lang="de-AT"/>
              <a:pPr>
                <a:defRPr/>
              </a:pPr>
              <a:t>05.06.2022</a:t>
            </a:fld>
            <a:endParaRPr lang="de-AT"/>
          </a:p>
        </p:txBody>
      </p:sp>
      <p:sp>
        <p:nvSpPr>
          <p:cNvPr id="5" name="Fußzeilenplatzhalter 4">
            <a:extLst>
              <a:ext uri="{FF2B5EF4-FFF2-40B4-BE49-F238E27FC236}">
                <a16:creationId xmlns:a16="http://schemas.microsoft.com/office/drawing/2014/main" id="{7E095C27-499E-D95B-0018-013D4BDDC5CF}"/>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8836992-F3DB-3BF4-2E19-8865B6DB0D4B}"/>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B9FAB776-8140-407C-A9AA-354BFD6C4178}" type="slidenum">
              <a:rPr lang="de-AT" altLang="de-DE"/>
              <a:pPr/>
              <a:t>‹Nr.›</a:t>
            </a:fld>
            <a:endParaRPr lang="de-AT" altLang="de-DE"/>
          </a:p>
        </p:txBody>
      </p:sp>
    </p:spTree>
    <p:extLst>
      <p:ext uri="{BB962C8B-B14F-4D97-AF65-F5344CB8AC3E}">
        <p14:creationId xmlns:p14="http://schemas.microsoft.com/office/powerpoint/2010/main" val="206097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036E3570-3003-DF60-C850-CFCB555A3E4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EADBA03-CD93-4743-99B4-C1414384D158}" type="datetimeFigureOut">
              <a:rPr lang="de-AT"/>
              <a:pPr>
                <a:defRPr/>
              </a:pPr>
              <a:t>05.06.2022</a:t>
            </a:fld>
            <a:endParaRPr lang="de-AT"/>
          </a:p>
        </p:txBody>
      </p:sp>
      <p:sp>
        <p:nvSpPr>
          <p:cNvPr id="5" name="Fußzeilenplatzhalter 4">
            <a:extLst>
              <a:ext uri="{FF2B5EF4-FFF2-40B4-BE49-F238E27FC236}">
                <a16:creationId xmlns:a16="http://schemas.microsoft.com/office/drawing/2014/main" id="{81DF20D7-E5B0-77A8-29F9-A3DDA5BA303F}"/>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056342D8-7FCD-1562-C86F-1028B6077FC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8FF758F7-BC52-4C64-9114-9D3C28591AC3}" type="slidenum">
              <a:rPr lang="de-AT" altLang="de-DE"/>
              <a:pPr/>
              <a:t>‹Nr.›</a:t>
            </a:fld>
            <a:endParaRPr lang="de-AT" altLang="de-DE"/>
          </a:p>
        </p:txBody>
      </p:sp>
    </p:spTree>
    <p:extLst>
      <p:ext uri="{BB962C8B-B14F-4D97-AF65-F5344CB8AC3E}">
        <p14:creationId xmlns:p14="http://schemas.microsoft.com/office/powerpoint/2010/main" val="61403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B38C0027-DCFE-9658-EE01-B1BAA02E9DB0}"/>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B9DEDD8-C48D-467F-98C4-A7509B8B0F6F}" type="datetimeFigureOut">
              <a:rPr lang="de-AT"/>
              <a:pPr>
                <a:defRPr/>
              </a:pPr>
              <a:t>05.06.2022</a:t>
            </a:fld>
            <a:endParaRPr lang="de-AT"/>
          </a:p>
        </p:txBody>
      </p:sp>
      <p:sp>
        <p:nvSpPr>
          <p:cNvPr id="6" name="Fußzeilenplatzhalter 4">
            <a:extLst>
              <a:ext uri="{FF2B5EF4-FFF2-40B4-BE49-F238E27FC236}">
                <a16:creationId xmlns:a16="http://schemas.microsoft.com/office/drawing/2014/main" id="{374E8F9E-599D-B129-D885-A9D49B6A633F}"/>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FA30782C-3763-AE4F-1805-CBF7899AD2E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70F8EC0C-A75A-4BA0-A570-1ACFA6D03F6C}" type="slidenum">
              <a:rPr lang="de-AT" altLang="de-DE"/>
              <a:pPr/>
              <a:t>‹Nr.›</a:t>
            </a:fld>
            <a:endParaRPr lang="de-AT" altLang="de-DE"/>
          </a:p>
        </p:txBody>
      </p:sp>
    </p:spTree>
    <p:extLst>
      <p:ext uri="{BB962C8B-B14F-4D97-AF65-F5344CB8AC3E}">
        <p14:creationId xmlns:p14="http://schemas.microsoft.com/office/powerpoint/2010/main" val="306515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02A5F861-4F87-DCF9-FEB8-95988D448AB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782F4AE-D1C2-4204-BE52-56CF831EFED3}" type="datetimeFigureOut">
              <a:rPr lang="de-AT"/>
              <a:pPr>
                <a:defRPr/>
              </a:pPr>
              <a:t>05.06.2022</a:t>
            </a:fld>
            <a:endParaRPr lang="de-AT"/>
          </a:p>
        </p:txBody>
      </p:sp>
      <p:sp>
        <p:nvSpPr>
          <p:cNvPr id="8" name="Fußzeilenplatzhalter 4">
            <a:extLst>
              <a:ext uri="{FF2B5EF4-FFF2-40B4-BE49-F238E27FC236}">
                <a16:creationId xmlns:a16="http://schemas.microsoft.com/office/drawing/2014/main" id="{D39EC7A1-14BA-4077-AB66-3776B56BC8D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465BCFC3-5812-1CAF-6160-14FFA94C5E3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6C911B3B-FCAE-4420-B93C-A4F3A4AA71EA}" type="slidenum">
              <a:rPr lang="de-AT" altLang="de-DE"/>
              <a:pPr/>
              <a:t>‹Nr.›</a:t>
            </a:fld>
            <a:endParaRPr lang="de-AT" altLang="de-DE"/>
          </a:p>
        </p:txBody>
      </p:sp>
    </p:spTree>
    <p:extLst>
      <p:ext uri="{BB962C8B-B14F-4D97-AF65-F5344CB8AC3E}">
        <p14:creationId xmlns:p14="http://schemas.microsoft.com/office/powerpoint/2010/main" val="319825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06388" y="893763"/>
            <a:ext cx="8229600" cy="677862"/>
          </a:xfrm>
          <a:prstGeom prst="rect">
            <a:avLst/>
          </a:prstGeom>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B5C7A71D-BF74-922A-D16E-150E243B6D4F}"/>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A3FD9A9D-CC96-4FB1-BD98-752C6C1659CC}" type="datetimeFigureOut">
              <a:rPr lang="de-AT"/>
              <a:pPr>
                <a:defRPr/>
              </a:pPr>
              <a:t>05.06.2022</a:t>
            </a:fld>
            <a:endParaRPr lang="de-AT"/>
          </a:p>
        </p:txBody>
      </p:sp>
      <p:sp>
        <p:nvSpPr>
          <p:cNvPr id="4" name="Fußzeilenplatzhalter 4">
            <a:extLst>
              <a:ext uri="{FF2B5EF4-FFF2-40B4-BE49-F238E27FC236}">
                <a16:creationId xmlns:a16="http://schemas.microsoft.com/office/drawing/2014/main" id="{9DFF01EE-A46C-5D1F-B32F-044F802A48ED}"/>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C062FF02-E052-BF51-E835-55097C2F633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E4739DBB-FE26-4B4A-98B7-33443E865AB1}" type="slidenum">
              <a:rPr lang="de-AT" altLang="de-DE"/>
              <a:pPr/>
              <a:t>‹Nr.›</a:t>
            </a:fld>
            <a:endParaRPr lang="de-AT" altLang="de-DE"/>
          </a:p>
        </p:txBody>
      </p:sp>
    </p:spTree>
    <p:extLst>
      <p:ext uri="{BB962C8B-B14F-4D97-AF65-F5344CB8AC3E}">
        <p14:creationId xmlns:p14="http://schemas.microsoft.com/office/powerpoint/2010/main" val="318759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EE2B185D-341D-363B-4265-162287DCC36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1D5623C-7356-4F79-878E-E7011A2C0F36}" type="datetimeFigureOut">
              <a:rPr lang="de-AT"/>
              <a:pPr>
                <a:defRPr/>
              </a:pPr>
              <a:t>05.06.2022</a:t>
            </a:fld>
            <a:endParaRPr lang="de-AT"/>
          </a:p>
        </p:txBody>
      </p:sp>
      <p:sp>
        <p:nvSpPr>
          <p:cNvPr id="3" name="Fußzeilenplatzhalter 4">
            <a:extLst>
              <a:ext uri="{FF2B5EF4-FFF2-40B4-BE49-F238E27FC236}">
                <a16:creationId xmlns:a16="http://schemas.microsoft.com/office/drawing/2014/main" id="{B94066EC-0D9D-4540-3E63-7B168ECE1C5C}"/>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4FEAC367-901C-A4A7-904D-82818B7AC11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5B5C4F7B-2D0E-4CD7-90DF-EF9551823410}" type="slidenum">
              <a:rPr lang="de-AT" altLang="de-DE"/>
              <a:pPr/>
              <a:t>‹Nr.›</a:t>
            </a:fld>
            <a:endParaRPr lang="de-AT" altLang="de-DE"/>
          </a:p>
        </p:txBody>
      </p:sp>
    </p:spTree>
    <p:extLst>
      <p:ext uri="{BB962C8B-B14F-4D97-AF65-F5344CB8AC3E}">
        <p14:creationId xmlns:p14="http://schemas.microsoft.com/office/powerpoint/2010/main" val="347729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A7FAFBCE-D769-9D72-D3B6-840D0F4F89E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8CA92AC4-050F-490E-81A4-5D8C7EA24CE3}" type="datetimeFigureOut">
              <a:rPr lang="de-AT"/>
              <a:pPr>
                <a:defRPr/>
              </a:pPr>
              <a:t>05.06.2022</a:t>
            </a:fld>
            <a:endParaRPr lang="de-AT"/>
          </a:p>
        </p:txBody>
      </p:sp>
      <p:sp>
        <p:nvSpPr>
          <p:cNvPr id="6" name="Fußzeilenplatzhalter 4">
            <a:extLst>
              <a:ext uri="{FF2B5EF4-FFF2-40B4-BE49-F238E27FC236}">
                <a16:creationId xmlns:a16="http://schemas.microsoft.com/office/drawing/2014/main" id="{C41FB825-0483-860F-D3C6-25754814121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763EFD6-748B-8DEB-0160-006FB48D13FC}"/>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7E2FFD01-41C4-42F7-BAB7-7DFE2942B55A}" type="slidenum">
              <a:rPr lang="de-AT" altLang="de-DE"/>
              <a:pPr/>
              <a:t>‹Nr.›</a:t>
            </a:fld>
            <a:endParaRPr lang="de-AT" altLang="de-DE"/>
          </a:p>
        </p:txBody>
      </p:sp>
    </p:spTree>
    <p:extLst>
      <p:ext uri="{BB962C8B-B14F-4D97-AF65-F5344CB8AC3E}">
        <p14:creationId xmlns:p14="http://schemas.microsoft.com/office/powerpoint/2010/main" val="279520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13235E2C-A391-051F-D786-94AB4B21272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B3957749-28C4-4A03-BBA3-E4FF905B2CE2}" type="datetimeFigureOut">
              <a:rPr lang="de-AT"/>
              <a:pPr>
                <a:defRPr/>
              </a:pPr>
              <a:t>05.06.2022</a:t>
            </a:fld>
            <a:endParaRPr lang="de-AT"/>
          </a:p>
        </p:txBody>
      </p:sp>
      <p:sp>
        <p:nvSpPr>
          <p:cNvPr id="6" name="Fußzeilenplatzhalter 4">
            <a:extLst>
              <a:ext uri="{FF2B5EF4-FFF2-40B4-BE49-F238E27FC236}">
                <a16:creationId xmlns:a16="http://schemas.microsoft.com/office/drawing/2014/main" id="{E9C354F6-A7B2-1B0C-DEDC-9A1790F9862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54AFDBE9-3242-FB9D-6FC0-948D4D22DA7A}"/>
              </a:ext>
            </a:extLst>
          </p:cNvPr>
          <p:cNvSpPr>
            <a:spLocks noGrp="1"/>
          </p:cNvSpPr>
          <p:nvPr>
            <p:ph type="sldNum" sz="quarter" idx="12"/>
          </p:nvPr>
        </p:nvSpPr>
        <p:spPr>
          <a:xfrm>
            <a:off x="6553200" y="6356350"/>
            <a:ext cx="2133600" cy="365125"/>
          </a:xfrm>
          <a:prstGeom prst="rect">
            <a:avLst/>
          </a:prstGeom>
        </p:spPr>
        <p:txBody>
          <a:bodyPr/>
          <a:lstStyle>
            <a:lvl1pPr>
              <a:defRPr/>
            </a:lvl1pPr>
          </a:lstStyle>
          <a:p>
            <a:fld id="{77141DA5-D05C-4604-AA55-6F2C190823B1}" type="slidenum">
              <a:rPr lang="de-AT" altLang="de-DE"/>
              <a:pPr/>
              <a:t>‹Nr.›</a:t>
            </a:fld>
            <a:endParaRPr lang="de-AT" altLang="de-DE"/>
          </a:p>
        </p:txBody>
      </p:sp>
    </p:spTree>
    <p:extLst>
      <p:ext uri="{BB962C8B-B14F-4D97-AF65-F5344CB8AC3E}">
        <p14:creationId xmlns:p14="http://schemas.microsoft.com/office/powerpoint/2010/main" val="14166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5B3633-E416-DE6D-578A-6182F72DB2F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platzhalter 1">
            <a:extLst>
              <a:ext uri="{FF2B5EF4-FFF2-40B4-BE49-F238E27FC236}">
                <a16:creationId xmlns:a16="http://schemas.microsoft.com/office/drawing/2014/main" id="{3E95F820-6CC8-B699-C5EC-52026C918195}"/>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5" name="Textplatzhalter 2">
            <a:extLst>
              <a:ext uri="{FF2B5EF4-FFF2-40B4-BE49-F238E27FC236}">
                <a16:creationId xmlns:a16="http://schemas.microsoft.com/office/drawing/2014/main" id="{D24BA3CF-C077-D750-DE19-83D4EE099D06}"/>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16" name="Datumsplatzhalter 3">
            <a:extLst>
              <a:ext uri="{FF2B5EF4-FFF2-40B4-BE49-F238E27FC236}">
                <a16:creationId xmlns:a16="http://schemas.microsoft.com/office/drawing/2014/main" id="{F0151004-0780-25FE-5066-87B66C8C46C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618ABE-A226-4DA4-B410-78F81AA08FFD}" type="datetimeFigureOut">
              <a:rPr lang="de-AT"/>
              <a:pPr>
                <a:defRPr/>
              </a:pPr>
              <a:t>05.06.2022</a:t>
            </a:fld>
            <a:endParaRPr lang="de-AT"/>
          </a:p>
        </p:txBody>
      </p:sp>
      <p:sp>
        <p:nvSpPr>
          <p:cNvPr id="17" name="Fußzeilenplatzhalter 4">
            <a:extLst>
              <a:ext uri="{FF2B5EF4-FFF2-40B4-BE49-F238E27FC236}">
                <a16:creationId xmlns:a16="http://schemas.microsoft.com/office/drawing/2014/main" id="{286F7531-A228-1A53-0F14-99D3F13FAFB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18" name="Foliennummernplatzhalter 5">
            <a:extLst>
              <a:ext uri="{FF2B5EF4-FFF2-40B4-BE49-F238E27FC236}">
                <a16:creationId xmlns:a16="http://schemas.microsoft.com/office/drawing/2014/main" id="{101FE0A8-8CD3-FD3E-D2BB-3D0B331A3B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72EBF57-8486-4A66-BAF2-7B2286D5D620}" type="slidenum">
              <a:rPr lang="de-AT" altLang="de-DE"/>
              <a:pPr>
                <a:defRPr/>
              </a:pPr>
              <a:t>‹Nr.›</a:t>
            </a:fld>
            <a:endParaRPr lang="de-AT" altLang="de-DE"/>
          </a:p>
        </p:txBody>
      </p:sp>
      <p:pic>
        <p:nvPicPr>
          <p:cNvPr id="19" name="Picture 19">
            <a:extLst>
              <a:ext uri="{FF2B5EF4-FFF2-40B4-BE49-F238E27FC236}">
                <a16:creationId xmlns:a16="http://schemas.microsoft.com/office/drawing/2014/main" id="{CA1B305F-46F5-0075-516F-7D736F292F4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a:extLst>
              <a:ext uri="{FF2B5EF4-FFF2-40B4-BE49-F238E27FC236}">
                <a16:creationId xmlns:a16="http://schemas.microsoft.com/office/drawing/2014/main" id="{B2B66C1E-9DC8-77EF-565D-056E5C42A07E}"/>
              </a:ext>
            </a:extLst>
          </p:cNvPr>
          <p:cNvPicPr preferRelativeResize="0">
            <a:picLocks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1">
            <a:extLst>
              <a:ext uri="{FF2B5EF4-FFF2-40B4-BE49-F238E27FC236}">
                <a16:creationId xmlns:a16="http://schemas.microsoft.com/office/drawing/2014/main" id="{515EA0DE-8E8A-8207-F1C7-D6FFF2D3DEB9}"/>
              </a:ext>
            </a:extLst>
          </p:cNvPr>
          <p:cNvSpPr>
            <a:spLocks noChangeArrowheads="1"/>
          </p:cNvSpPr>
          <p:nvPr userDrawn="1"/>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2" name="Picture 13" descr="I:\500-vs_hs\Aushilfen\___Carina\Unterwegs\uw1_schriftzug_weiss.gif">
            <a:extLst>
              <a:ext uri="{FF2B5EF4-FFF2-40B4-BE49-F238E27FC236}">
                <a16:creationId xmlns:a16="http://schemas.microsoft.com/office/drawing/2014/main" id="{2836E3CE-C598-72CC-BABE-9D2732D78F9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533F6ED7-C558-A245-B988-545692DB1A9A}"/>
              </a:ext>
            </a:extLst>
          </p:cNvPr>
          <p:cNvSpPr>
            <a:spLocks noGrp="1"/>
          </p:cNvSpPr>
          <p:nvPr>
            <p:ph type="title"/>
          </p:nvPr>
        </p:nvSpPr>
        <p:spPr>
          <a:xfrm>
            <a:off x="468313" y="2281615"/>
            <a:ext cx="8229600" cy="677108"/>
          </a:xfrm>
        </p:spPr>
        <p:txBody>
          <a:bodyPr/>
          <a:lstStyle/>
          <a:p>
            <a:r>
              <a:rPr lang="de-AT" altLang="de-DE" dirty="0"/>
              <a:t>Schnitt durch einen Vulkan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BAD7E0-9514-2D88-CAF7-FB7998ED771D}"/>
              </a:ext>
            </a:extLst>
          </p:cNvPr>
          <p:cNvPicPr>
            <a:picLocks noChangeAspect="1"/>
          </p:cNvPicPr>
          <p:nvPr/>
        </p:nvPicPr>
        <p:blipFill rotWithShape="1">
          <a:blip r:embed="rId2">
            <a:extLst>
              <a:ext uri="{28A0092B-C50C-407E-A947-70E740481C1C}">
                <a14:useLocalDpi xmlns:a14="http://schemas.microsoft.com/office/drawing/2010/main" val="0"/>
              </a:ext>
            </a:extLst>
          </a:blip>
          <a:srcRect l="5331" t="5319" r="3843" b="9788"/>
          <a:stretch/>
        </p:blipFill>
        <p:spPr>
          <a:xfrm>
            <a:off x="2411760" y="1222660"/>
            <a:ext cx="6322665" cy="4983573"/>
          </a:xfrm>
          <a:prstGeom prst="rect">
            <a:avLst/>
          </a:prstGeom>
        </p:spPr>
      </p:pic>
      <p:sp>
        <p:nvSpPr>
          <p:cNvPr id="5" name="Textfeld 4">
            <a:extLst>
              <a:ext uri="{FF2B5EF4-FFF2-40B4-BE49-F238E27FC236}">
                <a16:creationId xmlns:a16="http://schemas.microsoft.com/office/drawing/2014/main" id="{C91601C0-2E5D-EF04-8A36-E52EAFA079DF}"/>
              </a:ext>
            </a:extLst>
          </p:cNvPr>
          <p:cNvSpPr txBox="1">
            <a:spLocks noChangeArrowheads="1"/>
          </p:cNvSpPr>
          <p:nvPr/>
        </p:nvSpPr>
        <p:spPr bwMode="auto">
          <a:xfrm>
            <a:off x="395288" y="2443163"/>
            <a:ext cx="17414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Gesteinsbrocken</a:t>
            </a:r>
          </a:p>
        </p:txBody>
      </p:sp>
      <p:sp>
        <p:nvSpPr>
          <p:cNvPr id="8" name="Textfeld 7">
            <a:extLst>
              <a:ext uri="{FF2B5EF4-FFF2-40B4-BE49-F238E27FC236}">
                <a16:creationId xmlns:a16="http://schemas.microsoft.com/office/drawing/2014/main" id="{F42785EC-FD75-B8B3-72D1-9026B896D302}"/>
              </a:ext>
            </a:extLst>
          </p:cNvPr>
          <p:cNvSpPr txBox="1">
            <a:spLocks noChangeArrowheads="1"/>
          </p:cNvSpPr>
          <p:nvPr/>
        </p:nvSpPr>
        <p:spPr bwMode="auto">
          <a:xfrm>
            <a:off x="395288" y="4170363"/>
            <a:ext cx="11541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Erdmantel</a:t>
            </a:r>
          </a:p>
        </p:txBody>
      </p:sp>
      <p:sp>
        <p:nvSpPr>
          <p:cNvPr id="9" name="Textfeld 8">
            <a:extLst>
              <a:ext uri="{FF2B5EF4-FFF2-40B4-BE49-F238E27FC236}">
                <a16:creationId xmlns:a16="http://schemas.microsoft.com/office/drawing/2014/main" id="{9A325156-8F0D-B04E-3B56-CA5DF94FDD94}"/>
              </a:ext>
            </a:extLst>
          </p:cNvPr>
          <p:cNvSpPr txBox="1">
            <a:spLocks noChangeArrowheads="1"/>
          </p:cNvSpPr>
          <p:nvPr/>
        </p:nvSpPr>
        <p:spPr bwMode="auto">
          <a:xfrm>
            <a:off x="395288" y="3306763"/>
            <a:ext cx="10795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Erdkruste</a:t>
            </a:r>
          </a:p>
        </p:txBody>
      </p:sp>
      <p:sp>
        <p:nvSpPr>
          <p:cNvPr id="10" name="Textfeld 9">
            <a:extLst>
              <a:ext uri="{FF2B5EF4-FFF2-40B4-BE49-F238E27FC236}">
                <a16:creationId xmlns:a16="http://schemas.microsoft.com/office/drawing/2014/main" id="{E88CB64D-C727-5551-2A72-A92CBE154412}"/>
              </a:ext>
            </a:extLst>
          </p:cNvPr>
          <p:cNvSpPr txBox="1">
            <a:spLocks noChangeArrowheads="1"/>
          </p:cNvSpPr>
          <p:nvPr/>
        </p:nvSpPr>
        <p:spPr bwMode="auto">
          <a:xfrm>
            <a:off x="395288" y="1989138"/>
            <a:ext cx="7620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Schlot</a:t>
            </a:r>
          </a:p>
        </p:txBody>
      </p:sp>
      <p:sp>
        <p:nvSpPr>
          <p:cNvPr id="11" name="Textfeld 10">
            <a:extLst>
              <a:ext uri="{FF2B5EF4-FFF2-40B4-BE49-F238E27FC236}">
                <a16:creationId xmlns:a16="http://schemas.microsoft.com/office/drawing/2014/main" id="{D6DA7A48-038B-0F63-CA98-C9877F17174D}"/>
              </a:ext>
            </a:extLst>
          </p:cNvPr>
          <p:cNvSpPr txBox="1">
            <a:spLocks noChangeArrowheads="1"/>
          </p:cNvSpPr>
          <p:nvPr/>
        </p:nvSpPr>
        <p:spPr bwMode="auto">
          <a:xfrm>
            <a:off x="409575" y="4602163"/>
            <a:ext cx="8953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Magma</a:t>
            </a:r>
          </a:p>
        </p:txBody>
      </p:sp>
      <p:sp>
        <p:nvSpPr>
          <p:cNvPr id="12" name="Textfeld 11">
            <a:extLst>
              <a:ext uri="{FF2B5EF4-FFF2-40B4-BE49-F238E27FC236}">
                <a16:creationId xmlns:a16="http://schemas.microsoft.com/office/drawing/2014/main" id="{0EEED90E-ED1A-BF1E-C74B-013F8BFFEFFB}"/>
              </a:ext>
            </a:extLst>
          </p:cNvPr>
          <p:cNvSpPr txBox="1">
            <a:spLocks noChangeArrowheads="1"/>
          </p:cNvSpPr>
          <p:nvPr/>
        </p:nvSpPr>
        <p:spPr bwMode="auto">
          <a:xfrm>
            <a:off x="395288" y="5035550"/>
            <a:ext cx="1292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Aschewolke</a:t>
            </a:r>
          </a:p>
        </p:txBody>
      </p:sp>
      <p:sp>
        <p:nvSpPr>
          <p:cNvPr id="13" name="Textfeld 12">
            <a:extLst>
              <a:ext uri="{FF2B5EF4-FFF2-40B4-BE49-F238E27FC236}">
                <a16:creationId xmlns:a16="http://schemas.microsoft.com/office/drawing/2014/main" id="{5E2B4DDF-1BA8-2E84-5869-D1FEAB7FBF33}"/>
              </a:ext>
            </a:extLst>
          </p:cNvPr>
          <p:cNvSpPr txBox="1">
            <a:spLocks noChangeArrowheads="1"/>
          </p:cNvSpPr>
          <p:nvPr/>
        </p:nvSpPr>
        <p:spPr bwMode="auto">
          <a:xfrm>
            <a:off x="409575" y="5467350"/>
            <a:ext cx="7540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Krater</a:t>
            </a:r>
          </a:p>
        </p:txBody>
      </p:sp>
      <p:sp>
        <p:nvSpPr>
          <p:cNvPr id="14" name="Textfeld 13">
            <a:extLst>
              <a:ext uri="{FF2B5EF4-FFF2-40B4-BE49-F238E27FC236}">
                <a16:creationId xmlns:a16="http://schemas.microsoft.com/office/drawing/2014/main" id="{EDDA5399-729D-6D09-335B-A2F08E744CC9}"/>
              </a:ext>
            </a:extLst>
          </p:cNvPr>
          <p:cNvSpPr txBox="1">
            <a:spLocks noChangeArrowheads="1"/>
          </p:cNvSpPr>
          <p:nvPr/>
        </p:nvSpPr>
        <p:spPr bwMode="auto">
          <a:xfrm>
            <a:off x="395288" y="2874963"/>
            <a:ext cx="6000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Lava</a:t>
            </a:r>
          </a:p>
        </p:txBody>
      </p:sp>
      <p:sp>
        <p:nvSpPr>
          <p:cNvPr id="15" name="Textfeld 14">
            <a:extLst>
              <a:ext uri="{FF2B5EF4-FFF2-40B4-BE49-F238E27FC236}">
                <a16:creationId xmlns:a16="http://schemas.microsoft.com/office/drawing/2014/main" id="{1CA0E885-68BE-8DBB-384C-D2003E30203B}"/>
              </a:ext>
            </a:extLst>
          </p:cNvPr>
          <p:cNvSpPr txBox="1">
            <a:spLocks noChangeArrowheads="1"/>
          </p:cNvSpPr>
          <p:nvPr/>
        </p:nvSpPr>
        <p:spPr bwMode="auto">
          <a:xfrm>
            <a:off x="395288" y="3738563"/>
            <a:ext cx="11477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Lavastrom</a:t>
            </a:r>
          </a:p>
        </p:txBody>
      </p:sp>
      <p:sp>
        <p:nvSpPr>
          <p:cNvPr id="4108" name="Textfeld 5">
            <a:extLst>
              <a:ext uri="{FF2B5EF4-FFF2-40B4-BE49-F238E27FC236}">
                <a16:creationId xmlns:a16="http://schemas.microsoft.com/office/drawing/2014/main" id="{569ACCDA-8391-E92B-48C1-E96F8907B67B}"/>
              </a:ext>
            </a:extLst>
          </p:cNvPr>
          <p:cNvSpPr txBox="1">
            <a:spLocks noChangeArrowheads="1"/>
          </p:cNvSpPr>
          <p:nvPr/>
        </p:nvSpPr>
        <p:spPr bwMode="auto">
          <a:xfrm>
            <a:off x="2298700" y="658813"/>
            <a:ext cx="614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3200" b="0">
                <a:solidFill>
                  <a:schemeClr val="tx1"/>
                </a:solidFill>
                <a:latin typeface="Calibri" panose="020F0502020204030204" pitchFamily="34" charset="0"/>
              </a:rPr>
              <a:t>Schnitt durch einen Vulkan</a:t>
            </a:r>
          </a:p>
        </p:txBody>
      </p:sp>
      <p:cxnSp>
        <p:nvCxnSpPr>
          <p:cNvPr id="16" name="Gerade Verbindung mit Pfeil 15">
            <a:extLst>
              <a:ext uri="{FF2B5EF4-FFF2-40B4-BE49-F238E27FC236}">
                <a16:creationId xmlns:a16="http://schemas.microsoft.com/office/drawing/2014/main" id="{A764DFB6-4819-96AE-3E38-A045E981D270}"/>
              </a:ext>
            </a:extLst>
          </p:cNvPr>
          <p:cNvCxnSpPr>
            <a:cxnSpLocks/>
          </p:cNvCxnSpPr>
          <p:nvPr/>
        </p:nvCxnSpPr>
        <p:spPr>
          <a:xfrm>
            <a:off x="4716016" y="2495551"/>
            <a:ext cx="656084" cy="5635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9441945-05DA-4CB4-583E-254B9423B8D1}"/>
              </a:ext>
            </a:extLst>
          </p:cNvPr>
          <p:cNvCxnSpPr>
            <a:cxnSpLocks/>
          </p:cNvCxnSpPr>
          <p:nvPr/>
        </p:nvCxnSpPr>
        <p:spPr>
          <a:xfrm>
            <a:off x="2699792" y="4784603"/>
            <a:ext cx="0" cy="372589"/>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7A40FE35-90AA-9D3E-1344-18F71A95E4C6}"/>
              </a:ext>
            </a:extLst>
          </p:cNvPr>
          <p:cNvCxnSpPr>
            <a:cxnSpLocks/>
          </p:cNvCxnSpPr>
          <p:nvPr/>
        </p:nvCxnSpPr>
        <p:spPr>
          <a:xfrm flipH="1" flipV="1">
            <a:off x="6660232" y="4005064"/>
            <a:ext cx="432718" cy="2875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EF3F4E6D-2C8D-79C5-D0EC-732D1936E66D}"/>
              </a:ext>
            </a:extLst>
          </p:cNvPr>
          <p:cNvCxnSpPr/>
          <p:nvPr/>
        </p:nvCxnSpPr>
        <p:spPr>
          <a:xfrm flipH="1">
            <a:off x="5372100" y="2357438"/>
            <a:ext cx="344488" cy="13811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3715 -0.00579 L 0.38368 0.03935 " pathEditMode="relative" rAng="0" ptsTypes="AA">
                                      <p:cBhvr>
                                        <p:cTn id="6" dur="2000" fill="hold"/>
                                        <p:tgtEl>
                                          <p:spTgt spid="10"/>
                                        </p:tgtEl>
                                        <p:attrNameLst>
                                          <p:attrName>ppt_x</p:attrName>
                                          <p:attrName>ppt_y</p:attrName>
                                        </p:attrNameLst>
                                      </p:cBhvr>
                                      <p:rCtr x="17326" y="224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1.94444E-6 -1.85185E-6 L 0.67239 -0.00903 " pathEditMode="relative" rAng="0" ptsTypes="AA">
                                      <p:cBhvr>
                                        <p:cTn id="14" dur="2000" fill="hold"/>
                                        <p:tgtEl>
                                          <p:spTgt spid="5"/>
                                        </p:tgtEl>
                                        <p:attrNameLst>
                                          <p:attrName>ppt_x</p:attrName>
                                          <p:attrName>ppt_y</p:attrName>
                                        </p:attrNameLst>
                                      </p:cBhvr>
                                      <p:rCtr x="33611" y="-46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1.66667E-6 -4.81481E-6 L 0.49479 -0.14421 " pathEditMode="relative" rAng="0" ptsTypes="AA">
                                      <p:cBhvr>
                                        <p:cTn id="18" dur="2000" fill="hold"/>
                                        <p:tgtEl>
                                          <p:spTgt spid="14"/>
                                        </p:tgtEl>
                                        <p:attrNameLst>
                                          <p:attrName>ppt_x</p:attrName>
                                          <p:attrName>ppt_y</p:attrName>
                                        </p:attrNameLst>
                                      </p:cBhvr>
                                      <p:rCtr x="24740" y="-7222"/>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3.05556E-6 2.22222E-6 L 0.26389 0.21157 " pathEditMode="relative" rAng="0" ptsTypes="AA">
                                      <p:cBhvr>
                                        <p:cTn id="22" dur="2000" fill="hold"/>
                                        <p:tgtEl>
                                          <p:spTgt spid="9"/>
                                        </p:tgtEl>
                                        <p:attrNameLst>
                                          <p:attrName>ppt_x</p:attrName>
                                          <p:attrName>ppt_y</p:attrName>
                                        </p:attrNameLst>
                                      </p:cBhvr>
                                      <p:rCtr x="13194" y="10579"/>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2.77778E-6 -7.40741E-7 L 0.73264 0.04352 " pathEditMode="relative" rAng="0" ptsTypes="AA">
                                      <p:cBhvr>
                                        <p:cTn id="30" dur="2000" fill="hold"/>
                                        <p:tgtEl>
                                          <p:spTgt spid="15"/>
                                        </p:tgtEl>
                                        <p:attrNameLst>
                                          <p:attrName>ppt_x</p:attrName>
                                          <p:attrName>ppt_y</p:attrName>
                                        </p:attrNameLst>
                                      </p:cBhvr>
                                      <p:rCtr x="36632" y="2176"/>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0" nodeType="clickEffect">
                                  <p:stCondLst>
                                    <p:cond delay="0"/>
                                  </p:stCondLst>
                                  <p:childTnLst>
                                    <p:animMotion origin="layout" path="M 0.02361 0.00162 L 0.26771 0.16227 " pathEditMode="relative" rAng="0" ptsTypes="AA">
                                      <p:cBhvr>
                                        <p:cTn id="38" dur="2000" fill="hold"/>
                                        <p:tgtEl>
                                          <p:spTgt spid="8"/>
                                        </p:tgtEl>
                                        <p:attrNameLst>
                                          <p:attrName>ppt_x</p:attrName>
                                          <p:attrName>ppt_y</p:attrName>
                                        </p:attrNameLst>
                                      </p:cBhvr>
                                      <p:rCtr x="12205" y="8032"/>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grpId="0" nodeType="clickEffect">
                                  <p:stCondLst>
                                    <p:cond delay="0"/>
                                  </p:stCondLst>
                                  <p:childTnLst>
                                    <p:animMotion origin="layout" path="M -0.00069 -0.00255 L 0.49375 0.16227 " pathEditMode="relative" rAng="0" ptsTypes="AA">
                                      <p:cBhvr>
                                        <p:cTn id="42" dur="2000" fill="hold"/>
                                        <p:tgtEl>
                                          <p:spTgt spid="11"/>
                                        </p:tgtEl>
                                        <p:attrNameLst>
                                          <p:attrName>ppt_x</p:attrName>
                                          <p:attrName>ppt_y</p:attrName>
                                        </p:attrNameLst>
                                      </p:cBhvr>
                                      <p:rCtr x="24722" y="8241"/>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path" presetSubtype="0" accel="50000" decel="50000" fill="hold" grpId="0" nodeType="clickEffect">
                                  <p:stCondLst>
                                    <p:cond delay="0"/>
                                  </p:stCondLst>
                                  <p:childTnLst>
                                    <p:animMotion origin="layout" path="M 0.00017 -1.11111E-6 L 0.74045 -0.54467 " pathEditMode="relative" rAng="0" ptsTypes="AA">
                                      <p:cBhvr>
                                        <p:cTn id="46" dur="2000" fill="hold"/>
                                        <p:tgtEl>
                                          <p:spTgt spid="12"/>
                                        </p:tgtEl>
                                        <p:attrNameLst>
                                          <p:attrName>ppt_x</p:attrName>
                                          <p:attrName>ppt_y</p:attrName>
                                        </p:attrNameLst>
                                      </p:cBhvr>
                                      <p:rCtr x="37014" y="-27245"/>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path" presetSubtype="0" accel="50000" decel="50000" fill="hold" grpId="0" nodeType="clickEffect">
                                  <p:stCondLst>
                                    <p:cond delay="0"/>
                                  </p:stCondLst>
                                  <p:childTnLst>
                                    <p:animMotion origin="layout" path="M 2.5E-6 -4.07407E-6 L 0.58159 -0.48032 " pathEditMode="relative" rAng="0" ptsTypes="AA">
                                      <p:cBhvr>
                                        <p:cTn id="50" dur="2000" fill="hold"/>
                                        <p:tgtEl>
                                          <p:spTgt spid="13"/>
                                        </p:tgtEl>
                                        <p:attrNameLst>
                                          <p:attrName>ppt_x</p:attrName>
                                          <p:attrName>ppt_y</p:attrName>
                                        </p:attrNameLst>
                                      </p:cBhvr>
                                      <p:rCtr x="29080" y="-24028"/>
                                    </p:animMotion>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BAD7E0-9514-2D88-CAF7-FB7998ED771D}"/>
              </a:ext>
            </a:extLst>
          </p:cNvPr>
          <p:cNvPicPr>
            <a:picLocks noChangeAspect="1"/>
          </p:cNvPicPr>
          <p:nvPr/>
        </p:nvPicPr>
        <p:blipFill rotWithShape="1">
          <a:blip r:embed="rId2">
            <a:extLst>
              <a:ext uri="{28A0092B-C50C-407E-A947-70E740481C1C}">
                <a14:useLocalDpi xmlns:a14="http://schemas.microsoft.com/office/drawing/2010/main" val="0"/>
              </a:ext>
            </a:extLst>
          </a:blip>
          <a:srcRect l="5331" t="5319" r="3843" b="9788"/>
          <a:stretch/>
        </p:blipFill>
        <p:spPr>
          <a:xfrm>
            <a:off x="2411760" y="1222660"/>
            <a:ext cx="6322665" cy="4983573"/>
          </a:xfrm>
          <a:prstGeom prst="rect">
            <a:avLst/>
          </a:prstGeom>
        </p:spPr>
      </p:pic>
      <p:sp>
        <p:nvSpPr>
          <p:cNvPr id="5" name="Textfeld 4">
            <a:extLst>
              <a:ext uri="{FF2B5EF4-FFF2-40B4-BE49-F238E27FC236}">
                <a16:creationId xmlns:a16="http://schemas.microsoft.com/office/drawing/2014/main" id="{C91601C0-2E5D-EF04-8A36-E52EAFA079DF}"/>
              </a:ext>
            </a:extLst>
          </p:cNvPr>
          <p:cNvSpPr txBox="1">
            <a:spLocks noChangeArrowheads="1"/>
          </p:cNvSpPr>
          <p:nvPr/>
        </p:nvSpPr>
        <p:spPr bwMode="auto">
          <a:xfrm>
            <a:off x="6620222" y="2522783"/>
            <a:ext cx="17414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Gesteinsbrocken</a:t>
            </a:r>
          </a:p>
        </p:txBody>
      </p:sp>
      <p:sp>
        <p:nvSpPr>
          <p:cNvPr id="8" name="Textfeld 7">
            <a:extLst>
              <a:ext uri="{FF2B5EF4-FFF2-40B4-BE49-F238E27FC236}">
                <a16:creationId xmlns:a16="http://schemas.microsoft.com/office/drawing/2014/main" id="{F42785EC-FD75-B8B3-72D1-9026B896D302}"/>
              </a:ext>
            </a:extLst>
          </p:cNvPr>
          <p:cNvSpPr txBox="1">
            <a:spLocks noChangeArrowheads="1"/>
          </p:cNvSpPr>
          <p:nvPr/>
        </p:nvSpPr>
        <p:spPr bwMode="auto">
          <a:xfrm>
            <a:off x="2849971" y="5310474"/>
            <a:ext cx="115411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Erdmantel</a:t>
            </a:r>
          </a:p>
        </p:txBody>
      </p:sp>
      <p:sp>
        <p:nvSpPr>
          <p:cNvPr id="9" name="Textfeld 8">
            <a:extLst>
              <a:ext uri="{FF2B5EF4-FFF2-40B4-BE49-F238E27FC236}">
                <a16:creationId xmlns:a16="http://schemas.microsoft.com/office/drawing/2014/main" id="{9A325156-8F0D-B04E-3B56-CA5DF94FDD94}"/>
              </a:ext>
            </a:extLst>
          </p:cNvPr>
          <p:cNvSpPr txBox="1">
            <a:spLocks noChangeArrowheads="1"/>
          </p:cNvSpPr>
          <p:nvPr/>
        </p:nvSpPr>
        <p:spPr bwMode="auto">
          <a:xfrm>
            <a:off x="2849971" y="4784603"/>
            <a:ext cx="10795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Erdkruste</a:t>
            </a:r>
          </a:p>
        </p:txBody>
      </p:sp>
      <p:sp>
        <p:nvSpPr>
          <p:cNvPr id="10" name="Textfeld 9">
            <a:extLst>
              <a:ext uri="{FF2B5EF4-FFF2-40B4-BE49-F238E27FC236}">
                <a16:creationId xmlns:a16="http://schemas.microsoft.com/office/drawing/2014/main" id="{E88CB64D-C727-5551-2A72-A92CBE154412}"/>
              </a:ext>
            </a:extLst>
          </p:cNvPr>
          <p:cNvSpPr txBox="1">
            <a:spLocks noChangeArrowheads="1"/>
          </p:cNvSpPr>
          <p:nvPr/>
        </p:nvSpPr>
        <p:spPr bwMode="auto">
          <a:xfrm>
            <a:off x="3929471" y="2251999"/>
            <a:ext cx="7620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Schlot</a:t>
            </a:r>
          </a:p>
        </p:txBody>
      </p:sp>
      <p:sp>
        <p:nvSpPr>
          <p:cNvPr id="11" name="Textfeld 10">
            <a:extLst>
              <a:ext uri="{FF2B5EF4-FFF2-40B4-BE49-F238E27FC236}">
                <a16:creationId xmlns:a16="http://schemas.microsoft.com/office/drawing/2014/main" id="{D6DA7A48-038B-0F63-CA98-C9877F17174D}"/>
              </a:ext>
            </a:extLst>
          </p:cNvPr>
          <p:cNvSpPr txBox="1">
            <a:spLocks noChangeArrowheads="1"/>
          </p:cNvSpPr>
          <p:nvPr/>
        </p:nvSpPr>
        <p:spPr bwMode="auto">
          <a:xfrm>
            <a:off x="4924424" y="5747199"/>
            <a:ext cx="8953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Magma</a:t>
            </a:r>
          </a:p>
        </p:txBody>
      </p:sp>
      <p:sp>
        <p:nvSpPr>
          <p:cNvPr id="12" name="Textfeld 11">
            <a:extLst>
              <a:ext uri="{FF2B5EF4-FFF2-40B4-BE49-F238E27FC236}">
                <a16:creationId xmlns:a16="http://schemas.microsoft.com/office/drawing/2014/main" id="{0EEED90E-ED1A-BF1E-C74B-013F8BFFEFFB}"/>
              </a:ext>
            </a:extLst>
          </p:cNvPr>
          <p:cNvSpPr txBox="1">
            <a:spLocks noChangeArrowheads="1"/>
          </p:cNvSpPr>
          <p:nvPr/>
        </p:nvSpPr>
        <p:spPr bwMode="auto">
          <a:xfrm>
            <a:off x="6942506" y="1354329"/>
            <a:ext cx="12922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Aschewolke</a:t>
            </a:r>
          </a:p>
        </p:txBody>
      </p:sp>
      <p:sp>
        <p:nvSpPr>
          <p:cNvPr id="13" name="Textfeld 12">
            <a:extLst>
              <a:ext uri="{FF2B5EF4-FFF2-40B4-BE49-F238E27FC236}">
                <a16:creationId xmlns:a16="http://schemas.microsoft.com/office/drawing/2014/main" id="{5E2B4DDF-1BA8-2E84-5869-D1FEAB7FBF33}"/>
              </a:ext>
            </a:extLst>
          </p:cNvPr>
          <p:cNvSpPr txBox="1">
            <a:spLocks noChangeArrowheads="1"/>
          </p:cNvSpPr>
          <p:nvPr/>
        </p:nvSpPr>
        <p:spPr bwMode="auto">
          <a:xfrm>
            <a:off x="5716588" y="2278479"/>
            <a:ext cx="754063"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Krater</a:t>
            </a:r>
          </a:p>
        </p:txBody>
      </p:sp>
      <p:sp>
        <p:nvSpPr>
          <p:cNvPr id="14" name="Textfeld 13">
            <a:extLst>
              <a:ext uri="{FF2B5EF4-FFF2-40B4-BE49-F238E27FC236}">
                <a16:creationId xmlns:a16="http://schemas.microsoft.com/office/drawing/2014/main" id="{EDDA5399-729D-6D09-335B-A2F08E744CC9}"/>
              </a:ext>
            </a:extLst>
          </p:cNvPr>
          <p:cNvSpPr txBox="1">
            <a:spLocks noChangeArrowheads="1"/>
          </p:cNvSpPr>
          <p:nvPr/>
        </p:nvSpPr>
        <p:spPr bwMode="auto">
          <a:xfrm>
            <a:off x="5072062" y="1883577"/>
            <a:ext cx="6000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Lava</a:t>
            </a:r>
          </a:p>
        </p:txBody>
      </p:sp>
      <p:sp>
        <p:nvSpPr>
          <p:cNvPr id="15" name="Textfeld 14">
            <a:extLst>
              <a:ext uri="{FF2B5EF4-FFF2-40B4-BE49-F238E27FC236}">
                <a16:creationId xmlns:a16="http://schemas.microsoft.com/office/drawing/2014/main" id="{1CA0E885-68BE-8DBB-384C-D2003E30203B}"/>
              </a:ext>
            </a:extLst>
          </p:cNvPr>
          <p:cNvSpPr txBox="1">
            <a:spLocks noChangeArrowheads="1"/>
          </p:cNvSpPr>
          <p:nvPr/>
        </p:nvSpPr>
        <p:spPr bwMode="auto">
          <a:xfrm>
            <a:off x="7111014" y="3959165"/>
            <a:ext cx="11477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800" b="0" dirty="0">
                <a:solidFill>
                  <a:schemeClr val="tx1"/>
                </a:solidFill>
                <a:latin typeface="Calibri" panose="020F0502020204030204" pitchFamily="34" charset="0"/>
              </a:rPr>
              <a:t>Lavastrom</a:t>
            </a:r>
          </a:p>
        </p:txBody>
      </p:sp>
      <p:sp>
        <p:nvSpPr>
          <p:cNvPr id="4108" name="Textfeld 5">
            <a:extLst>
              <a:ext uri="{FF2B5EF4-FFF2-40B4-BE49-F238E27FC236}">
                <a16:creationId xmlns:a16="http://schemas.microsoft.com/office/drawing/2014/main" id="{569ACCDA-8391-E92B-48C1-E96F8907B67B}"/>
              </a:ext>
            </a:extLst>
          </p:cNvPr>
          <p:cNvSpPr txBox="1">
            <a:spLocks noChangeArrowheads="1"/>
          </p:cNvSpPr>
          <p:nvPr/>
        </p:nvSpPr>
        <p:spPr bwMode="auto">
          <a:xfrm>
            <a:off x="2298700" y="658813"/>
            <a:ext cx="6148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3200" b="0">
                <a:solidFill>
                  <a:schemeClr val="tx1"/>
                </a:solidFill>
                <a:latin typeface="Calibri" panose="020F0502020204030204" pitchFamily="34" charset="0"/>
              </a:rPr>
              <a:t>Schnitt durch einen Vulkan</a:t>
            </a:r>
          </a:p>
        </p:txBody>
      </p:sp>
      <p:cxnSp>
        <p:nvCxnSpPr>
          <p:cNvPr id="16" name="Gerade Verbindung mit Pfeil 15">
            <a:extLst>
              <a:ext uri="{FF2B5EF4-FFF2-40B4-BE49-F238E27FC236}">
                <a16:creationId xmlns:a16="http://schemas.microsoft.com/office/drawing/2014/main" id="{A764DFB6-4819-96AE-3E38-A045E981D270}"/>
              </a:ext>
            </a:extLst>
          </p:cNvPr>
          <p:cNvCxnSpPr>
            <a:cxnSpLocks/>
          </p:cNvCxnSpPr>
          <p:nvPr/>
        </p:nvCxnSpPr>
        <p:spPr>
          <a:xfrm>
            <a:off x="4716016" y="2495551"/>
            <a:ext cx="656084" cy="5635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E9441945-05DA-4CB4-583E-254B9423B8D1}"/>
              </a:ext>
            </a:extLst>
          </p:cNvPr>
          <p:cNvCxnSpPr>
            <a:cxnSpLocks/>
          </p:cNvCxnSpPr>
          <p:nvPr/>
        </p:nvCxnSpPr>
        <p:spPr>
          <a:xfrm>
            <a:off x="2699792" y="4784603"/>
            <a:ext cx="0" cy="372589"/>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7A40FE35-90AA-9D3E-1344-18F71A95E4C6}"/>
              </a:ext>
            </a:extLst>
          </p:cNvPr>
          <p:cNvCxnSpPr>
            <a:cxnSpLocks/>
          </p:cNvCxnSpPr>
          <p:nvPr/>
        </p:nvCxnSpPr>
        <p:spPr>
          <a:xfrm flipH="1" flipV="1">
            <a:off x="6660232" y="4005064"/>
            <a:ext cx="432718" cy="2875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EF3F4E6D-2C8D-79C5-D0EC-732D1936E66D}"/>
              </a:ext>
            </a:extLst>
          </p:cNvPr>
          <p:cNvCxnSpPr/>
          <p:nvPr/>
        </p:nvCxnSpPr>
        <p:spPr>
          <a:xfrm flipH="1">
            <a:off x="5372100" y="2357438"/>
            <a:ext cx="344488" cy="13811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57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70A045FC-5C87-31AF-47CF-2788EFC5C06F}"/>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 Thomas Przygodda, Langenhagen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5" name="Rectangle 6">
            <a:extLst>
              <a:ext uri="{FF2B5EF4-FFF2-40B4-BE49-F238E27FC236}">
                <a16:creationId xmlns:a16="http://schemas.microsoft.com/office/drawing/2014/main" id="{9C6C35F2-FE88-C648-099F-2184B474EC70}"/>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latin typeface="Arial" pitchFamily="34" charset="0"/>
              </a:rPr>
              <a:t>Das Tafelbild bezieht sich auf das Thema „Vulkane – Leben am Fuße Feuer speiender Berge“ auf den Seiten 90 und 91 im Schulbuch </a:t>
            </a:r>
            <a:r>
              <a:rPr lang="de-DE" altLang="de-DE" sz="1200" i="1" kern="0" dirty="0">
                <a:latin typeface="Arial" pitchFamily="34" charset="0"/>
              </a:rPr>
              <a:t>unterwegs 1</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oder Wiederholung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231</Words>
  <Application>Microsoft Office PowerPoint</Application>
  <PresentationFormat>Bildschirmpräsentation (4:3)</PresentationFormat>
  <Paragraphs>40</Paragraphs>
  <Slides>4</Slides>
  <Notes>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Calibri</vt:lpstr>
      <vt:lpstr>Arial</vt:lpstr>
      <vt:lpstr>Syntax LT Std</vt:lpstr>
      <vt:lpstr>Wingdings</vt:lpstr>
      <vt:lpstr>Larissa</vt:lpstr>
      <vt:lpstr>Schnitt durch einen Vulkan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202</cp:revision>
  <dcterms:created xsi:type="dcterms:W3CDTF">2013-10-08T07:58:50Z</dcterms:created>
  <dcterms:modified xsi:type="dcterms:W3CDTF">2022-06-05T11:14:54Z</dcterms:modified>
</cp:coreProperties>
</file>