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3" r:id="rId2"/>
    <p:sldId id="294" r:id="rId3"/>
    <p:sldId id="295" r:id="rId4"/>
    <p:sldId id="292" r:id="rId5"/>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3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2C48FD-42E6-12A8-8C9E-63EB2A6526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8AF96DA-E5CA-4265-70D3-D436888614B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518FF0-D6B1-4377-AA5A-7D3A1640FC5F}" type="datetimeFigureOut">
              <a:rPr lang="de-AT"/>
              <a:pPr>
                <a:defRPr/>
              </a:pPr>
              <a:t>17.01.2024</a:t>
            </a:fld>
            <a:endParaRPr lang="de-AT"/>
          </a:p>
        </p:txBody>
      </p:sp>
      <p:sp>
        <p:nvSpPr>
          <p:cNvPr id="4" name="Fußzeilenplatzhalter 3">
            <a:extLst>
              <a:ext uri="{FF2B5EF4-FFF2-40B4-BE49-F238E27FC236}">
                <a16:creationId xmlns:a16="http://schemas.microsoft.com/office/drawing/2014/main" id="{1BBDAED7-FA9B-1F5E-BCF0-C6083336D37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E48EBDD-733A-B1EB-3FB7-C92CE8958F7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F4A010-CD49-456F-8E14-D9207E655326}"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35409A-3632-4F57-DD5B-7DF04CC0AF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093CE30-413C-CB67-F85C-2167D7531C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BAD17-8A6F-44FF-9B29-254FE3A1607F}" type="datetimeFigureOut">
              <a:rPr lang="de-AT"/>
              <a:pPr>
                <a:defRPr/>
              </a:pPr>
              <a:t>17.01.2024</a:t>
            </a:fld>
            <a:endParaRPr lang="de-AT"/>
          </a:p>
        </p:txBody>
      </p:sp>
      <p:sp>
        <p:nvSpPr>
          <p:cNvPr id="4" name="Folienbildplatzhalter 3">
            <a:extLst>
              <a:ext uri="{FF2B5EF4-FFF2-40B4-BE49-F238E27FC236}">
                <a16:creationId xmlns:a16="http://schemas.microsoft.com/office/drawing/2014/main" id="{2BF24628-1AD9-F08A-8351-1A02E7C37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92D16BF0-7CAD-D286-11EA-AE7638D2BC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60F0E9E-3595-0E1C-ECC1-FA7998AC4A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299B13D-C818-5DDD-6A75-47322CBDFC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BD8EAE-E94B-42B5-940F-7EE0AF998880}"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87195988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CD4AF85-99C9-E2CD-03D0-6EC2A82BFB1F}"/>
              </a:ext>
            </a:extLst>
          </p:cNvPr>
          <p:cNvSpPr>
            <a:spLocks noGrp="1"/>
          </p:cNvSpPr>
          <p:nvPr>
            <p:ph type="dt" sz="half" idx="10"/>
          </p:nvPr>
        </p:nvSpPr>
        <p:spPr/>
        <p:txBody>
          <a:bodyPr/>
          <a:lstStyle>
            <a:lvl1pPr>
              <a:defRPr/>
            </a:lvl1pPr>
          </a:lstStyle>
          <a:p>
            <a:pPr>
              <a:defRPr/>
            </a:pPr>
            <a:fld id="{34DD7B65-178C-48B8-B842-6A72C7A2D8E2}" type="datetimeFigureOut">
              <a:rPr lang="de-AT"/>
              <a:pPr>
                <a:defRPr/>
              </a:pPr>
              <a:t>17.01.2024</a:t>
            </a:fld>
            <a:endParaRPr lang="de-AT"/>
          </a:p>
        </p:txBody>
      </p:sp>
      <p:sp>
        <p:nvSpPr>
          <p:cNvPr id="5" name="Fußzeilenplatzhalter 4">
            <a:extLst>
              <a:ext uri="{FF2B5EF4-FFF2-40B4-BE49-F238E27FC236}">
                <a16:creationId xmlns:a16="http://schemas.microsoft.com/office/drawing/2014/main" id="{AF2BCEE3-B789-9273-A876-FD565D04CC4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59894-097B-FDBD-E6BA-922315DDD91A}"/>
              </a:ext>
            </a:extLst>
          </p:cNvPr>
          <p:cNvSpPr>
            <a:spLocks noGrp="1"/>
          </p:cNvSpPr>
          <p:nvPr>
            <p:ph type="sldNum" sz="quarter" idx="12"/>
          </p:nvPr>
        </p:nvSpPr>
        <p:spPr/>
        <p:txBody>
          <a:bodyPr/>
          <a:lstStyle>
            <a:lvl1pPr>
              <a:defRPr/>
            </a:lvl1pPr>
          </a:lstStyle>
          <a:p>
            <a:pPr>
              <a:defRPr/>
            </a:pPr>
            <a:fld id="{3A8C129F-4EA7-452C-BD9C-7F134E83BDE9}" type="slidenum">
              <a:rPr lang="de-AT" altLang="de-DE"/>
              <a:pPr>
                <a:defRPr/>
              </a:pPr>
              <a:t>‹Nr.›</a:t>
            </a:fld>
            <a:endParaRPr lang="de-AT" altLang="de-DE"/>
          </a:p>
        </p:txBody>
      </p:sp>
    </p:spTree>
    <p:extLst>
      <p:ext uri="{BB962C8B-B14F-4D97-AF65-F5344CB8AC3E}">
        <p14:creationId xmlns:p14="http://schemas.microsoft.com/office/powerpoint/2010/main" val="25360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A5E2362-AAD8-206C-E374-D36D56F0D9D2}"/>
              </a:ext>
            </a:extLst>
          </p:cNvPr>
          <p:cNvSpPr>
            <a:spLocks noGrp="1"/>
          </p:cNvSpPr>
          <p:nvPr>
            <p:ph type="dt" sz="half" idx="10"/>
          </p:nvPr>
        </p:nvSpPr>
        <p:spPr/>
        <p:txBody>
          <a:bodyPr/>
          <a:lstStyle>
            <a:lvl1pPr>
              <a:defRPr/>
            </a:lvl1pPr>
          </a:lstStyle>
          <a:p>
            <a:pPr>
              <a:defRPr/>
            </a:pPr>
            <a:fld id="{FF3EBABE-DFC4-406A-8E2C-854F96615358}" type="datetimeFigureOut">
              <a:rPr lang="de-AT"/>
              <a:pPr>
                <a:defRPr/>
              </a:pPr>
              <a:t>17.01.2024</a:t>
            </a:fld>
            <a:endParaRPr lang="de-AT"/>
          </a:p>
        </p:txBody>
      </p:sp>
      <p:sp>
        <p:nvSpPr>
          <p:cNvPr id="5" name="Fußzeilenplatzhalter 4">
            <a:extLst>
              <a:ext uri="{FF2B5EF4-FFF2-40B4-BE49-F238E27FC236}">
                <a16:creationId xmlns:a16="http://schemas.microsoft.com/office/drawing/2014/main" id="{231A43DD-2699-6E84-6052-215DDB7302B8}"/>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724EE90-40B1-0B03-160F-355B2BCBFEE1}"/>
              </a:ext>
            </a:extLst>
          </p:cNvPr>
          <p:cNvSpPr>
            <a:spLocks noGrp="1"/>
          </p:cNvSpPr>
          <p:nvPr>
            <p:ph type="sldNum" sz="quarter" idx="12"/>
          </p:nvPr>
        </p:nvSpPr>
        <p:spPr/>
        <p:txBody>
          <a:bodyPr/>
          <a:lstStyle>
            <a:lvl1pPr>
              <a:defRPr/>
            </a:lvl1pPr>
          </a:lstStyle>
          <a:p>
            <a:pPr>
              <a:defRPr/>
            </a:pPr>
            <a:fld id="{02F4A8A5-9CB2-49CA-85D1-16CC59B0116B}" type="slidenum">
              <a:rPr lang="de-AT" altLang="de-DE"/>
              <a:pPr>
                <a:defRPr/>
              </a:pPr>
              <a:t>‹Nr.›</a:t>
            </a:fld>
            <a:endParaRPr lang="de-AT" altLang="de-DE"/>
          </a:p>
        </p:txBody>
      </p:sp>
    </p:spTree>
    <p:extLst>
      <p:ext uri="{BB962C8B-B14F-4D97-AF65-F5344CB8AC3E}">
        <p14:creationId xmlns:p14="http://schemas.microsoft.com/office/powerpoint/2010/main" val="374189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354D107-CC7E-206F-2173-BB5347F85B8A}"/>
              </a:ext>
            </a:extLst>
          </p:cNvPr>
          <p:cNvSpPr>
            <a:spLocks noGrp="1"/>
          </p:cNvSpPr>
          <p:nvPr>
            <p:ph type="dt" sz="half" idx="10"/>
          </p:nvPr>
        </p:nvSpPr>
        <p:spPr/>
        <p:txBody>
          <a:bodyPr/>
          <a:lstStyle>
            <a:lvl1pPr>
              <a:defRPr/>
            </a:lvl1pPr>
          </a:lstStyle>
          <a:p>
            <a:pPr>
              <a:defRPr/>
            </a:pPr>
            <a:fld id="{5F765AE5-74E8-405B-907A-12AC1EF8E8EB}" type="datetimeFigureOut">
              <a:rPr lang="de-AT"/>
              <a:pPr>
                <a:defRPr/>
              </a:pPr>
              <a:t>17.01.2024</a:t>
            </a:fld>
            <a:endParaRPr lang="de-AT"/>
          </a:p>
        </p:txBody>
      </p:sp>
      <p:sp>
        <p:nvSpPr>
          <p:cNvPr id="5" name="Fußzeilenplatzhalter 4">
            <a:extLst>
              <a:ext uri="{FF2B5EF4-FFF2-40B4-BE49-F238E27FC236}">
                <a16:creationId xmlns:a16="http://schemas.microsoft.com/office/drawing/2014/main" id="{AD9C7E9D-4C0F-60B9-F85E-84C2D93F2C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1865FB2-90F4-149C-962E-67B35944E5BF}"/>
              </a:ext>
            </a:extLst>
          </p:cNvPr>
          <p:cNvSpPr>
            <a:spLocks noGrp="1"/>
          </p:cNvSpPr>
          <p:nvPr>
            <p:ph type="sldNum" sz="quarter" idx="12"/>
          </p:nvPr>
        </p:nvSpPr>
        <p:spPr/>
        <p:txBody>
          <a:bodyPr/>
          <a:lstStyle>
            <a:lvl1pPr>
              <a:defRPr/>
            </a:lvl1pPr>
          </a:lstStyle>
          <a:p>
            <a:pPr>
              <a:defRPr/>
            </a:pPr>
            <a:fld id="{CD652F9D-DE03-4379-9C10-39B4EB5DCE14}" type="slidenum">
              <a:rPr lang="de-AT" altLang="de-DE"/>
              <a:pPr>
                <a:defRPr/>
              </a:pPr>
              <a:t>‹Nr.›</a:t>
            </a:fld>
            <a:endParaRPr lang="de-AT" altLang="de-DE"/>
          </a:p>
        </p:txBody>
      </p:sp>
    </p:spTree>
    <p:extLst>
      <p:ext uri="{BB962C8B-B14F-4D97-AF65-F5344CB8AC3E}">
        <p14:creationId xmlns:p14="http://schemas.microsoft.com/office/powerpoint/2010/main" val="277597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12756617-6798-CB52-8878-9196C75B7DA0}"/>
              </a:ext>
            </a:extLst>
          </p:cNvPr>
          <p:cNvSpPr>
            <a:spLocks noGrp="1"/>
          </p:cNvSpPr>
          <p:nvPr>
            <p:ph type="dt" sz="half" idx="10"/>
          </p:nvPr>
        </p:nvSpPr>
        <p:spPr/>
        <p:txBody>
          <a:bodyPr/>
          <a:lstStyle>
            <a:lvl1pPr>
              <a:defRPr/>
            </a:lvl1pPr>
          </a:lstStyle>
          <a:p>
            <a:pPr>
              <a:defRPr/>
            </a:pPr>
            <a:fld id="{7F74700E-2234-48E0-B61F-D736D459C9C9}" type="datetimeFigureOut">
              <a:rPr lang="de-AT"/>
              <a:pPr>
                <a:defRPr/>
              </a:pPr>
              <a:t>17.01.2024</a:t>
            </a:fld>
            <a:endParaRPr lang="de-AT"/>
          </a:p>
        </p:txBody>
      </p:sp>
      <p:sp>
        <p:nvSpPr>
          <p:cNvPr id="5" name="Fußzeilenplatzhalter 4">
            <a:extLst>
              <a:ext uri="{FF2B5EF4-FFF2-40B4-BE49-F238E27FC236}">
                <a16:creationId xmlns:a16="http://schemas.microsoft.com/office/drawing/2014/main" id="{4550C9CF-8D99-BBFF-9C43-148AFD719E2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BFB58C3-735F-7DC8-EBCC-FD9323CCAD08}"/>
              </a:ext>
            </a:extLst>
          </p:cNvPr>
          <p:cNvSpPr>
            <a:spLocks noGrp="1"/>
          </p:cNvSpPr>
          <p:nvPr>
            <p:ph type="sldNum" sz="quarter" idx="12"/>
          </p:nvPr>
        </p:nvSpPr>
        <p:spPr/>
        <p:txBody>
          <a:bodyPr/>
          <a:lstStyle>
            <a:lvl1pPr>
              <a:defRPr/>
            </a:lvl1pPr>
          </a:lstStyle>
          <a:p>
            <a:pPr>
              <a:defRPr/>
            </a:pPr>
            <a:fld id="{67097249-14C6-403A-B84D-06BB17111207}" type="slidenum">
              <a:rPr lang="de-AT" altLang="de-DE"/>
              <a:pPr>
                <a:defRPr/>
              </a:pPr>
              <a:t>‹Nr.›</a:t>
            </a:fld>
            <a:endParaRPr lang="de-AT" altLang="de-DE"/>
          </a:p>
        </p:txBody>
      </p:sp>
    </p:spTree>
    <p:extLst>
      <p:ext uri="{BB962C8B-B14F-4D97-AF65-F5344CB8AC3E}">
        <p14:creationId xmlns:p14="http://schemas.microsoft.com/office/powerpoint/2010/main" val="205817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B1244CD-0617-7081-8489-7E0F9D048A1F}"/>
              </a:ext>
            </a:extLst>
          </p:cNvPr>
          <p:cNvSpPr>
            <a:spLocks noGrp="1"/>
          </p:cNvSpPr>
          <p:nvPr>
            <p:ph type="dt" sz="half" idx="10"/>
          </p:nvPr>
        </p:nvSpPr>
        <p:spPr/>
        <p:txBody>
          <a:bodyPr/>
          <a:lstStyle>
            <a:lvl1pPr>
              <a:defRPr/>
            </a:lvl1pPr>
          </a:lstStyle>
          <a:p>
            <a:pPr>
              <a:defRPr/>
            </a:pPr>
            <a:fld id="{CD2D4058-D577-443B-AA22-3C2F8A0AE6C6}" type="datetimeFigureOut">
              <a:rPr lang="de-AT"/>
              <a:pPr>
                <a:defRPr/>
              </a:pPr>
              <a:t>17.01.2024</a:t>
            </a:fld>
            <a:endParaRPr lang="de-AT"/>
          </a:p>
        </p:txBody>
      </p:sp>
      <p:sp>
        <p:nvSpPr>
          <p:cNvPr id="6" name="Fußzeilenplatzhalter 4">
            <a:extLst>
              <a:ext uri="{FF2B5EF4-FFF2-40B4-BE49-F238E27FC236}">
                <a16:creationId xmlns:a16="http://schemas.microsoft.com/office/drawing/2014/main" id="{8266C983-A2BA-E10E-AD85-F25AFA17730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D40CF60-ACD0-B4A7-9484-E52479334BF9}"/>
              </a:ext>
            </a:extLst>
          </p:cNvPr>
          <p:cNvSpPr>
            <a:spLocks noGrp="1"/>
          </p:cNvSpPr>
          <p:nvPr>
            <p:ph type="sldNum" sz="quarter" idx="12"/>
          </p:nvPr>
        </p:nvSpPr>
        <p:spPr/>
        <p:txBody>
          <a:bodyPr/>
          <a:lstStyle>
            <a:lvl1pPr>
              <a:defRPr/>
            </a:lvl1pPr>
          </a:lstStyle>
          <a:p>
            <a:pPr>
              <a:defRPr/>
            </a:pPr>
            <a:fld id="{85B1F470-03E1-45E0-B321-8EAC961F6F23}" type="slidenum">
              <a:rPr lang="de-AT" altLang="de-DE"/>
              <a:pPr>
                <a:defRPr/>
              </a:pPr>
              <a:t>‹Nr.›</a:t>
            </a:fld>
            <a:endParaRPr lang="de-AT" altLang="de-DE"/>
          </a:p>
        </p:txBody>
      </p:sp>
    </p:spTree>
    <p:extLst>
      <p:ext uri="{BB962C8B-B14F-4D97-AF65-F5344CB8AC3E}">
        <p14:creationId xmlns:p14="http://schemas.microsoft.com/office/powerpoint/2010/main" val="5643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8210F70F-67B5-A433-59B5-1A9DB8ECE348}"/>
              </a:ext>
            </a:extLst>
          </p:cNvPr>
          <p:cNvSpPr>
            <a:spLocks noGrp="1"/>
          </p:cNvSpPr>
          <p:nvPr>
            <p:ph type="dt" sz="half" idx="10"/>
          </p:nvPr>
        </p:nvSpPr>
        <p:spPr/>
        <p:txBody>
          <a:bodyPr/>
          <a:lstStyle>
            <a:lvl1pPr>
              <a:defRPr/>
            </a:lvl1pPr>
          </a:lstStyle>
          <a:p>
            <a:pPr>
              <a:defRPr/>
            </a:pPr>
            <a:fld id="{551C9A08-A117-4A4D-9DE6-A59311540DFD}" type="datetimeFigureOut">
              <a:rPr lang="de-AT"/>
              <a:pPr>
                <a:defRPr/>
              </a:pPr>
              <a:t>17.01.2024</a:t>
            </a:fld>
            <a:endParaRPr lang="de-AT"/>
          </a:p>
        </p:txBody>
      </p:sp>
      <p:sp>
        <p:nvSpPr>
          <p:cNvPr id="8" name="Fußzeilenplatzhalter 4">
            <a:extLst>
              <a:ext uri="{FF2B5EF4-FFF2-40B4-BE49-F238E27FC236}">
                <a16:creationId xmlns:a16="http://schemas.microsoft.com/office/drawing/2014/main" id="{6612F3C0-4931-9731-55BD-71164881E1C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B9A47814-06C8-597E-4D48-76B310F2F184}"/>
              </a:ext>
            </a:extLst>
          </p:cNvPr>
          <p:cNvSpPr>
            <a:spLocks noGrp="1"/>
          </p:cNvSpPr>
          <p:nvPr>
            <p:ph type="sldNum" sz="quarter" idx="12"/>
          </p:nvPr>
        </p:nvSpPr>
        <p:spPr/>
        <p:txBody>
          <a:bodyPr/>
          <a:lstStyle>
            <a:lvl1pPr>
              <a:defRPr/>
            </a:lvl1pPr>
          </a:lstStyle>
          <a:p>
            <a:pPr>
              <a:defRPr/>
            </a:pPr>
            <a:fld id="{5CE06AE4-E1AC-4772-AAC8-C47301FF1FEA}" type="slidenum">
              <a:rPr lang="de-AT" altLang="de-DE"/>
              <a:pPr>
                <a:defRPr/>
              </a:pPr>
              <a:t>‹Nr.›</a:t>
            </a:fld>
            <a:endParaRPr lang="de-AT" altLang="de-DE"/>
          </a:p>
        </p:txBody>
      </p:sp>
    </p:spTree>
    <p:extLst>
      <p:ext uri="{BB962C8B-B14F-4D97-AF65-F5344CB8AC3E}">
        <p14:creationId xmlns:p14="http://schemas.microsoft.com/office/powerpoint/2010/main" val="120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F937D3F-3DED-D895-0DAF-34AEDC5CD3D2}"/>
              </a:ext>
            </a:extLst>
          </p:cNvPr>
          <p:cNvSpPr>
            <a:spLocks noGrp="1"/>
          </p:cNvSpPr>
          <p:nvPr>
            <p:ph type="dt" sz="half" idx="10"/>
          </p:nvPr>
        </p:nvSpPr>
        <p:spPr/>
        <p:txBody>
          <a:bodyPr/>
          <a:lstStyle>
            <a:lvl1pPr>
              <a:defRPr/>
            </a:lvl1pPr>
          </a:lstStyle>
          <a:p>
            <a:pPr>
              <a:defRPr/>
            </a:pPr>
            <a:fld id="{08D2F1E5-7109-4EDB-8AEE-7022B31A5F5A}" type="datetimeFigureOut">
              <a:rPr lang="de-AT"/>
              <a:pPr>
                <a:defRPr/>
              </a:pPr>
              <a:t>17.01.2024</a:t>
            </a:fld>
            <a:endParaRPr lang="de-AT"/>
          </a:p>
        </p:txBody>
      </p:sp>
      <p:sp>
        <p:nvSpPr>
          <p:cNvPr id="4" name="Fußzeilenplatzhalter 4">
            <a:extLst>
              <a:ext uri="{FF2B5EF4-FFF2-40B4-BE49-F238E27FC236}">
                <a16:creationId xmlns:a16="http://schemas.microsoft.com/office/drawing/2014/main" id="{D7696F85-86B2-3994-B23D-7C178EBD8221}"/>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2C9E4A48-E7D3-DE90-00C7-DDF6846F98F9}"/>
              </a:ext>
            </a:extLst>
          </p:cNvPr>
          <p:cNvSpPr>
            <a:spLocks noGrp="1"/>
          </p:cNvSpPr>
          <p:nvPr>
            <p:ph type="sldNum" sz="quarter" idx="12"/>
          </p:nvPr>
        </p:nvSpPr>
        <p:spPr/>
        <p:txBody>
          <a:bodyPr/>
          <a:lstStyle>
            <a:lvl1pPr>
              <a:defRPr/>
            </a:lvl1pPr>
          </a:lstStyle>
          <a:p>
            <a:pPr>
              <a:defRPr/>
            </a:pPr>
            <a:fld id="{EE9571C5-ED6B-46F9-A10E-C67C62BC2590}" type="slidenum">
              <a:rPr lang="de-AT" altLang="de-DE"/>
              <a:pPr>
                <a:defRPr/>
              </a:pPr>
              <a:t>‹Nr.›</a:t>
            </a:fld>
            <a:endParaRPr lang="de-AT" altLang="de-DE"/>
          </a:p>
        </p:txBody>
      </p:sp>
    </p:spTree>
    <p:extLst>
      <p:ext uri="{BB962C8B-B14F-4D97-AF65-F5344CB8AC3E}">
        <p14:creationId xmlns:p14="http://schemas.microsoft.com/office/powerpoint/2010/main" val="300031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B1F54F9-DC6B-F550-31EA-ADFC9AF3570B}"/>
              </a:ext>
            </a:extLst>
          </p:cNvPr>
          <p:cNvSpPr>
            <a:spLocks noGrp="1"/>
          </p:cNvSpPr>
          <p:nvPr>
            <p:ph type="dt" sz="half" idx="10"/>
          </p:nvPr>
        </p:nvSpPr>
        <p:spPr/>
        <p:txBody>
          <a:bodyPr/>
          <a:lstStyle>
            <a:lvl1pPr>
              <a:defRPr/>
            </a:lvl1pPr>
          </a:lstStyle>
          <a:p>
            <a:pPr>
              <a:defRPr/>
            </a:pPr>
            <a:fld id="{DA45E4F1-BDA5-475D-9020-F9513D19C1D1}" type="datetimeFigureOut">
              <a:rPr lang="de-AT"/>
              <a:pPr>
                <a:defRPr/>
              </a:pPr>
              <a:t>17.01.2024</a:t>
            </a:fld>
            <a:endParaRPr lang="de-AT"/>
          </a:p>
        </p:txBody>
      </p:sp>
      <p:sp>
        <p:nvSpPr>
          <p:cNvPr id="3" name="Fußzeilenplatzhalter 4">
            <a:extLst>
              <a:ext uri="{FF2B5EF4-FFF2-40B4-BE49-F238E27FC236}">
                <a16:creationId xmlns:a16="http://schemas.microsoft.com/office/drawing/2014/main" id="{33FA2EB8-93EB-484E-03C9-A1BFA438CAAE}"/>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2C064192-1DE2-C166-968A-C9660D539EED}"/>
              </a:ext>
            </a:extLst>
          </p:cNvPr>
          <p:cNvSpPr>
            <a:spLocks noGrp="1"/>
          </p:cNvSpPr>
          <p:nvPr>
            <p:ph type="sldNum" sz="quarter" idx="12"/>
          </p:nvPr>
        </p:nvSpPr>
        <p:spPr/>
        <p:txBody>
          <a:bodyPr/>
          <a:lstStyle>
            <a:lvl1pPr>
              <a:defRPr/>
            </a:lvl1pPr>
          </a:lstStyle>
          <a:p>
            <a:pPr>
              <a:defRPr/>
            </a:pPr>
            <a:fld id="{0D43B91E-07AF-4C17-B500-757E3F103DE6}" type="slidenum">
              <a:rPr lang="de-AT" altLang="de-DE"/>
              <a:pPr>
                <a:defRPr/>
              </a:pPr>
              <a:t>‹Nr.›</a:t>
            </a:fld>
            <a:endParaRPr lang="de-AT" altLang="de-DE"/>
          </a:p>
        </p:txBody>
      </p:sp>
    </p:spTree>
    <p:extLst>
      <p:ext uri="{BB962C8B-B14F-4D97-AF65-F5344CB8AC3E}">
        <p14:creationId xmlns:p14="http://schemas.microsoft.com/office/powerpoint/2010/main" val="40150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4B2369E-64D5-089F-020D-76F64D41A24C}"/>
              </a:ext>
            </a:extLst>
          </p:cNvPr>
          <p:cNvSpPr>
            <a:spLocks noGrp="1"/>
          </p:cNvSpPr>
          <p:nvPr>
            <p:ph type="dt" sz="half" idx="10"/>
          </p:nvPr>
        </p:nvSpPr>
        <p:spPr/>
        <p:txBody>
          <a:bodyPr/>
          <a:lstStyle>
            <a:lvl1pPr>
              <a:defRPr/>
            </a:lvl1pPr>
          </a:lstStyle>
          <a:p>
            <a:pPr>
              <a:defRPr/>
            </a:pPr>
            <a:fld id="{0A68B030-EDE7-452E-8BEF-72D612754585}" type="datetimeFigureOut">
              <a:rPr lang="de-AT"/>
              <a:pPr>
                <a:defRPr/>
              </a:pPr>
              <a:t>17.01.2024</a:t>
            </a:fld>
            <a:endParaRPr lang="de-AT"/>
          </a:p>
        </p:txBody>
      </p:sp>
      <p:sp>
        <p:nvSpPr>
          <p:cNvPr id="6" name="Fußzeilenplatzhalter 4">
            <a:extLst>
              <a:ext uri="{FF2B5EF4-FFF2-40B4-BE49-F238E27FC236}">
                <a16:creationId xmlns:a16="http://schemas.microsoft.com/office/drawing/2014/main" id="{83BB785D-8D20-92C9-4C61-4BEEAE5E1D0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4C40021-A76B-A605-B460-19994FB45D4F}"/>
              </a:ext>
            </a:extLst>
          </p:cNvPr>
          <p:cNvSpPr>
            <a:spLocks noGrp="1"/>
          </p:cNvSpPr>
          <p:nvPr>
            <p:ph type="sldNum" sz="quarter" idx="12"/>
          </p:nvPr>
        </p:nvSpPr>
        <p:spPr/>
        <p:txBody>
          <a:bodyPr/>
          <a:lstStyle>
            <a:lvl1pPr>
              <a:defRPr/>
            </a:lvl1pPr>
          </a:lstStyle>
          <a:p>
            <a:pPr>
              <a:defRPr/>
            </a:pPr>
            <a:fld id="{F4E38664-B32B-4103-BED1-BF86CB13FEAC}" type="slidenum">
              <a:rPr lang="de-AT" altLang="de-DE"/>
              <a:pPr>
                <a:defRPr/>
              </a:pPr>
              <a:t>‹Nr.›</a:t>
            </a:fld>
            <a:endParaRPr lang="de-AT" altLang="de-DE"/>
          </a:p>
        </p:txBody>
      </p:sp>
    </p:spTree>
    <p:extLst>
      <p:ext uri="{BB962C8B-B14F-4D97-AF65-F5344CB8AC3E}">
        <p14:creationId xmlns:p14="http://schemas.microsoft.com/office/powerpoint/2010/main" val="385617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4000233-0B34-6B47-704D-55EBA72A7EA7}"/>
              </a:ext>
            </a:extLst>
          </p:cNvPr>
          <p:cNvSpPr>
            <a:spLocks noGrp="1"/>
          </p:cNvSpPr>
          <p:nvPr>
            <p:ph type="dt" sz="half" idx="10"/>
          </p:nvPr>
        </p:nvSpPr>
        <p:spPr/>
        <p:txBody>
          <a:bodyPr/>
          <a:lstStyle>
            <a:lvl1pPr>
              <a:defRPr/>
            </a:lvl1pPr>
          </a:lstStyle>
          <a:p>
            <a:pPr>
              <a:defRPr/>
            </a:pPr>
            <a:fld id="{DCCCD565-3C5E-4C89-9B40-97A985ADF8BE}" type="datetimeFigureOut">
              <a:rPr lang="de-AT"/>
              <a:pPr>
                <a:defRPr/>
              </a:pPr>
              <a:t>17.01.2024</a:t>
            </a:fld>
            <a:endParaRPr lang="de-AT"/>
          </a:p>
        </p:txBody>
      </p:sp>
      <p:sp>
        <p:nvSpPr>
          <p:cNvPr id="6" name="Fußzeilenplatzhalter 4">
            <a:extLst>
              <a:ext uri="{FF2B5EF4-FFF2-40B4-BE49-F238E27FC236}">
                <a16:creationId xmlns:a16="http://schemas.microsoft.com/office/drawing/2014/main" id="{D2523516-3613-419D-B6EB-FE00D8EF4B67}"/>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65B1C8-D23A-CB0B-5D40-5AE6D8F49CC6}"/>
              </a:ext>
            </a:extLst>
          </p:cNvPr>
          <p:cNvSpPr>
            <a:spLocks noGrp="1"/>
          </p:cNvSpPr>
          <p:nvPr>
            <p:ph type="sldNum" sz="quarter" idx="12"/>
          </p:nvPr>
        </p:nvSpPr>
        <p:spPr/>
        <p:txBody>
          <a:bodyPr/>
          <a:lstStyle>
            <a:lvl1pPr>
              <a:defRPr/>
            </a:lvl1pPr>
          </a:lstStyle>
          <a:p>
            <a:pPr>
              <a:defRPr/>
            </a:pPr>
            <a:fld id="{93F7509F-7A76-4263-A08F-914018BCADBD}" type="slidenum">
              <a:rPr lang="de-AT" altLang="de-DE"/>
              <a:pPr>
                <a:defRPr/>
              </a:pPr>
              <a:t>‹Nr.›</a:t>
            </a:fld>
            <a:endParaRPr lang="de-AT" altLang="de-DE"/>
          </a:p>
        </p:txBody>
      </p:sp>
    </p:spTree>
    <p:extLst>
      <p:ext uri="{BB962C8B-B14F-4D97-AF65-F5344CB8AC3E}">
        <p14:creationId xmlns:p14="http://schemas.microsoft.com/office/powerpoint/2010/main" val="4289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1B6E0D72-E843-6D51-5F14-C617A6DDE1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F9198789-20D7-A38C-BFDD-73D0002DF1A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1664D21A-CB4B-B74B-736B-23CF6DCFDA0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3CB6251-5CCC-5790-9712-641A3CA8D7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F8E199-0BB3-44CE-B7BC-058469B29664}" type="datetimeFigureOut">
              <a:rPr lang="de-AT"/>
              <a:pPr>
                <a:defRPr/>
              </a:pPr>
              <a:t>17.01.2024</a:t>
            </a:fld>
            <a:endParaRPr lang="de-AT"/>
          </a:p>
        </p:txBody>
      </p:sp>
      <p:sp>
        <p:nvSpPr>
          <p:cNvPr id="5" name="Fußzeilenplatzhalter 4">
            <a:extLst>
              <a:ext uri="{FF2B5EF4-FFF2-40B4-BE49-F238E27FC236}">
                <a16:creationId xmlns:a16="http://schemas.microsoft.com/office/drawing/2014/main" id="{BB20F571-6599-20E8-51C5-7CD23584B4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99FD171-D0E9-5A53-23D3-8045BF9747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FC08850-2228-4C1A-BDB7-3B6265BE6A1E}" type="slidenum">
              <a:rPr lang="de-AT" altLang="de-DE"/>
              <a:pPr>
                <a:defRPr/>
              </a:pPr>
              <a:t>‹Nr.›</a:t>
            </a:fld>
            <a:endParaRPr lang="de-AT" altLang="de-DE"/>
          </a:p>
        </p:txBody>
      </p:sp>
      <p:pic>
        <p:nvPicPr>
          <p:cNvPr id="1032" name="Picture 19">
            <a:extLst>
              <a:ext uri="{FF2B5EF4-FFF2-40B4-BE49-F238E27FC236}">
                <a16:creationId xmlns:a16="http://schemas.microsoft.com/office/drawing/2014/main" id="{0DAE29C3-C9F3-F905-BFE5-E2098E7488D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A299774F-9F83-A9F0-6AE4-31970866510F}"/>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7D4F932A-B9B3-16FA-6940-D13FAED356A0}"/>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a:t>
            </a:r>
            <a:r>
              <a:rPr lang="de-DE" altLang="de-DE" sz="1000">
                <a:solidFill>
                  <a:srgbClr val="333333"/>
                </a:solidFill>
                <a:latin typeface="Syntax LT Std" pitchFamily="34" charset="0"/>
                <a:cs typeface="Arial" charset="0"/>
              </a:rPr>
              <a:t>Wien 2024</a:t>
            </a:r>
            <a:endParaRPr lang="de-DE" altLang="de-DE" sz="1000" dirty="0">
              <a:solidFill>
                <a:srgbClr val="333333"/>
              </a:solidFill>
              <a:latin typeface="Syntax LT Std" pitchFamily="34" charset="0"/>
              <a:cs typeface="Arial" charset="0"/>
            </a:endParaRPr>
          </a:p>
        </p:txBody>
      </p:sp>
      <p:pic>
        <p:nvPicPr>
          <p:cNvPr id="2" name="Picture 13" descr="I:\500-vs_hs\Aushilfen\___Carina\Unterwegs\uw1_schriftzug_weiss.gif">
            <a:extLst>
              <a:ext uri="{FF2B5EF4-FFF2-40B4-BE49-F238E27FC236}">
                <a16:creationId xmlns:a16="http://schemas.microsoft.com/office/drawing/2014/main" id="{D59549CD-2591-ECAB-2133-02016C903A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CE0A1B67-5B25-B1A4-7FC4-EE02E7A44A2F}"/>
              </a:ext>
            </a:extLst>
          </p:cNvPr>
          <p:cNvSpPr txBox="1">
            <a:spLocks noChangeArrowheads="1"/>
          </p:cNvSpPr>
          <p:nvPr userDrawn="1"/>
        </p:nvSpPr>
        <p:spPr bwMode="auto">
          <a:xfrm>
            <a:off x="1835150" y="-128588"/>
            <a:ext cx="484188" cy="831851"/>
          </a:xfrm>
          <a:prstGeom prst="rect">
            <a:avLst/>
          </a:prstGeom>
          <a:noFill/>
          <a:ln>
            <a:noFill/>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a:solidFill>
                  <a:schemeClr val="bg1"/>
                </a:solidFill>
                <a:latin typeface="PoloBasisTB" pitchFamily="50" charset="0"/>
              </a:rPr>
              <a:t>2</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E8E03B-A5BF-EC2C-D2BA-E90E35938F2D}"/>
              </a:ext>
            </a:extLst>
          </p:cNvPr>
          <p:cNvSpPr>
            <a:spLocks noGrp="1"/>
          </p:cNvSpPr>
          <p:nvPr>
            <p:ph type="title"/>
          </p:nvPr>
        </p:nvSpPr>
        <p:spPr>
          <a:xfrm>
            <a:off x="395288" y="2924175"/>
            <a:ext cx="8229600" cy="677863"/>
          </a:xfrm>
        </p:spPr>
        <p:txBody>
          <a:bodyPr/>
          <a:lstStyle/>
          <a:p>
            <a:r>
              <a:rPr lang="de-DE" altLang="de-DE"/>
              <a:t>Banken und Geld</a:t>
            </a:r>
            <a:endParaRPr lang="de-AT"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7800F-18ED-D0C4-D4EE-2E2F48CAE332}"/>
              </a:ext>
            </a:extLst>
          </p:cNvPr>
          <p:cNvSpPr>
            <a:spLocks noGrp="1"/>
          </p:cNvSpPr>
          <p:nvPr>
            <p:ph type="title"/>
          </p:nvPr>
        </p:nvSpPr>
        <p:spPr>
          <a:xfrm>
            <a:off x="468313" y="836613"/>
            <a:ext cx="8229600" cy="584200"/>
          </a:xfrm>
        </p:spPr>
        <p:txBody>
          <a:bodyPr/>
          <a:lstStyle/>
          <a:p>
            <a:r>
              <a:rPr lang="de-DE" altLang="de-DE" sz="3200" dirty="0"/>
              <a:t>Das ist Geld</a:t>
            </a:r>
            <a:endParaRPr lang="de-AT" altLang="de-DE" sz="3200" dirty="0"/>
          </a:p>
        </p:txBody>
      </p:sp>
      <p:sp>
        <p:nvSpPr>
          <p:cNvPr id="3" name="Textfeld 3">
            <a:extLst>
              <a:ext uri="{FF2B5EF4-FFF2-40B4-BE49-F238E27FC236}">
                <a16:creationId xmlns:a16="http://schemas.microsoft.com/office/drawing/2014/main" id="{B67EA85C-3FFD-3FF6-5335-6602830E786C}"/>
              </a:ext>
            </a:extLst>
          </p:cNvPr>
          <p:cNvSpPr txBox="1">
            <a:spLocks noChangeArrowheads="1"/>
          </p:cNvSpPr>
          <p:nvPr/>
        </p:nvSpPr>
        <p:spPr bwMode="auto">
          <a:xfrm>
            <a:off x="687388" y="2163763"/>
            <a:ext cx="1860550" cy="369887"/>
          </a:xfrm>
          <a:prstGeom prst="rect">
            <a:avLst/>
          </a:prstGeom>
          <a:solidFill>
            <a:srgbClr val="FFC000"/>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1800" b="0" dirty="0">
                <a:solidFill>
                  <a:schemeClr val="tx1"/>
                </a:solidFill>
                <a:latin typeface="Calibri" panose="020F0502020204030204" pitchFamily="34" charset="0"/>
              </a:rPr>
              <a:t>Zahlungsmittel</a:t>
            </a:r>
            <a:endParaRPr lang="de-AT" altLang="de-DE" sz="1800" b="0" dirty="0">
              <a:solidFill>
                <a:schemeClr val="tx1"/>
              </a:solidFill>
              <a:latin typeface="Calibri" panose="020F0502020204030204" pitchFamily="34" charset="0"/>
            </a:endParaRPr>
          </a:p>
        </p:txBody>
      </p:sp>
      <p:sp>
        <p:nvSpPr>
          <p:cNvPr id="4" name="Textfeld 4">
            <a:extLst>
              <a:ext uri="{FF2B5EF4-FFF2-40B4-BE49-F238E27FC236}">
                <a16:creationId xmlns:a16="http://schemas.microsoft.com/office/drawing/2014/main" id="{88F0AAAA-BB4B-1D35-FB48-F89D0260017A}"/>
              </a:ext>
            </a:extLst>
          </p:cNvPr>
          <p:cNvSpPr txBox="1">
            <a:spLocks noChangeArrowheads="1"/>
          </p:cNvSpPr>
          <p:nvPr/>
        </p:nvSpPr>
        <p:spPr bwMode="auto">
          <a:xfrm>
            <a:off x="687388" y="3038475"/>
            <a:ext cx="1617663" cy="369888"/>
          </a:xfrm>
          <a:prstGeom prst="rect">
            <a:avLst/>
          </a:prstGeom>
          <a:solidFill>
            <a:srgbClr val="FFC000"/>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1800" b="0">
                <a:solidFill>
                  <a:schemeClr val="tx1"/>
                </a:solidFill>
                <a:latin typeface="Calibri" panose="020F0502020204030204" pitchFamily="34" charset="0"/>
              </a:rPr>
              <a:t>Wertmesser</a:t>
            </a:r>
          </a:p>
        </p:txBody>
      </p:sp>
      <p:sp>
        <p:nvSpPr>
          <p:cNvPr id="5" name="Textfeld 5">
            <a:extLst>
              <a:ext uri="{FF2B5EF4-FFF2-40B4-BE49-F238E27FC236}">
                <a16:creationId xmlns:a16="http://schemas.microsoft.com/office/drawing/2014/main" id="{D33B3F25-78B9-6404-C382-1C3C3225D3DE}"/>
              </a:ext>
            </a:extLst>
          </p:cNvPr>
          <p:cNvSpPr txBox="1">
            <a:spLocks noChangeArrowheads="1"/>
          </p:cNvSpPr>
          <p:nvPr/>
        </p:nvSpPr>
        <p:spPr bwMode="auto">
          <a:xfrm>
            <a:off x="687388" y="3913188"/>
            <a:ext cx="2506662" cy="368300"/>
          </a:xfrm>
          <a:prstGeom prst="rect">
            <a:avLst/>
          </a:prstGeom>
          <a:solidFill>
            <a:srgbClr val="FFC000"/>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1800" b="0">
                <a:solidFill>
                  <a:schemeClr val="tx1"/>
                </a:solidFill>
                <a:latin typeface="Calibri" panose="020F0502020204030204" pitchFamily="34" charset="0"/>
              </a:rPr>
              <a:t>Aufbewahrungsmittel</a:t>
            </a:r>
          </a:p>
        </p:txBody>
      </p:sp>
      <p:sp>
        <p:nvSpPr>
          <p:cNvPr id="6" name="Textfeld 6">
            <a:extLst>
              <a:ext uri="{FF2B5EF4-FFF2-40B4-BE49-F238E27FC236}">
                <a16:creationId xmlns:a16="http://schemas.microsoft.com/office/drawing/2014/main" id="{9CEAEEE4-8165-500B-650B-AC7A23CA499B}"/>
              </a:ext>
            </a:extLst>
          </p:cNvPr>
          <p:cNvSpPr txBox="1">
            <a:spLocks noChangeArrowheads="1"/>
          </p:cNvSpPr>
          <p:nvPr/>
        </p:nvSpPr>
        <p:spPr bwMode="auto">
          <a:xfrm>
            <a:off x="687388" y="4786313"/>
            <a:ext cx="2217737" cy="369888"/>
          </a:xfrm>
          <a:prstGeom prst="rect">
            <a:avLst/>
          </a:prstGeom>
          <a:solidFill>
            <a:srgbClr val="FFC000"/>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1800" b="0" dirty="0">
                <a:solidFill>
                  <a:schemeClr val="tx1"/>
                </a:solidFill>
                <a:latin typeface="Calibri" panose="020F0502020204030204" pitchFamily="34" charset="0"/>
              </a:rPr>
              <a:t>Spekulationsmittel</a:t>
            </a:r>
            <a:endParaRPr lang="de-AT" altLang="de-DE" sz="1800" b="0" dirty="0">
              <a:solidFill>
                <a:schemeClr val="tx1"/>
              </a:solidFill>
              <a:latin typeface="Calibri" panose="020F0502020204030204" pitchFamily="34" charset="0"/>
            </a:endParaRPr>
          </a:p>
        </p:txBody>
      </p:sp>
      <p:sp>
        <p:nvSpPr>
          <p:cNvPr id="7" name="Textfeld 7">
            <a:extLst>
              <a:ext uri="{FF2B5EF4-FFF2-40B4-BE49-F238E27FC236}">
                <a16:creationId xmlns:a16="http://schemas.microsoft.com/office/drawing/2014/main" id="{CFB454B0-8F45-834A-C39D-AC952EC2F463}"/>
              </a:ext>
            </a:extLst>
          </p:cNvPr>
          <p:cNvSpPr txBox="1">
            <a:spLocks noChangeArrowheads="1"/>
          </p:cNvSpPr>
          <p:nvPr/>
        </p:nvSpPr>
        <p:spPr bwMode="auto">
          <a:xfrm>
            <a:off x="687388" y="5661025"/>
            <a:ext cx="1628775" cy="369888"/>
          </a:xfrm>
          <a:prstGeom prst="rect">
            <a:avLst/>
          </a:prstGeom>
          <a:solidFill>
            <a:srgbClr val="FFC000"/>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1800" b="0">
                <a:solidFill>
                  <a:schemeClr val="tx1"/>
                </a:solidFill>
                <a:latin typeface="Calibri" panose="020F0502020204030204" pitchFamily="34" charset="0"/>
              </a:rPr>
              <a:t>Machtmittel</a:t>
            </a:r>
            <a:endParaRPr lang="de-AT" altLang="de-DE" sz="1800" b="0">
              <a:solidFill>
                <a:schemeClr val="tx1"/>
              </a:solidFill>
              <a:latin typeface="Calibri" panose="020F0502020204030204" pitchFamily="34" charset="0"/>
            </a:endParaRPr>
          </a:p>
        </p:txBody>
      </p:sp>
      <p:sp>
        <p:nvSpPr>
          <p:cNvPr id="8" name="Textfeld 7">
            <a:extLst>
              <a:ext uri="{FF2B5EF4-FFF2-40B4-BE49-F238E27FC236}">
                <a16:creationId xmlns:a16="http://schemas.microsoft.com/office/drawing/2014/main" id="{E02ED9BA-E6DA-4F09-0FF5-28128CC2A35A}"/>
              </a:ext>
            </a:extLst>
          </p:cNvPr>
          <p:cNvSpPr txBox="1">
            <a:spLocks noChangeArrowheads="1"/>
          </p:cNvSpPr>
          <p:nvPr/>
        </p:nvSpPr>
        <p:spPr bwMode="auto">
          <a:xfrm>
            <a:off x="5890815" y="2163763"/>
            <a:ext cx="3068638" cy="369887"/>
          </a:xfrm>
          <a:prstGeom prst="rect">
            <a:avLst/>
          </a:prstGeom>
          <a:solidFill>
            <a:schemeClr val="accent2">
              <a:lumMod val="40000"/>
              <a:lumOff val="60000"/>
            </a:schemeClr>
          </a:solidFill>
          <a:ln w="9525">
            <a:solidFill>
              <a:schemeClr val="tx1"/>
            </a:solidFill>
            <a:miter lim="800000"/>
            <a:headEnd/>
            <a:tailEnd/>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Wert von Gütern und Diensten</a:t>
            </a:r>
            <a:endParaRPr lang="de-AT" altLang="de-DE" sz="1800" b="0" dirty="0">
              <a:solidFill>
                <a:schemeClr val="tx1"/>
              </a:solidFill>
              <a:latin typeface="Calibri" panose="020F0502020204030204" pitchFamily="34" charset="0"/>
            </a:endParaRPr>
          </a:p>
        </p:txBody>
      </p:sp>
      <p:sp>
        <p:nvSpPr>
          <p:cNvPr id="9" name="Textfeld 8">
            <a:extLst>
              <a:ext uri="{FF2B5EF4-FFF2-40B4-BE49-F238E27FC236}">
                <a16:creationId xmlns:a16="http://schemas.microsoft.com/office/drawing/2014/main" id="{323B10A1-6949-657B-7358-5A66276B6A76}"/>
              </a:ext>
            </a:extLst>
          </p:cNvPr>
          <p:cNvSpPr txBox="1">
            <a:spLocks noChangeArrowheads="1"/>
          </p:cNvSpPr>
          <p:nvPr/>
        </p:nvSpPr>
        <p:spPr bwMode="auto">
          <a:xfrm>
            <a:off x="6051153" y="3038475"/>
            <a:ext cx="2908300" cy="369888"/>
          </a:xfrm>
          <a:prstGeom prst="rect">
            <a:avLst/>
          </a:prstGeom>
          <a:solidFill>
            <a:schemeClr val="accent2">
              <a:lumMod val="40000"/>
              <a:lumOff val="60000"/>
            </a:schemeClr>
          </a:solidFill>
          <a:ln w="9525">
            <a:solidFill>
              <a:schemeClr val="tx1"/>
            </a:solidFill>
            <a:miter lim="800000"/>
            <a:headEnd/>
            <a:tailEnd/>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Gewinne aus Geldgeschäften</a:t>
            </a:r>
            <a:endParaRPr lang="de-AT" altLang="de-DE" sz="1800" b="0" dirty="0">
              <a:solidFill>
                <a:schemeClr val="tx1"/>
              </a:solidFill>
              <a:latin typeface="Calibri" panose="020F0502020204030204" pitchFamily="34" charset="0"/>
            </a:endParaRPr>
          </a:p>
        </p:txBody>
      </p:sp>
      <p:sp>
        <p:nvSpPr>
          <p:cNvPr id="10" name="Textfeld 9">
            <a:extLst>
              <a:ext uri="{FF2B5EF4-FFF2-40B4-BE49-F238E27FC236}">
                <a16:creationId xmlns:a16="http://schemas.microsoft.com/office/drawing/2014/main" id="{1EABE9D1-0BB3-1F66-7E19-F92F0697A654}"/>
              </a:ext>
            </a:extLst>
          </p:cNvPr>
          <p:cNvSpPr txBox="1">
            <a:spLocks noChangeArrowheads="1"/>
          </p:cNvSpPr>
          <p:nvPr/>
        </p:nvSpPr>
        <p:spPr bwMode="auto">
          <a:xfrm>
            <a:off x="7849791" y="3913188"/>
            <a:ext cx="1109662" cy="368300"/>
          </a:xfrm>
          <a:prstGeom prst="rect">
            <a:avLst/>
          </a:prstGeom>
          <a:solidFill>
            <a:schemeClr val="accent2">
              <a:lumMod val="40000"/>
              <a:lumOff val="60000"/>
            </a:schemeClr>
          </a:solidFill>
          <a:ln w="9525">
            <a:solidFill>
              <a:schemeClr val="tx1"/>
            </a:solidFill>
            <a:miter lim="800000"/>
            <a:headEnd/>
            <a:tailEnd/>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einkaufen</a:t>
            </a:r>
            <a:endParaRPr lang="de-AT" altLang="de-DE" sz="1800" b="0" dirty="0">
              <a:solidFill>
                <a:schemeClr val="tx1"/>
              </a:solidFill>
              <a:latin typeface="Calibri" panose="020F0502020204030204" pitchFamily="34" charset="0"/>
            </a:endParaRPr>
          </a:p>
        </p:txBody>
      </p:sp>
      <p:sp>
        <p:nvSpPr>
          <p:cNvPr id="11" name="Textfeld 10">
            <a:extLst>
              <a:ext uri="{FF2B5EF4-FFF2-40B4-BE49-F238E27FC236}">
                <a16:creationId xmlns:a16="http://schemas.microsoft.com/office/drawing/2014/main" id="{E3C7C683-FE31-C017-37A6-F9AF67A3E8BD}"/>
              </a:ext>
            </a:extLst>
          </p:cNvPr>
          <p:cNvSpPr txBox="1">
            <a:spLocks noChangeArrowheads="1"/>
          </p:cNvSpPr>
          <p:nvPr/>
        </p:nvSpPr>
        <p:spPr bwMode="auto">
          <a:xfrm>
            <a:off x="6189266" y="4786313"/>
            <a:ext cx="2770187" cy="369888"/>
          </a:xfrm>
          <a:prstGeom prst="rect">
            <a:avLst/>
          </a:prstGeom>
          <a:solidFill>
            <a:schemeClr val="accent2">
              <a:lumMod val="40000"/>
              <a:lumOff val="60000"/>
            </a:schemeClr>
          </a:solidFill>
          <a:ln w="9525">
            <a:solidFill>
              <a:schemeClr val="tx1"/>
            </a:solidFill>
            <a:miter lim="800000"/>
            <a:headEnd/>
            <a:tailEnd/>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sparen für spätere Einkäufe</a:t>
            </a:r>
            <a:endParaRPr lang="de-AT" altLang="de-DE" sz="1800" b="0" dirty="0">
              <a:solidFill>
                <a:schemeClr val="tx1"/>
              </a:solidFill>
              <a:latin typeface="Calibri" panose="020F0502020204030204" pitchFamily="34" charset="0"/>
            </a:endParaRPr>
          </a:p>
        </p:txBody>
      </p:sp>
      <p:sp>
        <p:nvSpPr>
          <p:cNvPr id="12" name="Textfeld 11">
            <a:extLst>
              <a:ext uri="{FF2B5EF4-FFF2-40B4-BE49-F238E27FC236}">
                <a16:creationId xmlns:a16="http://schemas.microsoft.com/office/drawing/2014/main" id="{C24ACFC3-B519-8CEF-EFD0-F0CD1C7411B3}"/>
              </a:ext>
            </a:extLst>
          </p:cNvPr>
          <p:cNvSpPr txBox="1">
            <a:spLocks noChangeArrowheads="1"/>
          </p:cNvSpPr>
          <p:nvPr/>
        </p:nvSpPr>
        <p:spPr bwMode="auto">
          <a:xfrm>
            <a:off x="5724128" y="5661025"/>
            <a:ext cx="3235325" cy="369888"/>
          </a:xfrm>
          <a:prstGeom prst="rect">
            <a:avLst/>
          </a:prstGeom>
          <a:solidFill>
            <a:schemeClr val="accent2">
              <a:lumMod val="40000"/>
              <a:lumOff val="60000"/>
            </a:schemeClr>
          </a:solidFill>
          <a:ln w="9525">
            <a:solidFill>
              <a:schemeClr val="tx1"/>
            </a:solidFill>
            <a:miter lim="800000"/>
            <a:headEnd/>
            <a:tailEnd/>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um Einfluss auf andere zu haben</a:t>
            </a:r>
            <a:endParaRPr lang="de-AT" altLang="de-DE" sz="18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77915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746 -0.01111 L -0.56337 -0.25486 " pathEditMode="relative" rAng="0" ptsTypes="AA">
                                      <p:cBhvr>
                                        <p:cTn id="6" dur="2000" fill="hold"/>
                                        <p:tgtEl>
                                          <p:spTgt spid="10"/>
                                        </p:tgtEl>
                                        <p:attrNameLst>
                                          <p:attrName>ppt_x</p:attrName>
                                          <p:attrName>ppt_y</p:attrName>
                                        </p:attrNameLst>
                                      </p:cBhvr>
                                      <p:rCtr x="-28542" y="-1219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8.33333E-7 -1.11111E-6 L -0.38021 0.12616 " pathEditMode="relative" rAng="0" ptsTypes="AA">
                                      <p:cBhvr>
                                        <p:cTn id="10" dur="2000" fill="hold"/>
                                        <p:tgtEl>
                                          <p:spTgt spid="8"/>
                                        </p:tgtEl>
                                        <p:attrNameLst>
                                          <p:attrName>ppt_x</p:attrName>
                                          <p:attrName>ppt_y</p:attrName>
                                        </p:attrNameLst>
                                      </p:cBhvr>
                                      <p:rCtr x="-19010" y="629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38889E-6 0.00625 L -0.31806 -0.12778 " pathEditMode="relative" rAng="0" ptsTypes="AA">
                                      <p:cBhvr>
                                        <p:cTn id="14" dur="2000" fill="hold"/>
                                        <p:tgtEl>
                                          <p:spTgt spid="11"/>
                                        </p:tgtEl>
                                        <p:attrNameLst>
                                          <p:attrName>ppt_x</p:attrName>
                                          <p:attrName>ppt_y</p:attrName>
                                        </p:attrNameLst>
                                      </p:cBhvr>
                                      <p:rCtr x="-15903" y="-671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2.77778E-6 2.59259E-6 L -0.33837 0.25486 " pathEditMode="relative" rAng="0" ptsTypes="AA">
                                      <p:cBhvr>
                                        <p:cTn id="18" dur="2000" fill="hold"/>
                                        <p:tgtEl>
                                          <p:spTgt spid="9"/>
                                        </p:tgtEl>
                                        <p:attrNameLst>
                                          <p:attrName>ppt_x</p:attrName>
                                          <p:attrName>ppt_y</p:attrName>
                                        </p:attrNameLst>
                                      </p:cBhvr>
                                      <p:rCtr x="-16927" y="1273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1.38889E-6 -4.81481E-6 L -0.36319 0.00024 " pathEditMode="relative" rAng="0" ptsTypes="AA">
                                      <p:cBhvr>
                                        <p:cTn id="22" dur="2000" fill="hold"/>
                                        <p:tgtEl>
                                          <p:spTgt spid="12"/>
                                        </p:tgtEl>
                                        <p:attrNameLst>
                                          <p:attrName>ppt_x</p:attrName>
                                          <p:attrName>ppt_y</p:attrName>
                                        </p:attrNameLst>
                                      </p:cBhvr>
                                      <p:rCtr x="-1816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08812E-186B-3384-2EEA-9F156359FFA0}"/>
              </a:ext>
            </a:extLst>
          </p:cNvPr>
          <p:cNvSpPr>
            <a:spLocks noGrp="1"/>
          </p:cNvSpPr>
          <p:nvPr>
            <p:ph type="title"/>
          </p:nvPr>
        </p:nvSpPr>
        <p:spPr>
          <a:xfrm>
            <a:off x="468313" y="845056"/>
            <a:ext cx="8229600" cy="584775"/>
          </a:xfrm>
        </p:spPr>
        <p:txBody>
          <a:bodyPr/>
          <a:lstStyle/>
          <a:p>
            <a:r>
              <a:rPr lang="de-DE" altLang="de-DE" sz="3200" dirty="0"/>
              <a:t>Formen des Geldes - Zahlungsmöglichkeiten</a:t>
            </a:r>
            <a:endParaRPr lang="de-AT" altLang="de-DE" sz="3200" dirty="0"/>
          </a:p>
        </p:txBody>
      </p:sp>
      <p:sp>
        <p:nvSpPr>
          <p:cNvPr id="3" name="Textfeld 2">
            <a:extLst>
              <a:ext uri="{FF2B5EF4-FFF2-40B4-BE49-F238E27FC236}">
                <a16:creationId xmlns:a16="http://schemas.microsoft.com/office/drawing/2014/main" id="{4EE19D82-22DA-BF47-A4B1-52D19867A487}"/>
              </a:ext>
            </a:extLst>
          </p:cNvPr>
          <p:cNvSpPr txBox="1">
            <a:spLocks noChangeArrowheads="1"/>
          </p:cNvSpPr>
          <p:nvPr/>
        </p:nvSpPr>
        <p:spPr bwMode="auto">
          <a:xfrm>
            <a:off x="5867400" y="1916113"/>
            <a:ext cx="1514475" cy="369887"/>
          </a:xfrm>
          <a:prstGeom prst="rect">
            <a:avLst/>
          </a:prstGeom>
          <a:solidFill>
            <a:schemeClr val="accent3">
              <a:lumMod val="60000"/>
              <a:lumOff val="40000"/>
            </a:schemeClr>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de-DE" altLang="de-DE" sz="1800" b="0" dirty="0">
                <a:solidFill>
                  <a:schemeClr val="tx1"/>
                </a:solidFill>
                <a:latin typeface="Calibri" panose="020F0502020204030204" pitchFamily="34" charset="0"/>
              </a:rPr>
              <a:t>Barzahlung</a:t>
            </a:r>
            <a:endParaRPr lang="de-AT" altLang="de-DE" sz="1800" b="0" dirty="0">
              <a:solidFill>
                <a:schemeClr val="tx1"/>
              </a:solidFill>
              <a:latin typeface="Calibri" panose="020F0502020204030204" pitchFamily="34" charset="0"/>
            </a:endParaRPr>
          </a:p>
        </p:txBody>
      </p:sp>
      <p:sp>
        <p:nvSpPr>
          <p:cNvPr id="4" name="Textfeld 3">
            <a:extLst>
              <a:ext uri="{FF2B5EF4-FFF2-40B4-BE49-F238E27FC236}">
                <a16:creationId xmlns:a16="http://schemas.microsoft.com/office/drawing/2014/main" id="{91B29BA3-4E1E-5A6F-C680-BEBCEC97EE53}"/>
              </a:ext>
            </a:extLst>
          </p:cNvPr>
          <p:cNvSpPr txBox="1">
            <a:spLocks noChangeArrowheads="1"/>
          </p:cNvSpPr>
          <p:nvPr/>
        </p:nvSpPr>
        <p:spPr bwMode="auto">
          <a:xfrm>
            <a:off x="5867400" y="2550589"/>
            <a:ext cx="1899559" cy="369332"/>
          </a:xfrm>
          <a:prstGeom prst="rect">
            <a:avLst/>
          </a:prstGeom>
          <a:solidFill>
            <a:schemeClr val="accent3">
              <a:lumMod val="60000"/>
              <a:lumOff val="40000"/>
            </a:schemeClr>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de-DE" altLang="de-DE" sz="1800" b="0" dirty="0">
                <a:solidFill>
                  <a:schemeClr val="tx1"/>
                </a:solidFill>
                <a:latin typeface="Calibri" panose="020F0502020204030204" pitchFamily="34" charset="0"/>
              </a:rPr>
              <a:t>Bankomatkarte</a:t>
            </a:r>
            <a:endParaRPr lang="de-AT" altLang="de-DE" sz="1800" b="0" dirty="0">
              <a:solidFill>
                <a:schemeClr val="tx1"/>
              </a:solidFill>
              <a:latin typeface="Calibri" panose="020F0502020204030204" pitchFamily="34" charset="0"/>
            </a:endParaRPr>
          </a:p>
        </p:txBody>
      </p:sp>
      <p:sp>
        <p:nvSpPr>
          <p:cNvPr id="5" name="Textfeld 4">
            <a:extLst>
              <a:ext uri="{FF2B5EF4-FFF2-40B4-BE49-F238E27FC236}">
                <a16:creationId xmlns:a16="http://schemas.microsoft.com/office/drawing/2014/main" id="{29F6D3C0-CA85-BA3C-8D7C-833C27846112}"/>
              </a:ext>
            </a:extLst>
          </p:cNvPr>
          <p:cNvSpPr txBox="1">
            <a:spLocks noChangeArrowheads="1"/>
          </p:cNvSpPr>
          <p:nvPr/>
        </p:nvSpPr>
        <p:spPr bwMode="auto">
          <a:xfrm>
            <a:off x="5867400" y="3183478"/>
            <a:ext cx="1514475" cy="368300"/>
          </a:xfrm>
          <a:prstGeom prst="rect">
            <a:avLst/>
          </a:prstGeom>
          <a:solidFill>
            <a:schemeClr val="accent3">
              <a:lumMod val="60000"/>
              <a:lumOff val="40000"/>
            </a:schemeClr>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de-DE" altLang="de-DE" sz="1800" b="0">
                <a:solidFill>
                  <a:schemeClr val="tx1"/>
                </a:solidFill>
                <a:latin typeface="Calibri" panose="020F0502020204030204" pitchFamily="34" charset="0"/>
              </a:rPr>
              <a:t>Kreditkarte</a:t>
            </a:r>
            <a:endParaRPr lang="de-AT" altLang="de-DE" sz="1800" b="0">
              <a:solidFill>
                <a:schemeClr val="tx1"/>
              </a:solidFill>
              <a:latin typeface="Calibri" panose="020F0502020204030204" pitchFamily="34" charset="0"/>
            </a:endParaRPr>
          </a:p>
        </p:txBody>
      </p:sp>
      <p:sp>
        <p:nvSpPr>
          <p:cNvPr id="6" name="Textfeld 5">
            <a:extLst>
              <a:ext uri="{FF2B5EF4-FFF2-40B4-BE49-F238E27FC236}">
                <a16:creationId xmlns:a16="http://schemas.microsoft.com/office/drawing/2014/main" id="{20A52733-68F7-8820-AA94-555D346DBA4B}"/>
              </a:ext>
            </a:extLst>
          </p:cNvPr>
          <p:cNvSpPr txBox="1">
            <a:spLocks noChangeArrowheads="1"/>
          </p:cNvSpPr>
          <p:nvPr/>
        </p:nvSpPr>
        <p:spPr bwMode="auto">
          <a:xfrm>
            <a:off x="5867400" y="3816367"/>
            <a:ext cx="1906291" cy="369332"/>
          </a:xfrm>
          <a:prstGeom prst="rect">
            <a:avLst/>
          </a:prstGeom>
          <a:solidFill>
            <a:schemeClr val="accent3">
              <a:lumMod val="60000"/>
              <a:lumOff val="40000"/>
            </a:schemeClr>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de-DE" altLang="de-DE" sz="1800" b="0" dirty="0">
                <a:solidFill>
                  <a:schemeClr val="tx1"/>
                </a:solidFill>
                <a:latin typeface="Calibri" panose="020F0502020204030204" pitchFamily="34" charset="0"/>
              </a:rPr>
              <a:t>Online-Banking</a:t>
            </a:r>
            <a:endParaRPr lang="de-AT" altLang="de-DE" sz="1800" b="0" dirty="0">
              <a:solidFill>
                <a:schemeClr val="tx1"/>
              </a:solidFill>
              <a:latin typeface="Calibri" panose="020F0502020204030204" pitchFamily="34" charset="0"/>
            </a:endParaRPr>
          </a:p>
        </p:txBody>
      </p:sp>
      <p:sp>
        <p:nvSpPr>
          <p:cNvPr id="7" name="Textfeld 6">
            <a:extLst>
              <a:ext uri="{FF2B5EF4-FFF2-40B4-BE49-F238E27FC236}">
                <a16:creationId xmlns:a16="http://schemas.microsoft.com/office/drawing/2014/main" id="{C92042EE-E380-06F0-C340-FB4A11BE46A3}"/>
              </a:ext>
            </a:extLst>
          </p:cNvPr>
          <p:cNvSpPr txBox="1">
            <a:spLocks noChangeArrowheads="1"/>
          </p:cNvSpPr>
          <p:nvPr/>
        </p:nvSpPr>
        <p:spPr bwMode="auto">
          <a:xfrm>
            <a:off x="5867400" y="4450288"/>
            <a:ext cx="2259013" cy="369888"/>
          </a:xfrm>
          <a:prstGeom prst="rect">
            <a:avLst/>
          </a:prstGeom>
          <a:solidFill>
            <a:schemeClr val="accent3">
              <a:lumMod val="60000"/>
              <a:lumOff val="40000"/>
            </a:schemeClr>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de-DE" altLang="de-DE" sz="1800" b="0">
                <a:solidFill>
                  <a:schemeClr val="tx1"/>
                </a:solidFill>
                <a:latin typeface="Calibri" panose="020F0502020204030204" pitchFamily="34" charset="0"/>
              </a:rPr>
              <a:t>Einziehungsauftrag</a:t>
            </a:r>
            <a:endParaRPr lang="de-AT" altLang="de-DE" sz="1800" b="0">
              <a:solidFill>
                <a:schemeClr val="tx1"/>
              </a:solidFill>
              <a:latin typeface="Calibri" panose="020F0502020204030204" pitchFamily="34" charset="0"/>
            </a:endParaRPr>
          </a:p>
        </p:txBody>
      </p:sp>
      <p:sp>
        <p:nvSpPr>
          <p:cNvPr id="8" name="Textfeld 7">
            <a:extLst>
              <a:ext uri="{FF2B5EF4-FFF2-40B4-BE49-F238E27FC236}">
                <a16:creationId xmlns:a16="http://schemas.microsoft.com/office/drawing/2014/main" id="{84983327-C1D3-5537-98E7-2049066AC740}"/>
              </a:ext>
            </a:extLst>
          </p:cNvPr>
          <p:cNvSpPr txBox="1">
            <a:spLocks noChangeArrowheads="1"/>
          </p:cNvSpPr>
          <p:nvPr/>
        </p:nvSpPr>
        <p:spPr bwMode="auto">
          <a:xfrm>
            <a:off x="5867400" y="5084763"/>
            <a:ext cx="1714500" cy="369887"/>
          </a:xfrm>
          <a:prstGeom prst="rect">
            <a:avLst/>
          </a:prstGeom>
          <a:solidFill>
            <a:schemeClr val="accent3">
              <a:lumMod val="60000"/>
              <a:lumOff val="40000"/>
            </a:schemeClr>
          </a:solidFill>
          <a:ln w="9525">
            <a:solidFill>
              <a:schemeClr val="tx1"/>
            </a:solidFill>
            <a:miter lim="800000"/>
            <a:headEnd/>
            <a:tailEnd/>
          </a:ln>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Ø"/>
            </a:pPr>
            <a:r>
              <a:rPr lang="de-DE" altLang="de-DE" sz="1800" b="0">
                <a:solidFill>
                  <a:schemeClr val="tx1"/>
                </a:solidFill>
                <a:latin typeface="Calibri" panose="020F0502020204030204" pitchFamily="34" charset="0"/>
              </a:rPr>
              <a:t>Dauerauftrag</a:t>
            </a:r>
            <a:endParaRPr lang="de-AT" altLang="de-DE" sz="1800" b="0">
              <a:solidFill>
                <a:schemeClr val="tx1"/>
              </a:solidFill>
              <a:latin typeface="Calibri" panose="020F0502020204030204" pitchFamily="34" charset="0"/>
            </a:endParaRPr>
          </a:p>
        </p:txBody>
      </p:sp>
      <p:pic>
        <p:nvPicPr>
          <p:cNvPr id="9" name="Picture 2">
            <a:extLst>
              <a:ext uri="{FF2B5EF4-FFF2-40B4-BE49-F238E27FC236}">
                <a16:creationId xmlns:a16="http://schemas.microsoft.com/office/drawing/2014/main" id="{4CEDE63C-DCBA-97C5-ECCC-6D891BD649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286000"/>
            <a:ext cx="3838575"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a:extLst>
              <a:ext uri="{FF2B5EF4-FFF2-40B4-BE49-F238E27FC236}">
                <a16:creationId xmlns:a16="http://schemas.microsoft.com/office/drawing/2014/main" id="{332B55DF-1EE5-B899-9959-1A7CF1A9A1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276475"/>
            <a:ext cx="3862388" cy="2371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a:extLst>
              <a:ext uri="{FF2B5EF4-FFF2-40B4-BE49-F238E27FC236}">
                <a16:creationId xmlns:a16="http://schemas.microsoft.com/office/drawing/2014/main" id="{24EE3F4A-E3A0-6FD8-9F65-40DD19C6B8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2034" y="2267635"/>
            <a:ext cx="3305175"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feld 11">
            <a:extLst>
              <a:ext uri="{FF2B5EF4-FFF2-40B4-BE49-F238E27FC236}">
                <a16:creationId xmlns:a16="http://schemas.microsoft.com/office/drawing/2014/main" id="{7F63A090-4188-7EBE-84CA-B882C2565675}"/>
              </a:ext>
            </a:extLst>
          </p:cNvPr>
          <p:cNvSpPr txBox="1">
            <a:spLocks noChangeArrowheads="1"/>
          </p:cNvSpPr>
          <p:nvPr/>
        </p:nvSpPr>
        <p:spPr bwMode="auto">
          <a:xfrm>
            <a:off x="470164" y="2967035"/>
            <a:ext cx="535530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de-DE" sz="1800" b="0" dirty="0">
                <a:solidFill>
                  <a:schemeClr val="tx1"/>
                </a:solidFill>
                <a:latin typeface="+mj-lt"/>
              </a:rPr>
              <a:t>Beim Online-Banking wird mit dem Handy oder dem PC </a:t>
            </a:r>
            <a:br>
              <a:rPr lang="de-DE" sz="1800" b="0" dirty="0">
                <a:solidFill>
                  <a:schemeClr val="tx1"/>
                </a:solidFill>
                <a:latin typeface="+mj-lt"/>
              </a:rPr>
            </a:br>
            <a:r>
              <a:rPr lang="de-DE" sz="1800" b="0" dirty="0">
                <a:solidFill>
                  <a:schemeClr val="tx1"/>
                </a:solidFill>
                <a:latin typeface="+mj-lt"/>
              </a:rPr>
              <a:t>ein bestimmter Betrag auf ein fremdes oder eigenes</a:t>
            </a:r>
            <a:br>
              <a:rPr lang="de-DE" sz="1800" b="0" dirty="0">
                <a:solidFill>
                  <a:schemeClr val="tx1"/>
                </a:solidFill>
                <a:latin typeface="+mj-lt"/>
              </a:rPr>
            </a:br>
            <a:r>
              <a:rPr lang="de-DE" sz="1800" b="0" dirty="0">
                <a:solidFill>
                  <a:schemeClr val="tx1"/>
                </a:solidFill>
                <a:latin typeface="+mj-lt"/>
              </a:rPr>
              <a:t>Bankkonto überwiesen. Auf einem Formular werden</a:t>
            </a:r>
            <a:br>
              <a:rPr lang="de-DE" sz="1800" b="0" dirty="0">
                <a:solidFill>
                  <a:schemeClr val="tx1"/>
                </a:solidFill>
                <a:latin typeface="+mj-lt"/>
              </a:rPr>
            </a:br>
            <a:r>
              <a:rPr lang="de-DE" sz="1800" b="0" dirty="0">
                <a:solidFill>
                  <a:schemeClr val="tx1"/>
                </a:solidFill>
                <a:latin typeface="+mj-lt"/>
              </a:rPr>
              <a:t>alle wichtigen Daten für die Überweisung vermerkt. </a:t>
            </a:r>
            <a:endParaRPr lang="de-AT" sz="1800" b="0" dirty="0">
              <a:solidFill>
                <a:schemeClr val="tx1"/>
              </a:solidFill>
              <a:latin typeface="+mj-lt"/>
            </a:endParaRPr>
          </a:p>
        </p:txBody>
      </p:sp>
      <p:sp>
        <p:nvSpPr>
          <p:cNvPr id="13" name="Textfeld 12">
            <a:extLst>
              <a:ext uri="{FF2B5EF4-FFF2-40B4-BE49-F238E27FC236}">
                <a16:creationId xmlns:a16="http://schemas.microsoft.com/office/drawing/2014/main" id="{7A01D1C6-A123-CE78-B9F7-E4F09C8012C0}"/>
              </a:ext>
            </a:extLst>
          </p:cNvPr>
          <p:cNvSpPr txBox="1">
            <a:spLocks noChangeArrowheads="1"/>
          </p:cNvSpPr>
          <p:nvPr/>
        </p:nvSpPr>
        <p:spPr bwMode="auto">
          <a:xfrm>
            <a:off x="490679" y="2967037"/>
            <a:ext cx="43497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Ein Einziehungsauftrag erlaubt einem, einen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verschieden hohen Geldbetrag jedes Monat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abzubuchen.</a:t>
            </a:r>
            <a:endParaRPr lang="de-AT" altLang="de-DE" sz="1800" b="0" dirty="0">
              <a:solidFill>
                <a:schemeClr val="tx1"/>
              </a:solidFill>
              <a:latin typeface="Calibri" panose="020F0502020204030204" pitchFamily="34" charset="0"/>
            </a:endParaRPr>
          </a:p>
        </p:txBody>
      </p:sp>
      <p:sp>
        <p:nvSpPr>
          <p:cNvPr id="14" name="Textfeld 13">
            <a:extLst>
              <a:ext uri="{FF2B5EF4-FFF2-40B4-BE49-F238E27FC236}">
                <a16:creationId xmlns:a16="http://schemas.microsoft.com/office/drawing/2014/main" id="{6E2F1920-2ECF-5F0C-16D1-0E9376C933A4}"/>
              </a:ext>
            </a:extLst>
          </p:cNvPr>
          <p:cNvSpPr txBox="1">
            <a:spLocks noChangeArrowheads="1"/>
          </p:cNvSpPr>
          <p:nvPr/>
        </p:nvSpPr>
        <p:spPr bwMode="auto">
          <a:xfrm>
            <a:off x="475209" y="2967036"/>
            <a:ext cx="45386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Ein Dauerauftrag überweist die immer gleiche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Summe zum selben Zeitpunkt an ein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bestimmtes Bankkonto.</a:t>
            </a:r>
            <a:endParaRPr lang="de-AT" altLang="de-DE" sz="18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76986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11"/>
                                        </p:tgtEl>
                                      </p:cBhvr>
                                    </p:animEffect>
                                    <p:set>
                                      <p:cBhvr>
                                        <p:cTn id="41" dur="1" fill="hold">
                                          <p:stCondLst>
                                            <p:cond delay="499"/>
                                          </p:stCondLst>
                                        </p:cTn>
                                        <p:tgtEl>
                                          <p:spTgt spid="11"/>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2"/>
                                        </p:tgtEl>
                                      </p:cBhvr>
                                    </p:animEffect>
                                    <p:set>
                                      <p:cBhvr>
                                        <p:cTn id="54" dur="1" fill="hold">
                                          <p:stCondLst>
                                            <p:cond delay="499"/>
                                          </p:stCondLst>
                                        </p:cTn>
                                        <p:tgtEl>
                                          <p:spTgt spid="1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3"/>
                                        </p:tgtEl>
                                      </p:cBhvr>
                                    </p:animEffect>
                                    <p:set>
                                      <p:cBhvr>
                                        <p:cTn id="67" dur="1" fill="hold">
                                          <p:stCondLst>
                                            <p:cond delay="499"/>
                                          </p:stCondLst>
                                        </p:cTn>
                                        <p:tgtEl>
                                          <p:spTgt spid="1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4"/>
                                        </p:tgtEl>
                                      </p:cBhvr>
                                    </p:animEffect>
                                    <p:set>
                                      <p:cBhvr>
                                        <p:cTn id="80"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2" grpId="0"/>
      <p:bldP spid="12" grpId="1"/>
      <p:bldP spid="13" grpId="0"/>
      <p:bldP spid="13" grpId="1"/>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F0877B4-E4D6-4098-5D33-E9F4123DFE71}"/>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Tafelbild bezieht sich auf das </a:t>
            </a:r>
            <a:r>
              <a:rPr lang="de-DE" altLang="de-DE" sz="1200" kern="0" dirty="0">
                <a:latin typeface="Arial" pitchFamily="34" charset="0"/>
              </a:rPr>
              <a:t>Thema „Banken und Geld“ auf den Seiten 72 und 73 im </a:t>
            </a:r>
            <a:r>
              <a:rPr lang="de-DE" altLang="de-DE" sz="1200" kern="0" dirty="0">
                <a:solidFill>
                  <a:srgbClr val="000000"/>
                </a:solidFill>
                <a:latin typeface="Arial" pitchFamily="34" charset="0"/>
              </a:rPr>
              <a:t>Schulbuch </a:t>
            </a:r>
            <a:r>
              <a:rPr lang="de-DE" altLang="de-DE" sz="1200" i="1" kern="0" dirty="0">
                <a:solidFill>
                  <a:srgbClr val="000000"/>
                </a:solidFill>
                <a:latin typeface="Arial" pitchFamily="34" charset="0"/>
              </a:rPr>
              <a:t>unterwegs 2</a:t>
            </a:r>
            <a:r>
              <a:rPr lang="de-DE" altLang="de-DE" sz="1200" kern="0" dirty="0">
                <a:solidFill>
                  <a:srgbClr val="000000"/>
                </a:solidFill>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7" name="Rectangle 6">
            <a:extLst>
              <a:ext uri="{FF2B5EF4-FFF2-40B4-BE49-F238E27FC236}">
                <a16:creationId xmlns:a16="http://schemas.microsoft.com/office/drawing/2014/main" id="{C0BBEB11-812C-2544-BF8E-F5B4B7D3C14C}"/>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2024</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Angelika Leitner</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Fotos: MEV-Verlag, Germany; Kiyoshi </a:t>
            </a:r>
            <a:r>
              <a:rPr lang="de-DE" altLang="de-DE" sz="1200" kern="0" dirty="0" err="1"/>
              <a:t>Takahase</a:t>
            </a:r>
            <a:r>
              <a:rPr lang="de-DE" altLang="de-DE" sz="1200" kern="0" dirty="0"/>
              <a:t> Segundo – </a:t>
            </a:r>
            <a:r>
              <a:rPr lang="de-DE" altLang="de-DE" sz="1200" kern="0" dirty="0" err="1"/>
              <a:t>Thinkstock</a:t>
            </a:r>
            <a:r>
              <a:rPr lang="de-DE" altLang="de-DE" sz="1200" kern="0" dirty="0"/>
              <a:t> </a:t>
            </a:r>
          </a:p>
          <a:p>
            <a:pPr eaLnBrk="1" fontAlgn="auto" hangingPunct="1">
              <a:spcBef>
                <a:spcPts val="0"/>
              </a:spcBef>
              <a:spcAft>
                <a:spcPts val="0"/>
              </a:spcAft>
              <a:defRPr/>
            </a:pP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Bildschirmpräsentation (4:3)</PresentationFormat>
  <Paragraphs>42</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PoloBasisTB</vt:lpstr>
      <vt:lpstr>Syntax LT Std</vt:lpstr>
      <vt:lpstr>Wingdings</vt:lpstr>
      <vt:lpstr>Larissa</vt:lpstr>
      <vt:lpstr>Banken und Geld</vt:lpstr>
      <vt:lpstr>Das ist Geld</vt:lpstr>
      <vt:lpstr>Formen des Geldes - Zahlungsmöglichkeiten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205</cp:revision>
  <dcterms:created xsi:type="dcterms:W3CDTF">2013-10-08T07:58:50Z</dcterms:created>
  <dcterms:modified xsi:type="dcterms:W3CDTF">2024-01-17T10:23:20Z</dcterms:modified>
</cp:coreProperties>
</file>