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791368" y="653393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Globalisierung</a:t>
            </a:r>
          </a:p>
        </p:txBody>
      </p:sp>
      <p:sp>
        <p:nvSpPr>
          <p:cNvPr id="3" name="Text Box 10"/>
          <p:cNvSpPr txBox="1">
            <a:spLocks noChangeArrowheads="1"/>
          </p:cNvSpPr>
          <p:nvPr/>
        </p:nvSpPr>
        <p:spPr bwMode="auto">
          <a:xfrm>
            <a:off x="267494" y="1281904"/>
            <a:ext cx="4106862" cy="523220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Ja, bitte!</a:t>
            </a:r>
            <a:endParaRPr lang="de-DE" altLang="de-DE" sz="280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4" name="Pfeil nach unten 3"/>
          <p:cNvSpPr>
            <a:spLocks noChangeArrowheads="1"/>
          </p:cNvSpPr>
          <p:nvPr/>
        </p:nvSpPr>
        <p:spPr bwMode="auto">
          <a:xfrm>
            <a:off x="2212975" y="1909360"/>
            <a:ext cx="252413" cy="431800"/>
          </a:xfrm>
          <a:prstGeom prst="downArrow">
            <a:avLst>
              <a:gd name="adj1" fmla="val 50000"/>
              <a:gd name="adj2" fmla="val 49689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61628" y="2265687"/>
            <a:ext cx="446405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 weltweiter Zugang zu Produkten und Dienstleistungen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40222" y="3575209"/>
            <a:ext cx="410686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weltweite Information und Kommunikation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177799" y="4436584"/>
            <a:ext cx="4106862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Schaffung von Arbeitsplätzen in armen Ländern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88105" y="5661248"/>
            <a:ext cx="428625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rasche Hilfe bei Katastrophen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787900" y="1281904"/>
            <a:ext cx="4106863" cy="523220"/>
          </a:xfrm>
          <a:prstGeom prst="rect">
            <a:avLst/>
          </a:prstGeom>
          <a:noFill/>
          <a:ln w="9525" algn="ctr">
            <a:solidFill>
              <a:srgbClr val="FF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Nein, danke!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Pfeil nach unten 9"/>
          <p:cNvSpPr>
            <a:spLocks noChangeArrowheads="1"/>
          </p:cNvSpPr>
          <p:nvPr/>
        </p:nvSpPr>
        <p:spPr bwMode="auto">
          <a:xfrm>
            <a:off x="6734175" y="1909360"/>
            <a:ext cx="252412" cy="431800"/>
          </a:xfrm>
          <a:prstGeom prst="downArrow">
            <a:avLst>
              <a:gd name="adj1" fmla="val 50000"/>
              <a:gd name="adj2" fmla="val 49689"/>
            </a:avLst>
          </a:prstGeom>
          <a:solidFill>
            <a:srgbClr val="FF6600"/>
          </a:solidFill>
          <a:ln w="9525" algn="ctr">
            <a:solidFill>
              <a:srgbClr val="FF6600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4750594" y="2433635"/>
            <a:ext cx="410845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 Angst vor Arbeitsplatzverlust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4752181" y="3414858"/>
            <a:ext cx="410686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schlechte Arbeitsbedingungen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4783452" y="4410852"/>
            <a:ext cx="410686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„Global Players“ mächtiger als Regierungen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4750594" y="5406846"/>
            <a:ext cx="410686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 Klimawandel durch weltweiten Transport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cxnSp>
        <p:nvCxnSpPr>
          <p:cNvPr id="15" name="Gerade Verbindung 27"/>
          <p:cNvCxnSpPr>
            <a:cxnSpLocks noChangeShapeType="1"/>
          </p:cNvCxnSpPr>
          <p:nvPr/>
        </p:nvCxnSpPr>
        <p:spPr bwMode="auto">
          <a:xfrm>
            <a:off x="4572000" y="1281912"/>
            <a:ext cx="0" cy="5220000"/>
          </a:xfrm>
          <a:prstGeom prst="line">
            <a:avLst/>
          </a:prstGeom>
          <a:noFill/>
          <a:ln w="7620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  <p:bldP spid="6" grpId="0"/>
      <p:bldP spid="7" grpId="0"/>
      <p:bldP spid="8" grpId="0"/>
      <p:bldP spid="9" grpId="0" animBg="1"/>
      <p:bldP spid="10" grpId="0" animBg="1"/>
      <p:bldP spid="11" grpId="0"/>
      <p:bldP spid="12" grpId="0"/>
      <p:bldP spid="13" grpId="0"/>
      <p:bldP spid="14" grpId="0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</Words>
  <Application>Microsoft Office PowerPoint</Application>
  <PresentationFormat>Bildschirmpräsentation (4:3)</PresentationFormat>
  <Paragraphs>11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51</cp:revision>
  <dcterms:created xsi:type="dcterms:W3CDTF">2011-07-14T19:54:09Z</dcterms:created>
  <dcterms:modified xsi:type="dcterms:W3CDTF">2019-05-09T08:45:41Z</dcterms:modified>
</cp:coreProperties>
</file>