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sldIdLst>
    <p:sldId id="256" r:id="rId2"/>
    <p:sldId id="257" r:id="rId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10" autoAdjust="0"/>
    <p:restoredTop sz="94660"/>
  </p:normalViewPr>
  <p:slideViewPr>
    <p:cSldViewPr snapToGrid="0">
      <p:cViewPr varScale="1">
        <p:scale>
          <a:sx n="86" d="100"/>
          <a:sy n="86" d="100"/>
        </p:scale>
        <p:origin x="1200"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de-DE"/>
              <a:t>Mastertitelformat bearbeiten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07.04.2020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06689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07.04.2020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4656889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07.04.2020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35849058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enutzerdefiniertes Layou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2A1247-B0D5-4841-8982-A53B011B0B4F}"/>
              </a:ext>
            </a:extLst>
          </p:cNvPr>
          <p:cNvSpPr>
            <a:spLocks noGrp="1"/>
          </p:cNvSpPr>
          <p:nvPr>
            <p:ph type="title"/>
          </p:nvPr>
        </p:nvSpPr>
        <p:spPr>
          <a:xfrm>
            <a:off x="628650" y="890420"/>
            <a:ext cx="7886700" cy="1325563"/>
          </a:xfrm>
        </p:spPr>
        <p:txBody>
          <a:bodyPr/>
          <a:lstStyle/>
          <a:p>
            <a:r>
              <a:rPr lang="de-DE" dirty="0"/>
              <a:t>Mastertitelformat bearbeiten</a:t>
            </a:r>
          </a:p>
        </p:txBody>
      </p:sp>
      <p:sp>
        <p:nvSpPr>
          <p:cNvPr id="3" name="Datumsplatzhalter 2">
            <a:extLst>
              <a:ext uri="{FF2B5EF4-FFF2-40B4-BE49-F238E27FC236}">
                <a16:creationId xmlns:a16="http://schemas.microsoft.com/office/drawing/2014/main" id="{B7BECFEC-BB7F-4B58-9C9B-C50896AC779C}"/>
              </a:ext>
            </a:extLst>
          </p:cNvPr>
          <p:cNvSpPr>
            <a:spLocks noGrp="1"/>
          </p:cNvSpPr>
          <p:nvPr>
            <p:ph type="dt" sz="half" idx="10"/>
          </p:nvPr>
        </p:nvSpPr>
        <p:spPr/>
        <p:txBody>
          <a:bodyPr/>
          <a:lstStyle/>
          <a:p>
            <a:fld id="{B0731A03-36E0-481A-AB61-4D20F0B56373}" type="datetimeFigureOut">
              <a:rPr lang="de-DE" smtClean="0"/>
              <a:t>07.04.2020</a:t>
            </a:fld>
            <a:endParaRPr lang="de-DE"/>
          </a:p>
        </p:txBody>
      </p:sp>
      <p:sp>
        <p:nvSpPr>
          <p:cNvPr id="4" name="Fußzeilenplatzhalter 3">
            <a:extLst>
              <a:ext uri="{FF2B5EF4-FFF2-40B4-BE49-F238E27FC236}">
                <a16:creationId xmlns:a16="http://schemas.microsoft.com/office/drawing/2014/main" id="{758CE2E4-2E36-41A6-8422-C79C07F0C67D}"/>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A58572B2-5D03-4751-9BD0-C931752E63D3}"/>
              </a:ext>
            </a:extLst>
          </p:cNvPr>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41635399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07.04.2020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3022720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de-DE"/>
              <a:t>Mastertitelformat bearbeiten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0731A03-36E0-481A-AB61-4D20F0B56373}" type="datetimeFigureOut">
              <a:rPr lang="de-DE" smtClean="0"/>
              <a:t>07.04.2020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1950754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B0731A03-36E0-481A-AB61-4D20F0B56373}" type="datetimeFigureOut">
              <a:rPr lang="de-DE" smtClean="0"/>
              <a:t>07.04.2020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4775270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de-DE"/>
              <a:t>Mastertitelformat bearbeiten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629842" y="2505075"/>
            <a:ext cx="3868340"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4629150" y="2505075"/>
            <a:ext cx="3887391"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B0731A03-36E0-481A-AB61-4D20F0B56373}" type="datetimeFigureOut">
              <a:rPr lang="de-DE" smtClean="0"/>
              <a:t>07.04.2020</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0383434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B0731A03-36E0-481A-AB61-4D20F0B56373}" type="datetimeFigureOut">
              <a:rPr lang="de-DE" smtClean="0"/>
              <a:t>07.04.2020</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6019944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731A03-36E0-481A-AB61-4D20F0B56373}" type="datetimeFigureOut">
              <a:rPr lang="de-DE" smtClean="0"/>
              <a:t>07.04.2020</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8635742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a:t>Mastertitelformat bearbeiten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B0731A03-36E0-481A-AB61-4D20F0B56373}" type="datetimeFigureOut">
              <a:rPr lang="de-DE" smtClean="0"/>
              <a:t>07.04.2020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6025918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a:t>Mastertitelformat bearbeiten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B0731A03-36E0-481A-AB61-4D20F0B56373}" type="datetimeFigureOut">
              <a:rPr lang="de-DE" smtClean="0"/>
              <a:t>07.04.2020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8933580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731A03-36E0-481A-AB61-4D20F0B56373}" type="datetimeFigureOut">
              <a:rPr lang="de-DE" smtClean="0"/>
              <a:t>07.04.2020</a:t>
            </a:fld>
            <a:endParaRPr lang="de-DE"/>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A349DF-6C13-4A2B-82CC-A58F9C08095E}" type="slidenum">
              <a:rPr lang="de-DE" smtClean="0"/>
              <a:t>‹Nr.›</a:t>
            </a:fld>
            <a:endParaRPr lang="de-DE"/>
          </a:p>
        </p:txBody>
      </p:sp>
    </p:spTree>
    <p:extLst>
      <p:ext uri="{BB962C8B-B14F-4D97-AF65-F5344CB8AC3E}">
        <p14:creationId xmlns:p14="http://schemas.microsoft.com/office/powerpoint/2010/main" val="1894585154"/>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 Box 10">
            <a:extLst>
              <a:ext uri="{FF2B5EF4-FFF2-40B4-BE49-F238E27FC236}">
                <a16:creationId xmlns:a16="http://schemas.microsoft.com/office/drawing/2014/main" id="{BA07F4FA-5FAE-4313-988E-8BCFB3461A6A}"/>
              </a:ext>
            </a:extLst>
          </p:cNvPr>
          <p:cNvSpPr txBox="1">
            <a:spLocks noChangeArrowheads="1"/>
          </p:cNvSpPr>
          <p:nvPr/>
        </p:nvSpPr>
        <p:spPr bwMode="auto">
          <a:xfrm>
            <a:off x="1452964" y="3046137"/>
            <a:ext cx="6113781" cy="1261884"/>
          </a:xfrm>
          <a:prstGeom prst="rect">
            <a:avLst/>
          </a:prstGeom>
          <a:solidFill>
            <a:srgbClr val="9999FF"/>
          </a:solidFill>
          <a:ln w="9525" algn="ctr">
            <a:solidFill>
              <a:srgbClr val="9999FF"/>
            </a:solidFill>
            <a:miter lim="800000"/>
            <a:headEnd/>
            <a:tailEnd/>
          </a:ln>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Großer Unternehmen nehmen Einfluss durch …</a:t>
            </a:r>
          </a:p>
        </p:txBody>
      </p:sp>
      <p:sp>
        <p:nvSpPr>
          <p:cNvPr id="23" name="Pfeil nach unten 23">
            <a:extLst>
              <a:ext uri="{FF2B5EF4-FFF2-40B4-BE49-F238E27FC236}">
                <a16:creationId xmlns:a16="http://schemas.microsoft.com/office/drawing/2014/main" id="{D943F8A2-DB2D-47B5-945A-D57BD7443B15}"/>
              </a:ext>
            </a:extLst>
          </p:cNvPr>
          <p:cNvSpPr>
            <a:spLocks noChangeArrowheads="1"/>
          </p:cNvSpPr>
          <p:nvPr/>
        </p:nvSpPr>
        <p:spPr bwMode="auto">
          <a:xfrm rot="8704031">
            <a:off x="2211762" y="2307791"/>
            <a:ext cx="288925" cy="568325"/>
          </a:xfrm>
          <a:prstGeom prst="downArrow">
            <a:avLst>
              <a:gd name="adj1" fmla="val 50000"/>
              <a:gd name="adj2" fmla="val 49895"/>
            </a:avLst>
          </a:prstGeom>
          <a:solidFill>
            <a:srgbClr val="9999FF"/>
          </a:solidFill>
          <a:ln w="9525" algn="ctr">
            <a:solidFill>
              <a:srgbClr val="9999FF"/>
            </a:solidFill>
            <a:round/>
            <a:headEnd/>
            <a:tailEnd/>
          </a:ln>
        </p:spPr>
        <p:txBody>
          <a:bodyPr rot="10800000"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24" name="Text Box 10">
            <a:extLst>
              <a:ext uri="{FF2B5EF4-FFF2-40B4-BE49-F238E27FC236}">
                <a16:creationId xmlns:a16="http://schemas.microsoft.com/office/drawing/2014/main" id="{C4F5C941-5017-425C-A856-B66823E716BC}"/>
              </a:ext>
            </a:extLst>
          </p:cNvPr>
          <p:cNvSpPr txBox="1">
            <a:spLocks noChangeArrowheads="1"/>
          </p:cNvSpPr>
          <p:nvPr/>
        </p:nvSpPr>
        <p:spPr bwMode="auto">
          <a:xfrm>
            <a:off x="1221052" y="5046323"/>
            <a:ext cx="2419278"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Verdrängung kleinerer Geschäfte</a:t>
            </a:r>
          </a:p>
        </p:txBody>
      </p:sp>
      <p:sp>
        <p:nvSpPr>
          <p:cNvPr id="26" name="Text Box 10">
            <a:extLst>
              <a:ext uri="{FF2B5EF4-FFF2-40B4-BE49-F238E27FC236}">
                <a16:creationId xmlns:a16="http://schemas.microsoft.com/office/drawing/2014/main" id="{4AE63B1B-DE6A-4073-B9C1-C7591459C8B2}"/>
              </a:ext>
            </a:extLst>
          </p:cNvPr>
          <p:cNvSpPr txBox="1">
            <a:spLocks noChangeArrowheads="1"/>
          </p:cNvSpPr>
          <p:nvPr/>
        </p:nvSpPr>
        <p:spPr bwMode="auto">
          <a:xfrm>
            <a:off x="524223" y="1258504"/>
            <a:ext cx="2691078"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schnelle Entscheidungen</a:t>
            </a:r>
          </a:p>
        </p:txBody>
      </p:sp>
      <p:sp>
        <p:nvSpPr>
          <p:cNvPr id="30" name="Text Box 10">
            <a:extLst>
              <a:ext uri="{FF2B5EF4-FFF2-40B4-BE49-F238E27FC236}">
                <a16:creationId xmlns:a16="http://schemas.microsoft.com/office/drawing/2014/main" id="{EE698242-480E-428D-B51E-CBB22C677072}"/>
              </a:ext>
            </a:extLst>
          </p:cNvPr>
          <p:cNvSpPr txBox="1">
            <a:spLocks noChangeArrowheads="1"/>
          </p:cNvSpPr>
          <p:nvPr/>
        </p:nvSpPr>
        <p:spPr bwMode="auto">
          <a:xfrm>
            <a:off x="6000680" y="1414137"/>
            <a:ext cx="2294476"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err="1">
                <a:solidFill>
                  <a:srgbClr val="333333"/>
                </a:solidFill>
                <a:latin typeface="Calibri" panose="020F0502020204030204" pitchFamily="34" charset="0"/>
              </a:rPr>
              <a:t>Social</a:t>
            </a:r>
            <a:r>
              <a:rPr lang="de-DE" altLang="de-DE" sz="2800" dirty="0">
                <a:solidFill>
                  <a:srgbClr val="333333"/>
                </a:solidFill>
                <a:latin typeface="Calibri" panose="020F0502020204030204" pitchFamily="34" charset="0"/>
              </a:rPr>
              <a:t>-Media</a:t>
            </a:r>
          </a:p>
        </p:txBody>
      </p:sp>
      <p:sp>
        <p:nvSpPr>
          <p:cNvPr id="31" name="Pfeil nach unten 28">
            <a:extLst>
              <a:ext uri="{FF2B5EF4-FFF2-40B4-BE49-F238E27FC236}">
                <a16:creationId xmlns:a16="http://schemas.microsoft.com/office/drawing/2014/main" id="{59BB95B5-BAAC-4FC4-8DB5-618EC5595B3D}"/>
              </a:ext>
            </a:extLst>
          </p:cNvPr>
          <p:cNvSpPr>
            <a:spLocks noChangeArrowheads="1"/>
          </p:cNvSpPr>
          <p:nvPr/>
        </p:nvSpPr>
        <p:spPr bwMode="auto">
          <a:xfrm rot="12895969" flipH="1">
            <a:off x="6722760" y="2307932"/>
            <a:ext cx="288925" cy="566738"/>
          </a:xfrm>
          <a:prstGeom prst="downArrow">
            <a:avLst>
              <a:gd name="adj1" fmla="val 50000"/>
              <a:gd name="adj2" fmla="val 49756"/>
            </a:avLst>
          </a:prstGeom>
          <a:solidFill>
            <a:srgbClr val="9999FF"/>
          </a:solidFill>
          <a:ln w="9525" algn="ctr">
            <a:solidFill>
              <a:srgbClr val="9999FF"/>
            </a:solidFill>
            <a:round/>
            <a:headEnd/>
            <a:tailEnd/>
          </a:ln>
        </p:spPr>
        <p:txBody>
          <a:bodyPr rot="10800000"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32" name="Pfeil nach unten 29">
            <a:extLst>
              <a:ext uri="{FF2B5EF4-FFF2-40B4-BE49-F238E27FC236}">
                <a16:creationId xmlns:a16="http://schemas.microsoft.com/office/drawing/2014/main" id="{77E3BE6E-2358-4BC7-89F9-CBCF59DB6792}"/>
              </a:ext>
            </a:extLst>
          </p:cNvPr>
          <p:cNvSpPr>
            <a:spLocks noChangeArrowheads="1"/>
          </p:cNvSpPr>
          <p:nvPr/>
        </p:nvSpPr>
        <p:spPr bwMode="auto">
          <a:xfrm rot="12895969" flipV="1">
            <a:off x="3070839" y="4478184"/>
            <a:ext cx="288925" cy="566738"/>
          </a:xfrm>
          <a:prstGeom prst="downArrow">
            <a:avLst>
              <a:gd name="adj1" fmla="val 50000"/>
              <a:gd name="adj2" fmla="val 49756"/>
            </a:avLst>
          </a:prstGeom>
          <a:solidFill>
            <a:srgbClr val="9999FF"/>
          </a:solidFill>
          <a:ln w="9525" algn="ctr">
            <a:solidFill>
              <a:srgbClr val="9999FF"/>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33" name="Pfeil nach unten 30">
            <a:extLst>
              <a:ext uri="{FF2B5EF4-FFF2-40B4-BE49-F238E27FC236}">
                <a16:creationId xmlns:a16="http://schemas.microsoft.com/office/drawing/2014/main" id="{5E3DCD3F-A61A-4EED-BFF3-AEE060162EF1}"/>
              </a:ext>
            </a:extLst>
          </p:cNvPr>
          <p:cNvSpPr>
            <a:spLocks noChangeArrowheads="1"/>
          </p:cNvSpPr>
          <p:nvPr/>
        </p:nvSpPr>
        <p:spPr bwMode="auto">
          <a:xfrm rot="8704031" flipH="1" flipV="1">
            <a:off x="5515617" y="4485770"/>
            <a:ext cx="288925" cy="566738"/>
          </a:xfrm>
          <a:prstGeom prst="downArrow">
            <a:avLst>
              <a:gd name="adj1" fmla="val 50000"/>
              <a:gd name="adj2" fmla="val 49756"/>
            </a:avLst>
          </a:prstGeom>
          <a:solidFill>
            <a:srgbClr val="9999FF"/>
          </a:solidFill>
          <a:ln w="9525" algn="ctr">
            <a:solidFill>
              <a:srgbClr val="9999FF"/>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35" name="Text Box 10">
            <a:extLst>
              <a:ext uri="{FF2B5EF4-FFF2-40B4-BE49-F238E27FC236}">
                <a16:creationId xmlns:a16="http://schemas.microsoft.com/office/drawing/2014/main" id="{E13DA9CB-589E-47DA-A79E-E00953635A22}"/>
              </a:ext>
            </a:extLst>
          </p:cNvPr>
          <p:cNvSpPr txBox="1">
            <a:spLocks noChangeArrowheads="1"/>
          </p:cNvSpPr>
          <p:nvPr/>
        </p:nvSpPr>
        <p:spPr bwMode="auto">
          <a:xfrm>
            <a:off x="5379384" y="5046322"/>
            <a:ext cx="2628929"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Androhung der Verlagerung ihrer Produktion</a:t>
            </a:r>
          </a:p>
        </p:txBody>
      </p:sp>
      <p:sp>
        <p:nvSpPr>
          <p:cNvPr id="36" name="Pfeil nach unten 29">
            <a:extLst>
              <a:ext uri="{FF2B5EF4-FFF2-40B4-BE49-F238E27FC236}">
                <a16:creationId xmlns:a16="http://schemas.microsoft.com/office/drawing/2014/main" id="{398C4358-1508-44C2-BD47-2C3CD58412C3}"/>
              </a:ext>
            </a:extLst>
          </p:cNvPr>
          <p:cNvSpPr>
            <a:spLocks noChangeArrowheads="1"/>
          </p:cNvSpPr>
          <p:nvPr/>
        </p:nvSpPr>
        <p:spPr bwMode="auto">
          <a:xfrm flipV="1">
            <a:off x="4365394" y="2324800"/>
            <a:ext cx="288925" cy="566738"/>
          </a:xfrm>
          <a:prstGeom prst="downArrow">
            <a:avLst>
              <a:gd name="adj1" fmla="val 50000"/>
              <a:gd name="adj2" fmla="val 49756"/>
            </a:avLst>
          </a:prstGeom>
          <a:solidFill>
            <a:srgbClr val="9999FF"/>
          </a:solidFill>
          <a:ln w="9525" algn="ctr">
            <a:solidFill>
              <a:srgbClr val="9999FF"/>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37" name="Text Box 10">
            <a:extLst>
              <a:ext uri="{FF2B5EF4-FFF2-40B4-BE49-F238E27FC236}">
                <a16:creationId xmlns:a16="http://schemas.microsoft.com/office/drawing/2014/main" id="{206D98F1-B02D-4280-8A11-B9F7CDA2FBB1}"/>
              </a:ext>
            </a:extLst>
          </p:cNvPr>
          <p:cNvSpPr txBox="1">
            <a:spLocks noChangeArrowheads="1"/>
          </p:cNvSpPr>
          <p:nvPr/>
        </p:nvSpPr>
        <p:spPr bwMode="auto">
          <a:xfrm>
            <a:off x="3359624" y="1109443"/>
            <a:ext cx="2300455"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große Gewinne</a:t>
            </a:r>
          </a:p>
        </p:txBody>
      </p:sp>
    </p:spTree>
    <p:extLst>
      <p:ext uri="{BB962C8B-B14F-4D97-AF65-F5344CB8AC3E}">
        <p14:creationId xmlns:p14="http://schemas.microsoft.com/office/powerpoint/2010/main" val="9711283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5"/>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P spid="24" grpId="0"/>
      <p:bldP spid="26" grpId="0"/>
      <p:bldP spid="30" grpId="0"/>
      <p:bldP spid="31" grpId="0" animBg="1"/>
      <p:bldP spid="32" grpId="0" animBg="1"/>
      <p:bldP spid="33" grpId="0" animBg="1"/>
      <p:bldP spid="35" grpId="0"/>
      <p:bldP spid="36" grpId="0" animBg="1"/>
      <p:bldP spid="3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a:extLst>
              <a:ext uri="{FF2B5EF4-FFF2-40B4-BE49-F238E27FC236}">
                <a16:creationId xmlns:a16="http://schemas.microsoft.com/office/drawing/2014/main" id="{F1F7BB3A-56D4-4E63-9EF7-99C9B122B389}"/>
              </a:ext>
            </a:extLst>
          </p:cNvPr>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„Staaten oder Unternehmen – wer ist mächtiger?“ auf den Seiten 108 bis 109 im Schulbuch Bausteine PTS.</a:t>
            </a: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tx1"/>
              </a:buClr>
            </a:pP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5" name="Rectangle 6">
            <a:extLst>
              <a:ext uri="{FF2B5EF4-FFF2-40B4-BE49-F238E27FC236}">
                <a16:creationId xmlns:a16="http://schemas.microsoft.com/office/drawing/2014/main" id="{AA268569-40F8-469D-99F0-783B9CED719C}"/>
              </a:ext>
            </a:extLst>
          </p:cNvPr>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hangingPunct="1"/>
            <a:r>
              <a:rPr lang="de-DE" altLang="de-DE" sz="1200" b="0" dirty="0">
                <a:solidFill>
                  <a:schemeClr val="tx1"/>
                </a:solidFill>
                <a:cs typeface="Arial" charset="0"/>
              </a:rPr>
              <a:t>© Österreichischer Bundesverlag Schulbuch GmbH &amp; Co. KG, Wien 2020</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 Johannes Fuchsberger, Salzburg</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rPr>
              <a:t>Gestaltung: Johannes Fuchsberger, Salzburg</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a:solidFill>
                  <a:schemeClr val="tx1"/>
                </a:solidFill>
              </a:rPr>
              <a:t>www.oebv.at</a:t>
            </a:r>
          </a:p>
          <a:p>
            <a:pPr eaLnBrk="1" hangingPunct="1"/>
            <a:endParaRPr lang="de-DE" altLang="de-DE" sz="1200" b="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extLst>
      <p:ext uri="{BB962C8B-B14F-4D97-AF65-F5344CB8AC3E}">
        <p14:creationId xmlns:p14="http://schemas.microsoft.com/office/powerpoint/2010/main" val="3468428633"/>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195</Words>
  <Application>Microsoft Office PowerPoint</Application>
  <PresentationFormat>Bildschirmpräsentation (4:3)</PresentationFormat>
  <Paragraphs>24</Paragraphs>
  <Slides>2</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Calibri Light</vt:lpstr>
      <vt:lpstr>Syntax LT Std</vt:lpstr>
      <vt:lpstr>Wingdings</vt:lpstr>
      <vt:lpstr>Office</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Stolz, Oliver</dc:creator>
  <cp:lastModifiedBy>Peintinger MAS, Mag. Barbara</cp:lastModifiedBy>
  <cp:revision>32</cp:revision>
  <dcterms:created xsi:type="dcterms:W3CDTF">2020-01-22T09:57:49Z</dcterms:created>
  <dcterms:modified xsi:type="dcterms:W3CDTF">2020-04-07T12:43:28Z</dcterms:modified>
</cp:coreProperties>
</file>