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9"/>
  </p:notesMasterIdLst>
  <p:sldIdLst>
    <p:sldId id="260" r:id="rId3"/>
    <p:sldId id="308" r:id="rId4"/>
    <p:sldId id="316" r:id="rId5"/>
    <p:sldId id="315" r:id="rId6"/>
    <p:sldId id="314" r:id="rId7"/>
    <p:sldId id="312" r:id="rId8"/>
  </p:sldIdLst>
  <p:sldSz cx="9144000" cy="6858000" type="screen4x3"/>
  <p:notesSz cx="6858000" cy="9144000"/>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BC21C"/>
    <a:srgbClr val="A8CCD9"/>
    <a:srgbClr val="549BB5"/>
    <a:srgbClr val="A8B6D9"/>
    <a:srgbClr val="006990"/>
    <a:srgbClr val="FF9900"/>
    <a:srgbClr val="B5EDB5"/>
    <a:srgbClr val="2CBB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2" d="100"/>
          <a:sy n="82" d="100"/>
        </p:scale>
        <p:origin x="1474" y="58"/>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250426B-9422-FA64-4143-FECEC6B15F23}"/>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A4998DD7-6955-0F2C-FC3B-FD3A4A1086DB}"/>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10244" name="Rectangle 4">
            <a:extLst>
              <a:ext uri="{FF2B5EF4-FFF2-40B4-BE49-F238E27FC236}">
                <a16:creationId xmlns:a16="http://schemas.microsoft.com/office/drawing/2014/main" id="{C6F036CB-6D4F-B091-D1C3-DCE1753E417D}"/>
              </a:ext>
            </a:extLst>
          </p:cNvPr>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E43D7D4C-BB33-4152-A8AA-755D84AECCD9}"/>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F64958A3-5296-3C09-E681-38E1F2F30CD4}"/>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18E8E412-E76C-45F1-4E25-4796F4C656D7}"/>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A132A054-D64D-40C1-B6A5-808C82C49BDB}"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A0371027-5851-A963-88DE-7C16F3FC38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0FB6CF68-DACB-49C9-ACAE-1F07CF4D3D27}" type="slidenum">
              <a:rPr lang="de-DE" altLang="de-DE"/>
              <a:pPr eaLnBrk="1" hangingPunct="1">
                <a:spcBef>
                  <a:spcPct val="0"/>
                </a:spcBef>
              </a:pPr>
              <a:t>1</a:t>
            </a:fld>
            <a:endParaRPr lang="de-DE" altLang="de-DE"/>
          </a:p>
        </p:txBody>
      </p:sp>
      <p:sp>
        <p:nvSpPr>
          <p:cNvPr id="11267" name="Rectangle 2">
            <a:extLst>
              <a:ext uri="{FF2B5EF4-FFF2-40B4-BE49-F238E27FC236}">
                <a16:creationId xmlns:a16="http://schemas.microsoft.com/office/drawing/2014/main" id="{C140A2EC-9286-E58A-20C5-BD3A439AFB4C}"/>
              </a:ext>
            </a:extLst>
          </p:cNvPr>
          <p:cNvSpPr>
            <a:spLocks noGrp="1" noRot="1" noChangeArrowheads="1" noTextEdit="1"/>
          </p:cNvSpPr>
          <p:nvPr>
            <p:ph type="sldImg"/>
          </p:nvPr>
        </p:nvSpPr>
        <p:spPr>
          <a:ln/>
        </p:spPr>
      </p:sp>
      <p:sp>
        <p:nvSpPr>
          <p:cNvPr id="11268" name="Rectangle 3">
            <a:extLst>
              <a:ext uri="{FF2B5EF4-FFF2-40B4-BE49-F238E27FC236}">
                <a16:creationId xmlns:a16="http://schemas.microsoft.com/office/drawing/2014/main" id="{9A81EFF9-CA1E-40F3-AF60-5C435B658B8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5F1A5EA-89E4-EF26-4C66-CAB88772DFDD}"/>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5">
            <a:extLst>
              <a:ext uri="{FF2B5EF4-FFF2-40B4-BE49-F238E27FC236}">
                <a16:creationId xmlns:a16="http://schemas.microsoft.com/office/drawing/2014/main" id="{5BB88749-C02E-C09D-96A4-8E63890B2D19}"/>
              </a:ext>
            </a:extLst>
          </p:cNvPr>
          <p:cNvSpPr>
            <a:spLocks noChangeArrowheads="1"/>
          </p:cNvSpPr>
          <p:nvPr userDrawn="1"/>
        </p:nvSpPr>
        <p:spPr bwMode="auto">
          <a:xfrm>
            <a:off x="0" y="0"/>
            <a:ext cx="9144000" cy="2060575"/>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Text Box 10">
            <a:extLst>
              <a:ext uri="{FF2B5EF4-FFF2-40B4-BE49-F238E27FC236}">
                <a16:creationId xmlns:a16="http://schemas.microsoft.com/office/drawing/2014/main" id="{C83E4C35-075A-A356-F56E-5F917062D660}"/>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a:solidFill>
                  <a:schemeClr val="folHlink"/>
                </a:solidFill>
              </a:rPr>
              <a:t>BioTOP 1</a:t>
            </a:r>
          </a:p>
        </p:txBody>
      </p:sp>
      <p:pic>
        <p:nvPicPr>
          <p:cNvPr id="5" name="Picture 2">
            <a:extLst>
              <a:ext uri="{FF2B5EF4-FFF2-40B4-BE49-F238E27FC236}">
                <a16:creationId xmlns:a16="http://schemas.microsoft.com/office/drawing/2014/main" id="{924BD759-174D-9409-1937-5FA000DA1CD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24775" y="5876925"/>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397507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69633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362446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2032118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369451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7299137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4094809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1858251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6805419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2927647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524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3209175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9499191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6022235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4850346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859611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97638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259932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036458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4012528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1425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638409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606467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99B6B193-31B2-07F5-4E3E-7D11E11A621B}"/>
              </a:ext>
            </a:extLst>
          </p:cNvPr>
          <p:cNvSpPr>
            <a:spLocks noChangeArrowheads="1"/>
          </p:cNvSpPr>
          <p:nvPr userDrawn="1"/>
        </p:nvSpPr>
        <p:spPr bwMode="auto">
          <a:xfrm>
            <a:off x="0" y="0"/>
            <a:ext cx="9144000" cy="476250"/>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1027" name="Rectangle 3">
            <a:extLst>
              <a:ext uri="{FF2B5EF4-FFF2-40B4-BE49-F238E27FC236}">
                <a16:creationId xmlns:a16="http://schemas.microsoft.com/office/drawing/2014/main" id="{03D88FA9-F59B-E30A-65A9-4154247FC880}"/>
              </a:ext>
            </a:extLst>
          </p:cNvPr>
          <p:cNvSpPr>
            <a:spLocks noGrp="1" noChangeArrowheads="1"/>
          </p:cNvSpPr>
          <p:nvPr>
            <p:ph type="title"/>
          </p:nvPr>
        </p:nvSpPr>
        <p:spPr bwMode="auto">
          <a:xfrm>
            <a:off x="468313" y="0"/>
            <a:ext cx="6335712"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D59ECD02-8FFB-35E4-9449-D39836C16FB4}"/>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945D1DBE-9F29-879E-AB6E-E93FF76C6BD5}"/>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1D100930-2978-CA10-86FC-6DF851B99ACA}"/>
              </a:ext>
            </a:extLst>
          </p:cNvPr>
          <p:cNvSpPr>
            <a:spLocks noChangeArrowheads="1"/>
          </p:cNvSpPr>
          <p:nvPr userDrawn="1"/>
        </p:nvSpPr>
        <p:spPr bwMode="auto">
          <a:xfrm>
            <a:off x="8388350" y="6237288"/>
            <a:ext cx="287338" cy="287337"/>
          </a:xfrm>
          <a:prstGeom prst="actionButtonInformatio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D31E1AAA-B6CB-035D-E8C6-052AC5CB73A4}"/>
              </a:ext>
            </a:extLst>
          </p:cNvPr>
          <p:cNvSpPr>
            <a:spLocks noChangeArrowheads="1"/>
          </p:cNvSpPr>
          <p:nvPr userDrawn="1"/>
        </p:nvSpPr>
        <p:spPr bwMode="auto">
          <a:xfrm>
            <a:off x="7956550" y="6237288"/>
            <a:ext cx="287338" cy="287337"/>
          </a:xfrm>
          <a:prstGeom prst="actionButtonBeginning">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4783C776-A62D-2FB0-FC67-4ACF4AB923A4}"/>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sz="2400">
                <a:solidFill>
                  <a:schemeClr val="folHlink"/>
                </a:solidFill>
              </a:rPr>
              <a:t>BioTOP 1</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F0204C61-592F-8335-2374-044F12FE8584}"/>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78EE2F4B-EE45-B187-B2BD-E5A3F84315D5}"/>
              </a:ext>
            </a:extLst>
          </p:cNvPr>
          <p:cNvSpPr>
            <a:spLocks noGrp="1" noChangeArrowheads="1"/>
          </p:cNvSpPr>
          <p:nvPr>
            <p:ph type="ctrTitle"/>
          </p:nvPr>
        </p:nvSpPr>
        <p:spPr>
          <a:xfrm>
            <a:off x="471488" y="476250"/>
            <a:ext cx="7772400" cy="792163"/>
          </a:xfrm>
        </p:spPr>
        <p:txBody>
          <a:bodyPr/>
          <a:lstStyle/>
          <a:p>
            <a:pPr eaLnBrk="1" hangingPunct="1"/>
            <a:r>
              <a:rPr lang="de-DE" altLang="de-DE" sz="2600"/>
              <a:t>Der Körperbau </a:t>
            </a:r>
            <a:br>
              <a:rPr lang="de-DE" altLang="de-DE" sz="2600"/>
            </a:br>
            <a:r>
              <a:rPr lang="de-DE" altLang="de-DE" sz="2600"/>
              <a:t>eines Schwanzlurchs</a:t>
            </a:r>
          </a:p>
        </p:txBody>
      </p:sp>
      <p:sp>
        <p:nvSpPr>
          <p:cNvPr id="4099" name="Text Box 17">
            <a:extLst>
              <a:ext uri="{FF2B5EF4-FFF2-40B4-BE49-F238E27FC236}">
                <a16:creationId xmlns:a16="http://schemas.microsoft.com/office/drawing/2014/main" id="{AF245A43-6806-5A6D-73B6-5EAB7819B39B}"/>
              </a:ext>
            </a:extLst>
          </p:cNvPr>
          <p:cNvSpPr txBox="1">
            <a:spLocks noChangeArrowheads="1"/>
          </p:cNvSpPr>
          <p:nvPr/>
        </p:nvSpPr>
        <p:spPr bwMode="auto">
          <a:xfrm>
            <a:off x="466725" y="2708275"/>
            <a:ext cx="525780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3" action="ppaction://hlinksldjump"/>
              </a:rPr>
              <a:t>schrittweiser Aufbau des Tafelbildes</a:t>
            </a:r>
            <a:endParaRPr lang="de-DE" altLang="de-DE" sz="2000">
              <a:latin typeface="Arial" panose="020B0604020202020204" pitchFamily="34" charset="0"/>
            </a:endParaRPr>
          </a:p>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4" action="ppaction://hlinksldjump"/>
              </a:rPr>
              <a:t>vollständige Ansicht (Lösung)</a:t>
            </a:r>
            <a:endParaRPr lang="de-DE" altLang="de-DE" sz="2000">
              <a:latin typeface="Arial" panose="020B0604020202020204" pitchFamily="34" charset="0"/>
            </a:endParaRPr>
          </a:p>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5" action="ppaction://hlinksldjump"/>
              </a:rPr>
              <a:t>zum Ausfüllen</a:t>
            </a:r>
            <a:endParaRPr lang="de-DE" altLang="de-DE" sz="2000">
              <a:latin typeface="Arial" panose="020B0604020202020204" pitchFamily="34" charset="0"/>
            </a:endParaRPr>
          </a:p>
          <a:p>
            <a:pPr eaLnBrk="1" hangingPunct="1">
              <a:spcBef>
                <a:spcPct val="50000"/>
              </a:spcBef>
              <a:buClrTx/>
              <a:buFont typeface="Wingdings" panose="05000000000000000000" pitchFamily="2" charset="2"/>
              <a:buChar char="§"/>
            </a:pPr>
            <a:r>
              <a:rPr lang="de-DE" altLang="de-DE" sz="2000">
                <a:latin typeface="Arial" panose="020B0604020202020204" pitchFamily="34" charset="0"/>
              </a:rPr>
              <a:t> </a:t>
            </a:r>
            <a:r>
              <a:rPr lang="de-DE" altLang="de-DE" sz="2000">
                <a:latin typeface="Arial" panose="020B0604020202020204" pitchFamily="34" charset="0"/>
                <a:hlinkClick r:id="rId6" action="ppaction://hlinksldjump"/>
              </a:rPr>
              <a:t>vollständige Ansicht mit Beschriftung</a:t>
            </a:r>
            <a:endParaRPr lang="de-DE" altLang="de-DE" sz="2000">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D91EDF7-1B74-6506-86F0-906936F5BBBC}"/>
              </a:ext>
            </a:extLst>
          </p:cNvPr>
          <p:cNvSpPr>
            <a:spLocks noGrp="1" noChangeArrowheads="1"/>
          </p:cNvSpPr>
          <p:nvPr>
            <p:ph type="title"/>
          </p:nvPr>
        </p:nvSpPr>
        <p:spPr/>
        <p:txBody>
          <a:bodyPr/>
          <a:lstStyle/>
          <a:p>
            <a:r>
              <a:rPr lang="de-DE" altLang="de-DE"/>
              <a:t>Der Körperbau eines Schwanzlurchs</a:t>
            </a:r>
          </a:p>
        </p:txBody>
      </p:sp>
      <p:grpSp>
        <p:nvGrpSpPr>
          <p:cNvPr id="5123" name="Group 3">
            <a:extLst>
              <a:ext uri="{FF2B5EF4-FFF2-40B4-BE49-F238E27FC236}">
                <a16:creationId xmlns:a16="http://schemas.microsoft.com/office/drawing/2014/main" id="{A92B3C69-FC27-04FB-52D2-474CD926F74B}"/>
              </a:ext>
            </a:extLst>
          </p:cNvPr>
          <p:cNvGrpSpPr>
            <a:grpSpLocks/>
          </p:cNvGrpSpPr>
          <p:nvPr/>
        </p:nvGrpSpPr>
        <p:grpSpPr bwMode="auto">
          <a:xfrm>
            <a:off x="323850" y="4292600"/>
            <a:ext cx="2520950" cy="366713"/>
            <a:chOff x="204" y="2704"/>
            <a:chExt cx="1588" cy="231"/>
          </a:xfrm>
        </p:grpSpPr>
        <p:sp>
          <p:nvSpPr>
            <p:cNvPr id="5205" name="Rectangle 4">
              <a:extLst>
                <a:ext uri="{FF2B5EF4-FFF2-40B4-BE49-F238E27FC236}">
                  <a16:creationId xmlns:a16="http://schemas.microsoft.com/office/drawing/2014/main" id="{1897D482-E930-0F3D-9C44-04320ED5A8A0}"/>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06" name="Group 5">
              <a:extLst>
                <a:ext uri="{FF2B5EF4-FFF2-40B4-BE49-F238E27FC236}">
                  <a16:creationId xmlns:a16="http://schemas.microsoft.com/office/drawing/2014/main" id="{E83670A9-DFB3-0CBE-84AC-AAF9612792A9}"/>
                </a:ext>
              </a:extLst>
            </p:cNvPr>
            <p:cNvGrpSpPr>
              <a:grpSpLocks/>
            </p:cNvGrpSpPr>
            <p:nvPr/>
          </p:nvGrpSpPr>
          <p:grpSpPr bwMode="auto">
            <a:xfrm>
              <a:off x="204" y="2704"/>
              <a:ext cx="227" cy="231"/>
              <a:chOff x="204" y="2704"/>
              <a:chExt cx="227" cy="231"/>
            </a:xfrm>
          </p:grpSpPr>
          <p:sp>
            <p:nvSpPr>
              <p:cNvPr id="5207" name="Oval 6">
                <a:extLst>
                  <a:ext uri="{FF2B5EF4-FFF2-40B4-BE49-F238E27FC236}">
                    <a16:creationId xmlns:a16="http://schemas.microsoft.com/office/drawing/2014/main" id="{179CEA78-4C14-BB93-7649-E6ADBC922084}"/>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08" name="Text Box 7">
                <a:extLst>
                  <a:ext uri="{FF2B5EF4-FFF2-40B4-BE49-F238E27FC236}">
                    <a16:creationId xmlns:a16="http://schemas.microsoft.com/office/drawing/2014/main" id="{6073D065-92F9-107E-5C89-DB554C74EA8A}"/>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5124" name="Group 8">
            <a:extLst>
              <a:ext uri="{FF2B5EF4-FFF2-40B4-BE49-F238E27FC236}">
                <a16:creationId xmlns:a16="http://schemas.microsoft.com/office/drawing/2014/main" id="{F0CD015E-597D-BE3A-BE70-2D8DEF198E60}"/>
              </a:ext>
            </a:extLst>
          </p:cNvPr>
          <p:cNvGrpSpPr>
            <a:grpSpLocks/>
          </p:cNvGrpSpPr>
          <p:nvPr/>
        </p:nvGrpSpPr>
        <p:grpSpPr bwMode="auto">
          <a:xfrm>
            <a:off x="323850" y="4862513"/>
            <a:ext cx="2520950" cy="366712"/>
            <a:chOff x="204" y="3022"/>
            <a:chExt cx="1588" cy="231"/>
          </a:xfrm>
        </p:grpSpPr>
        <p:sp>
          <p:nvSpPr>
            <p:cNvPr id="5201" name="Rectangle 9">
              <a:extLst>
                <a:ext uri="{FF2B5EF4-FFF2-40B4-BE49-F238E27FC236}">
                  <a16:creationId xmlns:a16="http://schemas.microsoft.com/office/drawing/2014/main" id="{169D1239-B98D-9E55-3AD7-4D9946CC3FA6}"/>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02" name="Group 10">
              <a:extLst>
                <a:ext uri="{FF2B5EF4-FFF2-40B4-BE49-F238E27FC236}">
                  <a16:creationId xmlns:a16="http://schemas.microsoft.com/office/drawing/2014/main" id="{3E3BA850-1589-1451-227C-E256DB22E208}"/>
                </a:ext>
              </a:extLst>
            </p:cNvPr>
            <p:cNvGrpSpPr>
              <a:grpSpLocks/>
            </p:cNvGrpSpPr>
            <p:nvPr/>
          </p:nvGrpSpPr>
          <p:grpSpPr bwMode="auto">
            <a:xfrm>
              <a:off x="204" y="3022"/>
              <a:ext cx="227" cy="231"/>
              <a:chOff x="204" y="3022"/>
              <a:chExt cx="227" cy="231"/>
            </a:xfrm>
          </p:grpSpPr>
          <p:sp>
            <p:nvSpPr>
              <p:cNvPr id="5203" name="Oval 11">
                <a:extLst>
                  <a:ext uri="{FF2B5EF4-FFF2-40B4-BE49-F238E27FC236}">
                    <a16:creationId xmlns:a16="http://schemas.microsoft.com/office/drawing/2014/main" id="{0CBA20A0-AF94-1F7B-3CD8-9BD3AD04497A}"/>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04" name="Text Box 12">
                <a:extLst>
                  <a:ext uri="{FF2B5EF4-FFF2-40B4-BE49-F238E27FC236}">
                    <a16:creationId xmlns:a16="http://schemas.microsoft.com/office/drawing/2014/main" id="{A9D08483-2E97-3188-55CD-4F5ED8DEF3A5}"/>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5125" name="Group 13">
            <a:extLst>
              <a:ext uri="{FF2B5EF4-FFF2-40B4-BE49-F238E27FC236}">
                <a16:creationId xmlns:a16="http://schemas.microsoft.com/office/drawing/2014/main" id="{9B6156BD-DA48-DC7B-548B-548ABCE58B1C}"/>
              </a:ext>
            </a:extLst>
          </p:cNvPr>
          <p:cNvGrpSpPr>
            <a:grpSpLocks/>
          </p:cNvGrpSpPr>
          <p:nvPr/>
        </p:nvGrpSpPr>
        <p:grpSpPr bwMode="auto">
          <a:xfrm>
            <a:off x="323850" y="5438775"/>
            <a:ext cx="2520950" cy="366713"/>
            <a:chOff x="204" y="3339"/>
            <a:chExt cx="1588" cy="231"/>
          </a:xfrm>
        </p:grpSpPr>
        <p:sp>
          <p:nvSpPr>
            <p:cNvPr id="5197" name="Rectangle 14">
              <a:extLst>
                <a:ext uri="{FF2B5EF4-FFF2-40B4-BE49-F238E27FC236}">
                  <a16:creationId xmlns:a16="http://schemas.microsoft.com/office/drawing/2014/main" id="{57CBAF37-056C-2AA5-80FB-E0D353649B36}"/>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98" name="Group 15">
              <a:extLst>
                <a:ext uri="{FF2B5EF4-FFF2-40B4-BE49-F238E27FC236}">
                  <a16:creationId xmlns:a16="http://schemas.microsoft.com/office/drawing/2014/main" id="{D200F886-E2A1-F694-1CC2-DB244E20F19D}"/>
                </a:ext>
              </a:extLst>
            </p:cNvPr>
            <p:cNvGrpSpPr>
              <a:grpSpLocks/>
            </p:cNvGrpSpPr>
            <p:nvPr/>
          </p:nvGrpSpPr>
          <p:grpSpPr bwMode="auto">
            <a:xfrm>
              <a:off x="204" y="3339"/>
              <a:ext cx="227" cy="231"/>
              <a:chOff x="204" y="3339"/>
              <a:chExt cx="227" cy="231"/>
            </a:xfrm>
          </p:grpSpPr>
          <p:sp>
            <p:nvSpPr>
              <p:cNvPr id="5199" name="Oval 16">
                <a:extLst>
                  <a:ext uri="{FF2B5EF4-FFF2-40B4-BE49-F238E27FC236}">
                    <a16:creationId xmlns:a16="http://schemas.microsoft.com/office/drawing/2014/main" id="{55BCF811-5701-6D70-7551-D5C0F290483F}"/>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00" name="Text Box 17">
                <a:extLst>
                  <a:ext uri="{FF2B5EF4-FFF2-40B4-BE49-F238E27FC236}">
                    <a16:creationId xmlns:a16="http://schemas.microsoft.com/office/drawing/2014/main" id="{1A568CA5-9508-A1D4-C4C6-4106AACE05F6}"/>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5126" name="Group 18">
            <a:extLst>
              <a:ext uri="{FF2B5EF4-FFF2-40B4-BE49-F238E27FC236}">
                <a16:creationId xmlns:a16="http://schemas.microsoft.com/office/drawing/2014/main" id="{99A03A56-23FD-F40B-05E5-7CF2401F3012}"/>
              </a:ext>
            </a:extLst>
          </p:cNvPr>
          <p:cNvGrpSpPr>
            <a:grpSpLocks/>
          </p:cNvGrpSpPr>
          <p:nvPr/>
        </p:nvGrpSpPr>
        <p:grpSpPr bwMode="auto">
          <a:xfrm>
            <a:off x="3133725" y="4868863"/>
            <a:ext cx="2520950" cy="366712"/>
            <a:chOff x="204" y="3657"/>
            <a:chExt cx="1588" cy="231"/>
          </a:xfrm>
        </p:grpSpPr>
        <p:sp>
          <p:nvSpPr>
            <p:cNvPr id="5193" name="Rectangle 19">
              <a:extLst>
                <a:ext uri="{FF2B5EF4-FFF2-40B4-BE49-F238E27FC236}">
                  <a16:creationId xmlns:a16="http://schemas.microsoft.com/office/drawing/2014/main" id="{02411DA5-DE8A-F70E-E7D5-3D6DB10CBE57}"/>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94" name="Group 20">
              <a:extLst>
                <a:ext uri="{FF2B5EF4-FFF2-40B4-BE49-F238E27FC236}">
                  <a16:creationId xmlns:a16="http://schemas.microsoft.com/office/drawing/2014/main" id="{04836425-25B8-2DC8-1EE2-48536500E219}"/>
                </a:ext>
              </a:extLst>
            </p:cNvPr>
            <p:cNvGrpSpPr>
              <a:grpSpLocks/>
            </p:cNvGrpSpPr>
            <p:nvPr/>
          </p:nvGrpSpPr>
          <p:grpSpPr bwMode="auto">
            <a:xfrm>
              <a:off x="204" y="3657"/>
              <a:ext cx="227" cy="231"/>
              <a:chOff x="204" y="3657"/>
              <a:chExt cx="227" cy="231"/>
            </a:xfrm>
          </p:grpSpPr>
          <p:sp>
            <p:nvSpPr>
              <p:cNvPr id="5195" name="Oval 21">
                <a:extLst>
                  <a:ext uri="{FF2B5EF4-FFF2-40B4-BE49-F238E27FC236}">
                    <a16:creationId xmlns:a16="http://schemas.microsoft.com/office/drawing/2014/main" id="{36EB3537-E698-5905-6735-FD78FE205B2A}"/>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96" name="Text Box 22">
                <a:extLst>
                  <a:ext uri="{FF2B5EF4-FFF2-40B4-BE49-F238E27FC236}">
                    <a16:creationId xmlns:a16="http://schemas.microsoft.com/office/drawing/2014/main" id="{0894DB03-6775-AC38-D5FC-4C32AC200FBD}"/>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5127" name="Group 23">
            <a:extLst>
              <a:ext uri="{FF2B5EF4-FFF2-40B4-BE49-F238E27FC236}">
                <a16:creationId xmlns:a16="http://schemas.microsoft.com/office/drawing/2014/main" id="{A5C7C571-F77F-20E2-6B71-4812AEB349DD}"/>
              </a:ext>
            </a:extLst>
          </p:cNvPr>
          <p:cNvGrpSpPr>
            <a:grpSpLocks/>
          </p:cNvGrpSpPr>
          <p:nvPr/>
        </p:nvGrpSpPr>
        <p:grpSpPr bwMode="auto">
          <a:xfrm>
            <a:off x="3132138" y="5438775"/>
            <a:ext cx="2520950" cy="366713"/>
            <a:chOff x="1882" y="2704"/>
            <a:chExt cx="1588" cy="231"/>
          </a:xfrm>
        </p:grpSpPr>
        <p:sp>
          <p:nvSpPr>
            <p:cNvPr id="5189" name="Rectangle 24">
              <a:extLst>
                <a:ext uri="{FF2B5EF4-FFF2-40B4-BE49-F238E27FC236}">
                  <a16:creationId xmlns:a16="http://schemas.microsoft.com/office/drawing/2014/main" id="{978306C2-A5CD-43E5-FD59-F2C787AAE039}"/>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90" name="Group 25">
              <a:extLst>
                <a:ext uri="{FF2B5EF4-FFF2-40B4-BE49-F238E27FC236}">
                  <a16:creationId xmlns:a16="http://schemas.microsoft.com/office/drawing/2014/main" id="{8CAACD06-B049-0856-BBEA-230B458D0767}"/>
                </a:ext>
              </a:extLst>
            </p:cNvPr>
            <p:cNvGrpSpPr>
              <a:grpSpLocks/>
            </p:cNvGrpSpPr>
            <p:nvPr/>
          </p:nvGrpSpPr>
          <p:grpSpPr bwMode="auto">
            <a:xfrm>
              <a:off x="1882" y="2704"/>
              <a:ext cx="227" cy="231"/>
              <a:chOff x="1882" y="2704"/>
              <a:chExt cx="227" cy="231"/>
            </a:xfrm>
          </p:grpSpPr>
          <p:sp>
            <p:nvSpPr>
              <p:cNvPr id="5191" name="Oval 26">
                <a:extLst>
                  <a:ext uri="{FF2B5EF4-FFF2-40B4-BE49-F238E27FC236}">
                    <a16:creationId xmlns:a16="http://schemas.microsoft.com/office/drawing/2014/main" id="{EC6FA6CC-49A2-C579-655C-226D100AD469}"/>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92" name="Text Box 27">
                <a:extLst>
                  <a:ext uri="{FF2B5EF4-FFF2-40B4-BE49-F238E27FC236}">
                    <a16:creationId xmlns:a16="http://schemas.microsoft.com/office/drawing/2014/main" id="{C9920E18-3DA7-117D-59AB-EDA4B75548F6}"/>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5128" name="Group 33">
            <a:extLst>
              <a:ext uri="{FF2B5EF4-FFF2-40B4-BE49-F238E27FC236}">
                <a16:creationId xmlns:a16="http://schemas.microsoft.com/office/drawing/2014/main" id="{159FEB17-DC16-8932-E2A8-7D189363066E}"/>
              </a:ext>
            </a:extLst>
          </p:cNvPr>
          <p:cNvGrpSpPr>
            <a:grpSpLocks/>
          </p:cNvGrpSpPr>
          <p:nvPr/>
        </p:nvGrpSpPr>
        <p:grpSpPr bwMode="auto">
          <a:xfrm>
            <a:off x="5940425" y="4868863"/>
            <a:ext cx="2520950" cy="366712"/>
            <a:chOff x="1882" y="3339"/>
            <a:chExt cx="1588" cy="231"/>
          </a:xfrm>
        </p:grpSpPr>
        <p:sp>
          <p:nvSpPr>
            <p:cNvPr id="5185" name="Rectangle 34">
              <a:extLst>
                <a:ext uri="{FF2B5EF4-FFF2-40B4-BE49-F238E27FC236}">
                  <a16:creationId xmlns:a16="http://schemas.microsoft.com/office/drawing/2014/main" id="{AB36ACEE-D16C-A91E-6A56-5F94392B03DC}"/>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86" name="Group 35">
              <a:extLst>
                <a:ext uri="{FF2B5EF4-FFF2-40B4-BE49-F238E27FC236}">
                  <a16:creationId xmlns:a16="http://schemas.microsoft.com/office/drawing/2014/main" id="{319CF2FA-E789-6DB9-3C53-DF57B097809A}"/>
                </a:ext>
              </a:extLst>
            </p:cNvPr>
            <p:cNvGrpSpPr>
              <a:grpSpLocks/>
            </p:cNvGrpSpPr>
            <p:nvPr/>
          </p:nvGrpSpPr>
          <p:grpSpPr bwMode="auto">
            <a:xfrm>
              <a:off x="1882" y="3339"/>
              <a:ext cx="227" cy="231"/>
              <a:chOff x="1882" y="3339"/>
              <a:chExt cx="227" cy="231"/>
            </a:xfrm>
          </p:grpSpPr>
          <p:sp>
            <p:nvSpPr>
              <p:cNvPr id="5187" name="Oval 36">
                <a:extLst>
                  <a:ext uri="{FF2B5EF4-FFF2-40B4-BE49-F238E27FC236}">
                    <a16:creationId xmlns:a16="http://schemas.microsoft.com/office/drawing/2014/main" id="{0C20904D-66F5-1545-C59A-3DAC4B494FE5}"/>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88" name="Text Box 37">
                <a:extLst>
                  <a:ext uri="{FF2B5EF4-FFF2-40B4-BE49-F238E27FC236}">
                    <a16:creationId xmlns:a16="http://schemas.microsoft.com/office/drawing/2014/main" id="{47244255-3491-3F35-2F5D-B1575E7C5C46}"/>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5129" name="Group 38">
            <a:extLst>
              <a:ext uri="{FF2B5EF4-FFF2-40B4-BE49-F238E27FC236}">
                <a16:creationId xmlns:a16="http://schemas.microsoft.com/office/drawing/2014/main" id="{5A51CB95-2CD1-C118-D2CC-53D9B2F4A008}"/>
              </a:ext>
            </a:extLst>
          </p:cNvPr>
          <p:cNvGrpSpPr>
            <a:grpSpLocks/>
          </p:cNvGrpSpPr>
          <p:nvPr/>
        </p:nvGrpSpPr>
        <p:grpSpPr bwMode="auto">
          <a:xfrm>
            <a:off x="5940425" y="5445125"/>
            <a:ext cx="2520950" cy="366713"/>
            <a:chOff x="1882" y="3657"/>
            <a:chExt cx="1588" cy="231"/>
          </a:xfrm>
        </p:grpSpPr>
        <p:sp>
          <p:nvSpPr>
            <p:cNvPr id="5181" name="Rectangle 39">
              <a:extLst>
                <a:ext uri="{FF2B5EF4-FFF2-40B4-BE49-F238E27FC236}">
                  <a16:creationId xmlns:a16="http://schemas.microsoft.com/office/drawing/2014/main" id="{BDBE7D1D-3147-8655-4BB1-E5A453183FF9}"/>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82" name="Group 40">
              <a:extLst>
                <a:ext uri="{FF2B5EF4-FFF2-40B4-BE49-F238E27FC236}">
                  <a16:creationId xmlns:a16="http://schemas.microsoft.com/office/drawing/2014/main" id="{EE221587-EF26-D0D5-E5E1-FF5A889863A9}"/>
                </a:ext>
              </a:extLst>
            </p:cNvPr>
            <p:cNvGrpSpPr>
              <a:grpSpLocks/>
            </p:cNvGrpSpPr>
            <p:nvPr/>
          </p:nvGrpSpPr>
          <p:grpSpPr bwMode="auto">
            <a:xfrm>
              <a:off x="1882" y="3657"/>
              <a:ext cx="227" cy="231"/>
              <a:chOff x="1882" y="3657"/>
              <a:chExt cx="227" cy="231"/>
            </a:xfrm>
          </p:grpSpPr>
          <p:sp>
            <p:nvSpPr>
              <p:cNvPr id="5183" name="Oval 41">
                <a:extLst>
                  <a:ext uri="{FF2B5EF4-FFF2-40B4-BE49-F238E27FC236}">
                    <a16:creationId xmlns:a16="http://schemas.microsoft.com/office/drawing/2014/main" id="{82E34A25-15D1-B3D7-3745-AEEBABC6A67D}"/>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84" name="Text Box 42">
                <a:extLst>
                  <a:ext uri="{FF2B5EF4-FFF2-40B4-BE49-F238E27FC236}">
                    <a16:creationId xmlns:a16="http://schemas.microsoft.com/office/drawing/2014/main" id="{B6E755F6-43E3-A917-4909-E7B68A228576}"/>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sp>
        <p:nvSpPr>
          <p:cNvPr id="122923" name="Text Box 43">
            <a:extLst>
              <a:ext uri="{FF2B5EF4-FFF2-40B4-BE49-F238E27FC236}">
                <a16:creationId xmlns:a16="http://schemas.microsoft.com/office/drawing/2014/main" id="{A0D59823-D63E-EA6F-01D2-7A79F6C029CD}"/>
              </a:ext>
            </a:extLst>
          </p:cNvPr>
          <p:cNvSpPr txBox="1">
            <a:spLocks noChangeArrowheads="1"/>
          </p:cNvSpPr>
          <p:nvPr/>
        </p:nvSpPr>
        <p:spPr bwMode="auto">
          <a:xfrm>
            <a:off x="827088"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Schädel</a:t>
            </a:r>
          </a:p>
        </p:txBody>
      </p:sp>
      <p:sp>
        <p:nvSpPr>
          <p:cNvPr id="122924" name="Text Box 44">
            <a:extLst>
              <a:ext uri="{FF2B5EF4-FFF2-40B4-BE49-F238E27FC236}">
                <a16:creationId xmlns:a16="http://schemas.microsoft.com/office/drawing/2014/main" id="{FB0DB7E0-9588-A0BC-D063-564E43BD7FCF}"/>
              </a:ext>
            </a:extLst>
          </p:cNvPr>
          <p:cNvSpPr txBox="1">
            <a:spLocks noChangeArrowheads="1"/>
          </p:cNvSpPr>
          <p:nvPr/>
        </p:nvSpPr>
        <p:spPr bwMode="auto">
          <a:xfrm>
            <a:off x="827088" y="486251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Schulterblatt</a:t>
            </a:r>
          </a:p>
        </p:txBody>
      </p:sp>
      <p:sp>
        <p:nvSpPr>
          <p:cNvPr id="122925" name="Text Box 45">
            <a:extLst>
              <a:ext uri="{FF2B5EF4-FFF2-40B4-BE49-F238E27FC236}">
                <a16:creationId xmlns:a16="http://schemas.microsoft.com/office/drawing/2014/main" id="{B60D4048-F67E-8D16-4AB3-FCA315176E03}"/>
              </a:ext>
            </a:extLst>
          </p:cNvPr>
          <p:cNvSpPr txBox="1">
            <a:spLocks noChangeArrowheads="1"/>
          </p:cNvSpPr>
          <p:nvPr/>
        </p:nvSpPr>
        <p:spPr bwMode="auto">
          <a:xfrm>
            <a:off x="827088" y="543877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Rippen</a:t>
            </a:r>
          </a:p>
        </p:txBody>
      </p:sp>
      <p:sp>
        <p:nvSpPr>
          <p:cNvPr id="122926" name="Text Box 46">
            <a:extLst>
              <a:ext uri="{FF2B5EF4-FFF2-40B4-BE49-F238E27FC236}">
                <a16:creationId xmlns:a16="http://schemas.microsoft.com/office/drawing/2014/main" id="{B9D09E84-E115-7E1D-E0DC-2FD18E69C79B}"/>
              </a:ext>
            </a:extLst>
          </p:cNvPr>
          <p:cNvSpPr txBox="1">
            <a:spLocks noChangeArrowheads="1"/>
          </p:cNvSpPr>
          <p:nvPr/>
        </p:nvSpPr>
        <p:spPr bwMode="auto">
          <a:xfrm>
            <a:off x="3636963" y="48688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Wirbelsäule</a:t>
            </a:r>
          </a:p>
        </p:txBody>
      </p:sp>
      <p:sp>
        <p:nvSpPr>
          <p:cNvPr id="122927" name="Text Box 47">
            <a:extLst>
              <a:ext uri="{FF2B5EF4-FFF2-40B4-BE49-F238E27FC236}">
                <a16:creationId xmlns:a16="http://schemas.microsoft.com/office/drawing/2014/main" id="{00A21E14-B084-1D3E-5C97-555BFE122CAA}"/>
              </a:ext>
            </a:extLst>
          </p:cNvPr>
          <p:cNvSpPr txBox="1">
            <a:spLocks noChangeArrowheads="1"/>
          </p:cNvSpPr>
          <p:nvPr/>
        </p:nvSpPr>
        <p:spPr bwMode="auto">
          <a:xfrm>
            <a:off x="3636963" y="543877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Becken</a:t>
            </a:r>
          </a:p>
        </p:txBody>
      </p:sp>
      <p:sp>
        <p:nvSpPr>
          <p:cNvPr id="122929" name="Text Box 49">
            <a:extLst>
              <a:ext uri="{FF2B5EF4-FFF2-40B4-BE49-F238E27FC236}">
                <a16:creationId xmlns:a16="http://schemas.microsoft.com/office/drawing/2014/main" id="{2142B88D-DF9A-533B-4DA2-7B5C970D8A3A}"/>
              </a:ext>
            </a:extLst>
          </p:cNvPr>
          <p:cNvSpPr txBox="1">
            <a:spLocks noChangeArrowheads="1"/>
          </p:cNvSpPr>
          <p:nvPr/>
        </p:nvSpPr>
        <p:spPr bwMode="auto">
          <a:xfrm>
            <a:off x="6445250" y="4868863"/>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500">
                <a:latin typeface="Arial" panose="020B0604020202020204" pitchFamily="34" charset="0"/>
              </a:rPr>
              <a:t>Armskelett</a:t>
            </a:r>
          </a:p>
        </p:txBody>
      </p:sp>
      <p:sp>
        <p:nvSpPr>
          <p:cNvPr id="122930" name="Text Box 50">
            <a:extLst>
              <a:ext uri="{FF2B5EF4-FFF2-40B4-BE49-F238E27FC236}">
                <a16:creationId xmlns:a16="http://schemas.microsoft.com/office/drawing/2014/main" id="{A9CE9AC9-94C5-DEB3-69CD-8ACEF5B76ADD}"/>
              </a:ext>
            </a:extLst>
          </p:cNvPr>
          <p:cNvSpPr txBox="1">
            <a:spLocks noChangeArrowheads="1"/>
          </p:cNvSpPr>
          <p:nvPr/>
        </p:nvSpPr>
        <p:spPr bwMode="auto">
          <a:xfrm>
            <a:off x="6443663" y="5445125"/>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500">
                <a:latin typeface="Arial" panose="020B0604020202020204" pitchFamily="34" charset="0"/>
              </a:rPr>
              <a:t>Beinskelett</a:t>
            </a:r>
          </a:p>
        </p:txBody>
      </p:sp>
      <p:sp>
        <p:nvSpPr>
          <p:cNvPr id="5137" name="Line 111">
            <a:extLst>
              <a:ext uri="{FF2B5EF4-FFF2-40B4-BE49-F238E27FC236}">
                <a16:creationId xmlns:a16="http://schemas.microsoft.com/office/drawing/2014/main" id="{184341B1-6140-73D0-C22A-76A76C4CBA17}"/>
              </a:ext>
            </a:extLst>
          </p:cNvPr>
          <p:cNvSpPr>
            <a:spLocks noChangeShapeType="1"/>
          </p:cNvSpPr>
          <p:nvPr/>
        </p:nvSpPr>
        <p:spPr bwMode="auto">
          <a:xfrm>
            <a:off x="6659563" y="4508500"/>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138" name="Gruppieren 10">
            <a:extLst>
              <a:ext uri="{FF2B5EF4-FFF2-40B4-BE49-F238E27FC236}">
                <a16:creationId xmlns:a16="http://schemas.microsoft.com/office/drawing/2014/main" id="{7B2EDD96-4C41-A1D4-B025-3AD2E777EC76}"/>
              </a:ext>
            </a:extLst>
          </p:cNvPr>
          <p:cNvGrpSpPr>
            <a:grpSpLocks/>
          </p:cNvGrpSpPr>
          <p:nvPr/>
        </p:nvGrpSpPr>
        <p:grpSpPr bwMode="auto">
          <a:xfrm>
            <a:off x="1474788" y="998538"/>
            <a:ext cx="5803900" cy="3082925"/>
            <a:chOff x="1504341" y="633222"/>
            <a:chExt cx="5804285" cy="3083811"/>
          </a:xfrm>
        </p:grpSpPr>
        <p:pic>
          <p:nvPicPr>
            <p:cNvPr id="5139" name="Grafik 1">
              <a:extLst>
                <a:ext uri="{FF2B5EF4-FFF2-40B4-BE49-F238E27FC236}">
                  <a16:creationId xmlns:a16="http://schemas.microsoft.com/office/drawing/2014/main" id="{4942486D-20C0-FFAC-DAF9-12C3C03C757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4341" y="1009459"/>
              <a:ext cx="5155221" cy="2707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40" name="Gruppieren 2">
              <a:extLst>
                <a:ext uri="{FF2B5EF4-FFF2-40B4-BE49-F238E27FC236}">
                  <a16:creationId xmlns:a16="http://schemas.microsoft.com/office/drawing/2014/main" id="{92F7EB63-0F17-D013-0DFF-E07C812C68C7}"/>
                </a:ext>
              </a:extLst>
            </p:cNvPr>
            <p:cNvGrpSpPr>
              <a:grpSpLocks/>
            </p:cNvGrpSpPr>
            <p:nvPr/>
          </p:nvGrpSpPr>
          <p:grpSpPr bwMode="auto">
            <a:xfrm>
              <a:off x="6372002" y="2008763"/>
              <a:ext cx="936624" cy="366712"/>
              <a:chOff x="6372002" y="2008763"/>
              <a:chExt cx="936624" cy="366712"/>
            </a:xfrm>
          </p:grpSpPr>
          <p:grpSp>
            <p:nvGrpSpPr>
              <p:cNvPr id="5177" name="Group 91">
                <a:extLst>
                  <a:ext uri="{FF2B5EF4-FFF2-40B4-BE49-F238E27FC236}">
                    <a16:creationId xmlns:a16="http://schemas.microsoft.com/office/drawing/2014/main" id="{93CDAF06-9748-7FF9-A8ED-CAA669044F52}"/>
                  </a:ext>
                </a:extLst>
              </p:cNvPr>
              <p:cNvGrpSpPr>
                <a:grpSpLocks/>
              </p:cNvGrpSpPr>
              <p:nvPr/>
            </p:nvGrpSpPr>
            <p:grpSpPr bwMode="auto">
              <a:xfrm>
                <a:off x="6948264" y="2008763"/>
                <a:ext cx="360362" cy="366712"/>
                <a:chOff x="703" y="614"/>
                <a:chExt cx="227" cy="231"/>
              </a:xfrm>
            </p:grpSpPr>
            <p:sp>
              <p:nvSpPr>
                <p:cNvPr id="5179" name="Oval 92">
                  <a:extLst>
                    <a:ext uri="{FF2B5EF4-FFF2-40B4-BE49-F238E27FC236}">
                      <a16:creationId xmlns:a16="http://schemas.microsoft.com/office/drawing/2014/main" id="{871AE0A8-9796-FC2E-9E34-D5F1BB4FFFD0}"/>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80" name="Text Box 93">
                  <a:extLst>
                    <a:ext uri="{FF2B5EF4-FFF2-40B4-BE49-F238E27FC236}">
                      <a16:creationId xmlns:a16="http://schemas.microsoft.com/office/drawing/2014/main" id="{5100571D-CB21-5080-0211-527D7B606931}"/>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sp>
            <p:nvSpPr>
              <p:cNvPr id="5178" name="Line 94">
                <a:extLst>
                  <a:ext uri="{FF2B5EF4-FFF2-40B4-BE49-F238E27FC236}">
                    <a16:creationId xmlns:a16="http://schemas.microsoft.com/office/drawing/2014/main" id="{A7BDE758-05F3-E990-FDBF-314E7214EE87}"/>
                  </a:ext>
                </a:extLst>
              </p:cNvPr>
              <p:cNvSpPr>
                <a:spLocks noChangeShapeType="1"/>
              </p:cNvSpPr>
              <p:nvPr/>
            </p:nvSpPr>
            <p:spPr bwMode="auto">
              <a:xfrm flipH="1">
                <a:off x="6372002" y="2224663"/>
                <a:ext cx="576262"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1" name="Gruppieren 3">
              <a:extLst>
                <a:ext uri="{FF2B5EF4-FFF2-40B4-BE49-F238E27FC236}">
                  <a16:creationId xmlns:a16="http://schemas.microsoft.com/office/drawing/2014/main" id="{469683B7-982E-6418-0FDE-DD3E09F2ED54}"/>
                </a:ext>
              </a:extLst>
            </p:cNvPr>
            <p:cNvGrpSpPr>
              <a:grpSpLocks/>
            </p:cNvGrpSpPr>
            <p:nvPr/>
          </p:nvGrpSpPr>
          <p:grpSpPr bwMode="auto">
            <a:xfrm>
              <a:off x="4653756" y="1052513"/>
              <a:ext cx="710332" cy="956250"/>
              <a:chOff x="4653756" y="1052513"/>
              <a:chExt cx="710332" cy="956250"/>
            </a:xfrm>
          </p:grpSpPr>
          <p:grpSp>
            <p:nvGrpSpPr>
              <p:cNvPr id="5173" name="Group 95">
                <a:extLst>
                  <a:ext uri="{FF2B5EF4-FFF2-40B4-BE49-F238E27FC236}">
                    <a16:creationId xmlns:a16="http://schemas.microsoft.com/office/drawing/2014/main" id="{4E51CEE0-A7F4-A52D-6717-EA226FC06302}"/>
                  </a:ext>
                </a:extLst>
              </p:cNvPr>
              <p:cNvGrpSpPr>
                <a:grpSpLocks/>
              </p:cNvGrpSpPr>
              <p:nvPr/>
            </p:nvGrpSpPr>
            <p:grpSpPr bwMode="auto">
              <a:xfrm>
                <a:off x="4653756" y="1052513"/>
                <a:ext cx="360362" cy="366712"/>
                <a:chOff x="2064" y="618"/>
                <a:chExt cx="227" cy="231"/>
              </a:xfrm>
            </p:grpSpPr>
            <p:sp>
              <p:nvSpPr>
                <p:cNvPr id="5175" name="Oval 96">
                  <a:extLst>
                    <a:ext uri="{FF2B5EF4-FFF2-40B4-BE49-F238E27FC236}">
                      <a16:creationId xmlns:a16="http://schemas.microsoft.com/office/drawing/2014/main" id="{285D2D2F-95CA-6F51-F636-9FBB3554515E}"/>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76" name="Text Box 97">
                  <a:extLst>
                    <a:ext uri="{FF2B5EF4-FFF2-40B4-BE49-F238E27FC236}">
                      <a16:creationId xmlns:a16="http://schemas.microsoft.com/office/drawing/2014/main" id="{2821E7E0-D690-5A86-0687-AA60D1A65E8F}"/>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sp>
            <p:nvSpPr>
              <p:cNvPr id="5174" name="Line 98">
                <a:extLst>
                  <a:ext uri="{FF2B5EF4-FFF2-40B4-BE49-F238E27FC236}">
                    <a16:creationId xmlns:a16="http://schemas.microsoft.com/office/drawing/2014/main" id="{835C4F65-CCD5-0825-CD54-736FA5A026E5}"/>
                  </a:ext>
                </a:extLst>
              </p:cNvPr>
              <p:cNvSpPr>
                <a:spLocks noChangeShapeType="1"/>
              </p:cNvSpPr>
              <p:nvPr/>
            </p:nvSpPr>
            <p:spPr bwMode="auto">
              <a:xfrm>
                <a:off x="4869656" y="1412874"/>
                <a:ext cx="494432" cy="59588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2" name="Gruppieren 4">
              <a:extLst>
                <a:ext uri="{FF2B5EF4-FFF2-40B4-BE49-F238E27FC236}">
                  <a16:creationId xmlns:a16="http://schemas.microsoft.com/office/drawing/2014/main" id="{7A32122C-32A4-BCE1-C3D7-56853FB32C93}"/>
                </a:ext>
              </a:extLst>
            </p:cNvPr>
            <p:cNvGrpSpPr>
              <a:grpSpLocks/>
            </p:cNvGrpSpPr>
            <p:nvPr/>
          </p:nvGrpSpPr>
          <p:grpSpPr bwMode="auto">
            <a:xfrm>
              <a:off x="3960019" y="1406104"/>
              <a:ext cx="539973" cy="582736"/>
              <a:chOff x="3960019" y="1406104"/>
              <a:chExt cx="539973" cy="582736"/>
            </a:xfrm>
          </p:grpSpPr>
          <p:grpSp>
            <p:nvGrpSpPr>
              <p:cNvPr id="5169" name="Group 99">
                <a:extLst>
                  <a:ext uri="{FF2B5EF4-FFF2-40B4-BE49-F238E27FC236}">
                    <a16:creationId xmlns:a16="http://schemas.microsoft.com/office/drawing/2014/main" id="{16248157-A2F3-B00D-6AD0-C5742DB375EF}"/>
                  </a:ext>
                </a:extLst>
              </p:cNvPr>
              <p:cNvGrpSpPr>
                <a:grpSpLocks/>
              </p:cNvGrpSpPr>
              <p:nvPr/>
            </p:nvGrpSpPr>
            <p:grpSpPr bwMode="auto">
              <a:xfrm>
                <a:off x="3960019" y="1406104"/>
                <a:ext cx="360362" cy="366712"/>
                <a:chOff x="2653" y="618"/>
                <a:chExt cx="227" cy="231"/>
              </a:xfrm>
            </p:grpSpPr>
            <p:sp>
              <p:nvSpPr>
                <p:cNvPr id="5171" name="Oval 100">
                  <a:extLst>
                    <a:ext uri="{FF2B5EF4-FFF2-40B4-BE49-F238E27FC236}">
                      <a16:creationId xmlns:a16="http://schemas.microsoft.com/office/drawing/2014/main" id="{D8AB4894-BFFD-55FC-B860-C96322385F23}"/>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72" name="Text Box 101">
                  <a:extLst>
                    <a:ext uri="{FF2B5EF4-FFF2-40B4-BE49-F238E27FC236}">
                      <a16:creationId xmlns:a16="http://schemas.microsoft.com/office/drawing/2014/main" id="{1C4F9D78-8EAA-2DE1-CFC3-23BE51B1F6AD}"/>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sp>
            <p:nvSpPr>
              <p:cNvPr id="5170" name="Line 116">
                <a:extLst>
                  <a:ext uri="{FF2B5EF4-FFF2-40B4-BE49-F238E27FC236}">
                    <a16:creationId xmlns:a16="http://schemas.microsoft.com/office/drawing/2014/main" id="{9DDFDA4E-DDCC-B73B-87D6-73F335C766DE}"/>
                  </a:ext>
                </a:extLst>
              </p:cNvPr>
              <p:cNvSpPr>
                <a:spLocks noChangeShapeType="1"/>
              </p:cNvSpPr>
              <p:nvPr/>
            </p:nvSpPr>
            <p:spPr bwMode="auto">
              <a:xfrm>
                <a:off x="4175919" y="1750140"/>
                <a:ext cx="324073" cy="238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3" name="Gruppieren 6">
              <a:extLst>
                <a:ext uri="{FF2B5EF4-FFF2-40B4-BE49-F238E27FC236}">
                  <a16:creationId xmlns:a16="http://schemas.microsoft.com/office/drawing/2014/main" id="{FA0C2CF5-18E4-7835-E00D-E8439E838AAC}"/>
                </a:ext>
              </a:extLst>
            </p:cNvPr>
            <p:cNvGrpSpPr>
              <a:grpSpLocks/>
            </p:cNvGrpSpPr>
            <p:nvPr/>
          </p:nvGrpSpPr>
          <p:grpSpPr bwMode="auto">
            <a:xfrm>
              <a:off x="4310858" y="2205037"/>
              <a:ext cx="360362" cy="898306"/>
              <a:chOff x="4310858" y="2205037"/>
              <a:chExt cx="360362" cy="898306"/>
            </a:xfrm>
          </p:grpSpPr>
          <p:grpSp>
            <p:nvGrpSpPr>
              <p:cNvPr id="5165" name="Group 103">
                <a:extLst>
                  <a:ext uri="{FF2B5EF4-FFF2-40B4-BE49-F238E27FC236}">
                    <a16:creationId xmlns:a16="http://schemas.microsoft.com/office/drawing/2014/main" id="{9099E68C-2619-ADF1-0013-2947FA2B3043}"/>
                  </a:ext>
                </a:extLst>
              </p:cNvPr>
              <p:cNvGrpSpPr>
                <a:grpSpLocks/>
              </p:cNvGrpSpPr>
              <p:nvPr/>
            </p:nvGrpSpPr>
            <p:grpSpPr bwMode="auto">
              <a:xfrm>
                <a:off x="4310858" y="2736631"/>
                <a:ext cx="360362" cy="366712"/>
                <a:chOff x="3379" y="618"/>
                <a:chExt cx="227" cy="231"/>
              </a:xfrm>
            </p:grpSpPr>
            <p:sp>
              <p:nvSpPr>
                <p:cNvPr id="5167" name="Oval 104">
                  <a:extLst>
                    <a:ext uri="{FF2B5EF4-FFF2-40B4-BE49-F238E27FC236}">
                      <a16:creationId xmlns:a16="http://schemas.microsoft.com/office/drawing/2014/main" id="{8B0831FE-E509-1EC5-D785-0207EE522778}"/>
                    </a:ext>
                  </a:extLst>
                </p:cNvPr>
                <p:cNvSpPr>
                  <a:spLocks noChangeArrowheads="1"/>
                </p:cNvSpPr>
                <p:nvPr/>
              </p:nvSpPr>
              <p:spPr bwMode="auto">
                <a:xfrm>
                  <a:off x="3379"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8" name="Text Box 105">
                  <a:extLst>
                    <a:ext uri="{FF2B5EF4-FFF2-40B4-BE49-F238E27FC236}">
                      <a16:creationId xmlns:a16="http://schemas.microsoft.com/office/drawing/2014/main" id="{67FF94FF-BD4B-9ECF-55DF-9BE2B600CDC2}"/>
                    </a:ext>
                  </a:extLst>
                </p:cNvPr>
                <p:cNvSpPr txBox="1">
                  <a:spLocks noChangeArrowheads="1"/>
                </p:cNvSpPr>
                <p:nvPr/>
              </p:nvSpPr>
              <p:spPr bwMode="auto">
                <a:xfrm>
                  <a:off x="3379"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sp>
            <p:nvSpPr>
              <p:cNvPr id="5166" name="Line 106">
                <a:extLst>
                  <a:ext uri="{FF2B5EF4-FFF2-40B4-BE49-F238E27FC236}">
                    <a16:creationId xmlns:a16="http://schemas.microsoft.com/office/drawing/2014/main" id="{2F160D4A-4DA3-0FC9-1897-385C5E417099}"/>
                  </a:ext>
                </a:extLst>
              </p:cNvPr>
              <p:cNvSpPr>
                <a:spLocks noChangeShapeType="1"/>
              </p:cNvSpPr>
              <p:nvPr/>
            </p:nvSpPr>
            <p:spPr bwMode="auto">
              <a:xfrm flipH="1" flipV="1">
                <a:off x="4356100" y="2205037"/>
                <a:ext cx="143892" cy="53159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4" name="Gruppieren 7">
              <a:extLst>
                <a:ext uri="{FF2B5EF4-FFF2-40B4-BE49-F238E27FC236}">
                  <a16:creationId xmlns:a16="http://schemas.microsoft.com/office/drawing/2014/main" id="{BEE5E94E-FD2D-9F57-D756-318096BFA02B}"/>
                </a:ext>
              </a:extLst>
            </p:cNvPr>
            <p:cNvGrpSpPr>
              <a:grpSpLocks/>
            </p:cNvGrpSpPr>
            <p:nvPr/>
          </p:nvGrpSpPr>
          <p:grpSpPr bwMode="auto">
            <a:xfrm>
              <a:off x="2915816" y="2546264"/>
              <a:ext cx="719561" cy="817400"/>
              <a:chOff x="2915816" y="2546264"/>
              <a:chExt cx="719561" cy="817400"/>
            </a:xfrm>
          </p:grpSpPr>
          <p:grpSp>
            <p:nvGrpSpPr>
              <p:cNvPr id="5161" name="Group 107">
                <a:extLst>
                  <a:ext uri="{FF2B5EF4-FFF2-40B4-BE49-F238E27FC236}">
                    <a16:creationId xmlns:a16="http://schemas.microsoft.com/office/drawing/2014/main" id="{CC2AB2FA-ABC2-F85B-F56E-0D9051223D45}"/>
                  </a:ext>
                </a:extLst>
              </p:cNvPr>
              <p:cNvGrpSpPr>
                <a:grpSpLocks/>
              </p:cNvGrpSpPr>
              <p:nvPr/>
            </p:nvGrpSpPr>
            <p:grpSpPr bwMode="auto">
              <a:xfrm>
                <a:off x="2915816" y="2996952"/>
                <a:ext cx="360362" cy="366712"/>
                <a:chOff x="3923" y="935"/>
                <a:chExt cx="227" cy="231"/>
              </a:xfrm>
            </p:grpSpPr>
            <p:sp>
              <p:nvSpPr>
                <p:cNvPr id="5163" name="Oval 108">
                  <a:extLst>
                    <a:ext uri="{FF2B5EF4-FFF2-40B4-BE49-F238E27FC236}">
                      <a16:creationId xmlns:a16="http://schemas.microsoft.com/office/drawing/2014/main" id="{9BF123F3-7CF5-B8AF-8608-67BC66F3F5CF}"/>
                    </a:ext>
                  </a:extLst>
                </p:cNvPr>
                <p:cNvSpPr>
                  <a:spLocks noChangeArrowheads="1"/>
                </p:cNvSpPr>
                <p:nvPr/>
              </p:nvSpPr>
              <p:spPr bwMode="auto">
                <a:xfrm>
                  <a:off x="3923" y="9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4" name="Text Box 109">
                  <a:extLst>
                    <a:ext uri="{FF2B5EF4-FFF2-40B4-BE49-F238E27FC236}">
                      <a16:creationId xmlns:a16="http://schemas.microsoft.com/office/drawing/2014/main" id="{77026B07-7613-C3AC-4A7D-63C96921CB05}"/>
                    </a:ext>
                  </a:extLst>
                </p:cNvPr>
                <p:cNvSpPr txBox="1">
                  <a:spLocks noChangeArrowheads="1"/>
                </p:cNvSpPr>
                <p:nvPr/>
              </p:nvSpPr>
              <p:spPr bwMode="auto">
                <a:xfrm>
                  <a:off x="3923" y="9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sp>
            <p:nvSpPr>
              <p:cNvPr id="5162" name="Line 110">
                <a:extLst>
                  <a:ext uri="{FF2B5EF4-FFF2-40B4-BE49-F238E27FC236}">
                    <a16:creationId xmlns:a16="http://schemas.microsoft.com/office/drawing/2014/main" id="{D189244C-7DC1-C8D0-61FD-09AA4A068C8C}"/>
                  </a:ext>
                </a:extLst>
              </p:cNvPr>
              <p:cNvSpPr>
                <a:spLocks noChangeShapeType="1"/>
              </p:cNvSpPr>
              <p:nvPr/>
            </p:nvSpPr>
            <p:spPr bwMode="auto">
              <a:xfrm flipV="1">
                <a:off x="3276179" y="2546264"/>
                <a:ext cx="359198" cy="59470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5" name="Gruppieren 8">
              <a:extLst>
                <a:ext uri="{FF2B5EF4-FFF2-40B4-BE49-F238E27FC236}">
                  <a16:creationId xmlns:a16="http://schemas.microsoft.com/office/drawing/2014/main" id="{DB9B6BA6-A596-524F-12C6-9C6A4637EBAE}"/>
                </a:ext>
              </a:extLst>
            </p:cNvPr>
            <p:cNvGrpSpPr>
              <a:grpSpLocks/>
            </p:cNvGrpSpPr>
            <p:nvPr/>
          </p:nvGrpSpPr>
          <p:grpSpPr bwMode="auto">
            <a:xfrm>
              <a:off x="5220070" y="633222"/>
              <a:ext cx="1009280" cy="742497"/>
              <a:chOff x="5220070" y="633222"/>
              <a:chExt cx="1009280" cy="742497"/>
            </a:xfrm>
          </p:grpSpPr>
          <p:grpSp>
            <p:nvGrpSpPr>
              <p:cNvPr id="5154" name="Group 67">
                <a:extLst>
                  <a:ext uri="{FF2B5EF4-FFF2-40B4-BE49-F238E27FC236}">
                    <a16:creationId xmlns:a16="http://schemas.microsoft.com/office/drawing/2014/main" id="{A08C3676-ECEB-0F3B-A2A2-8087DD0A1FAC}"/>
                  </a:ext>
                </a:extLst>
              </p:cNvPr>
              <p:cNvGrpSpPr>
                <a:grpSpLocks/>
              </p:cNvGrpSpPr>
              <p:nvPr/>
            </p:nvGrpSpPr>
            <p:grpSpPr bwMode="auto">
              <a:xfrm>
                <a:off x="5543734" y="633222"/>
                <a:ext cx="360362" cy="366712"/>
                <a:chOff x="3787" y="1521"/>
                <a:chExt cx="227" cy="231"/>
              </a:xfrm>
            </p:grpSpPr>
            <p:sp>
              <p:nvSpPr>
                <p:cNvPr id="5159" name="Oval 68">
                  <a:extLst>
                    <a:ext uri="{FF2B5EF4-FFF2-40B4-BE49-F238E27FC236}">
                      <a16:creationId xmlns:a16="http://schemas.microsoft.com/office/drawing/2014/main" id="{835567B2-F90B-D52B-D504-4EBC259D2E9E}"/>
                    </a:ext>
                  </a:extLst>
                </p:cNvPr>
                <p:cNvSpPr>
                  <a:spLocks noChangeArrowheads="1"/>
                </p:cNvSpPr>
                <p:nvPr/>
              </p:nvSpPr>
              <p:spPr bwMode="auto">
                <a:xfrm>
                  <a:off x="3787" y="15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0" name="Text Box 69">
                  <a:extLst>
                    <a:ext uri="{FF2B5EF4-FFF2-40B4-BE49-F238E27FC236}">
                      <a16:creationId xmlns:a16="http://schemas.microsoft.com/office/drawing/2014/main" id="{959764AF-36FB-B746-00C4-315750695FC1}"/>
                    </a:ext>
                  </a:extLst>
                </p:cNvPr>
                <p:cNvSpPr txBox="1">
                  <a:spLocks noChangeArrowheads="1"/>
                </p:cNvSpPr>
                <p:nvPr/>
              </p:nvSpPr>
              <p:spPr bwMode="auto">
                <a:xfrm>
                  <a:off x="3787" y="152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sp>
            <p:nvSpPr>
              <p:cNvPr id="5155" name="Line 83">
                <a:extLst>
                  <a:ext uri="{FF2B5EF4-FFF2-40B4-BE49-F238E27FC236}">
                    <a16:creationId xmlns:a16="http://schemas.microsoft.com/office/drawing/2014/main" id="{33C48A7B-3F1A-C0ED-74C0-22B5DB2908B4}"/>
                  </a:ext>
                </a:extLst>
              </p:cNvPr>
              <p:cNvSpPr>
                <a:spLocks noChangeShapeType="1"/>
              </p:cNvSpPr>
              <p:nvPr/>
            </p:nvSpPr>
            <p:spPr bwMode="auto">
              <a:xfrm flipH="1" flipV="1">
                <a:off x="5220070" y="1122665"/>
                <a:ext cx="1007691" cy="287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6" name="Line 112">
                <a:extLst>
                  <a:ext uri="{FF2B5EF4-FFF2-40B4-BE49-F238E27FC236}">
                    <a16:creationId xmlns:a16="http://schemas.microsoft.com/office/drawing/2014/main" id="{26881EDA-3D2F-4987-36CF-853308DF586D}"/>
                  </a:ext>
                </a:extLst>
              </p:cNvPr>
              <p:cNvSpPr>
                <a:spLocks noChangeShapeType="1"/>
              </p:cNvSpPr>
              <p:nvPr/>
            </p:nvSpPr>
            <p:spPr bwMode="auto">
              <a:xfrm>
                <a:off x="5220072" y="1124744"/>
                <a:ext cx="0" cy="22641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7" name="Line 114">
                <a:extLst>
                  <a:ext uri="{FF2B5EF4-FFF2-40B4-BE49-F238E27FC236}">
                    <a16:creationId xmlns:a16="http://schemas.microsoft.com/office/drawing/2014/main" id="{3A6EC111-7264-CC1A-009D-CBEEDA77AE3D}"/>
                  </a:ext>
                </a:extLst>
              </p:cNvPr>
              <p:cNvSpPr>
                <a:spLocks noChangeShapeType="1"/>
              </p:cNvSpPr>
              <p:nvPr/>
            </p:nvSpPr>
            <p:spPr bwMode="auto">
              <a:xfrm flipH="1">
                <a:off x="6227764" y="1122664"/>
                <a:ext cx="1586" cy="25305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8" name="Line 114">
                <a:extLst>
                  <a:ext uri="{FF2B5EF4-FFF2-40B4-BE49-F238E27FC236}">
                    <a16:creationId xmlns:a16="http://schemas.microsoft.com/office/drawing/2014/main" id="{3D755345-308F-C60A-FAF9-8DCBD1058882}"/>
                  </a:ext>
                </a:extLst>
              </p:cNvPr>
              <p:cNvSpPr>
                <a:spLocks noChangeShapeType="1"/>
              </p:cNvSpPr>
              <p:nvPr/>
            </p:nvSpPr>
            <p:spPr bwMode="auto">
              <a:xfrm flipH="1">
                <a:off x="5724707" y="978845"/>
                <a:ext cx="793" cy="14525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46" name="Gruppieren 9">
              <a:extLst>
                <a:ext uri="{FF2B5EF4-FFF2-40B4-BE49-F238E27FC236}">
                  <a16:creationId xmlns:a16="http://schemas.microsoft.com/office/drawing/2014/main" id="{D3C8E2F1-A6F6-8FAC-4BD1-8902F4EB4245}"/>
                </a:ext>
              </a:extLst>
            </p:cNvPr>
            <p:cNvGrpSpPr>
              <a:grpSpLocks/>
            </p:cNvGrpSpPr>
            <p:nvPr/>
          </p:nvGrpSpPr>
          <p:grpSpPr bwMode="auto">
            <a:xfrm>
              <a:off x="2195512" y="998099"/>
              <a:ext cx="1082675" cy="1190051"/>
              <a:chOff x="2195512" y="998099"/>
              <a:chExt cx="1082675" cy="1190051"/>
            </a:xfrm>
          </p:grpSpPr>
          <p:grpSp>
            <p:nvGrpSpPr>
              <p:cNvPr id="5147" name="Group 73">
                <a:extLst>
                  <a:ext uri="{FF2B5EF4-FFF2-40B4-BE49-F238E27FC236}">
                    <a16:creationId xmlns:a16="http://schemas.microsoft.com/office/drawing/2014/main" id="{13CC9ED4-6AE5-263B-A2B7-048777415E2A}"/>
                  </a:ext>
                </a:extLst>
              </p:cNvPr>
              <p:cNvGrpSpPr>
                <a:grpSpLocks/>
              </p:cNvGrpSpPr>
              <p:nvPr/>
            </p:nvGrpSpPr>
            <p:grpSpPr bwMode="auto">
              <a:xfrm>
                <a:off x="2195512" y="1249191"/>
                <a:ext cx="360362" cy="366712"/>
                <a:chOff x="2835" y="1933"/>
                <a:chExt cx="227" cy="231"/>
              </a:xfrm>
            </p:grpSpPr>
            <p:sp>
              <p:nvSpPr>
                <p:cNvPr id="5152" name="Oval 74">
                  <a:extLst>
                    <a:ext uri="{FF2B5EF4-FFF2-40B4-BE49-F238E27FC236}">
                      <a16:creationId xmlns:a16="http://schemas.microsoft.com/office/drawing/2014/main" id="{441EDCF5-01C2-F214-839B-06300A3EE95A}"/>
                    </a:ext>
                  </a:extLst>
                </p:cNvPr>
                <p:cNvSpPr>
                  <a:spLocks noChangeArrowheads="1"/>
                </p:cNvSpPr>
                <p:nvPr/>
              </p:nvSpPr>
              <p:spPr bwMode="auto">
                <a:xfrm>
                  <a:off x="2835"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53" name="Text Box 75">
                  <a:extLst>
                    <a:ext uri="{FF2B5EF4-FFF2-40B4-BE49-F238E27FC236}">
                      <a16:creationId xmlns:a16="http://schemas.microsoft.com/office/drawing/2014/main" id="{14B44A25-1261-309E-3B8F-C80A92FA042A}"/>
                    </a:ext>
                  </a:extLst>
                </p:cNvPr>
                <p:cNvSpPr txBox="1">
                  <a:spLocks noChangeArrowheads="1"/>
                </p:cNvSpPr>
                <p:nvPr/>
              </p:nvSpPr>
              <p:spPr bwMode="auto">
                <a:xfrm>
                  <a:off x="2835"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sp>
            <p:nvSpPr>
              <p:cNvPr id="5148" name="Line 86">
                <a:extLst>
                  <a:ext uri="{FF2B5EF4-FFF2-40B4-BE49-F238E27FC236}">
                    <a16:creationId xmlns:a16="http://schemas.microsoft.com/office/drawing/2014/main" id="{FAA8A8A3-C72A-3957-8B10-BC4BE01CC87A}"/>
                  </a:ext>
                </a:extLst>
              </p:cNvPr>
              <p:cNvSpPr>
                <a:spLocks noChangeShapeType="1"/>
              </p:cNvSpPr>
              <p:nvPr/>
            </p:nvSpPr>
            <p:spPr bwMode="auto">
              <a:xfrm flipH="1" flipV="1">
                <a:off x="2771775" y="998099"/>
                <a:ext cx="506412" cy="113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49" name="Line 87">
                <a:extLst>
                  <a:ext uri="{FF2B5EF4-FFF2-40B4-BE49-F238E27FC236}">
                    <a16:creationId xmlns:a16="http://schemas.microsoft.com/office/drawing/2014/main" id="{D6CE19B3-8D37-A519-D7F4-F8BFCA9F2D66}"/>
                  </a:ext>
                </a:extLst>
              </p:cNvPr>
              <p:cNvSpPr>
                <a:spLocks noChangeShapeType="1"/>
              </p:cNvSpPr>
              <p:nvPr/>
            </p:nvSpPr>
            <p:spPr bwMode="auto">
              <a:xfrm flipH="1">
                <a:off x="2772370" y="2188150"/>
                <a:ext cx="36135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0" name="Line 88">
                <a:extLst>
                  <a:ext uri="{FF2B5EF4-FFF2-40B4-BE49-F238E27FC236}">
                    <a16:creationId xmlns:a16="http://schemas.microsoft.com/office/drawing/2014/main" id="{16B2E15B-D4AA-89A5-D375-5ACF16855519}"/>
                  </a:ext>
                </a:extLst>
              </p:cNvPr>
              <p:cNvSpPr>
                <a:spLocks noChangeShapeType="1"/>
              </p:cNvSpPr>
              <p:nvPr/>
            </p:nvSpPr>
            <p:spPr bwMode="auto">
              <a:xfrm>
                <a:off x="2771800" y="999934"/>
                <a:ext cx="0" cy="118821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1" name="Line 115">
                <a:extLst>
                  <a:ext uri="{FF2B5EF4-FFF2-40B4-BE49-F238E27FC236}">
                    <a16:creationId xmlns:a16="http://schemas.microsoft.com/office/drawing/2014/main" id="{95616974-B10C-F32E-1CBA-3E99117EB282}"/>
                  </a:ext>
                </a:extLst>
              </p:cNvPr>
              <p:cNvSpPr>
                <a:spLocks noChangeShapeType="1"/>
              </p:cNvSpPr>
              <p:nvPr/>
            </p:nvSpPr>
            <p:spPr bwMode="auto">
              <a:xfrm>
                <a:off x="2556470" y="144596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92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292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292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2292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2292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22929"/>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229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3" grpId="0"/>
      <p:bldP spid="122924" grpId="0"/>
      <p:bldP spid="122925" grpId="0"/>
      <p:bldP spid="122926" grpId="0"/>
      <p:bldP spid="122927" grpId="0"/>
      <p:bldP spid="122929" grpId="0"/>
      <p:bldP spid="122930"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ACA420A-02CD-B9E6-C578-3BAC27050629}"/>
              </a:ext>
            </a:extLst>
          </p:cNvPr>
          <p:cNvSpPr>
            <a:spLocks noGrp="1" noChangeArrowheads="1"/>
          </p:cNvSpPr>
          <p:nvPr>
            <p:ph type="title"/>
          </p:nvPr>
        </p:nvSpPr>
        <p:spPr/>
        <p:txBody>
          <a:bodyPr/>
          <a:lstStyle/>
          <a:p>
            <a:r>
              <a:rPr lang="de-DE" altLang="de-DE"/>
              <a:t>Der Körperbau eines Schwanzlurchs</a:t>
            </a:r>
          </a:p>
        </p:txBody>
      </p:sp>
      <p:grpSp>
        <p:nvGrpSpPr>
          <p:cNvPr id="6147" name="Group 3">
            <a:extLst>
              <a:ext uri="{FF2B5EF4-FFF2-40B4-BE49-F238E27FC236}">
                <a16:creationId xmlns:a16="http://schemas.microsoft.com/office/drawing/2014/main" id="{23B5A64B-ED5E-537B-6971-73D28C8E6EA4}"/>
              </a:ext>
            </a:extLst>
          </p:cNvPr>
          <p:cNvGrpSpPr>
            <a:grpSpLocks/>
          </p:cNvGrpSpPr>
          <p:nvPr/>
        </p:nvGrpSpPr>
        <p:grpSpPr bwMode="auto">
          <a:xfrm>
            <a:off x="323850" y="4292600"/>
            <a:ext cx="2520950" cy="366713"/>
            <a:chOff x="204" y="2704"/>
            <a:chExt cx="1588" cy="231"/>
          </a:xfrm>
        </p:grpSpPr>
        <p:sp>
          <p:nvSpPr>
            <p:cNvPr id="6229" name="Rectangle 4">
              <a:extLst>
                <a:ext uri="{FF2B5EF4-FFF2-40B4-BE49-F238E27FC236}">
                  <a16:creationId xmlns:a16="http://schemas.microsoft.com/office/drawing/2014/main" id="{FB0817D3-EF5E-5BB2-BDF5-303105E29500}"/>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30" name="Group 5">
              <a:extLst>
                <a:ext uri="{FF2B5EF4-FFF2-40B4-BE49-F238E27FC236}">
                  <a16:creationId xmlns:a16="http://schemas.microsoft.com/office/drawing/2014/main" id="{F9871C13-AAB6-D2D1-79B2-DA31098B64B9}"/>
                </a:ext>
              </a:extLst>
            </p:cNvPr>
            <p:cNvGrpSpPr>
              <a:grpSpLocks/>
            </p:cNvGrpSpPr>
            <p:nvPr/>
          </p:nvGrpSpPr>
          <p:grpSpPr bwMode="auto">
            <a:xfrm>
              <a:off x="204" y="2704"/>
              <a:ext cx="227" cy="231"/>
              <a:chOff x="204" y="2704"/>
              <a:chExt cx="227" cy="231"/>
            </a:xfrm>
          </p:grpSpPr>
          <p:sp>
            <p:nvSpPr>
              <p:cNvPr id="6231" name="Oval 6">
                <a:extLst>
                  <a:ext uri="{FF2B5EF4-FFF2-40B4-BE49-F238E27FC236}">
                    <a16:creationId xmlns:a16="http://schemas.microsoft.com/office/drawing/2014/main" id="{16656C19-D993-1B7B-D7ED-1D566A1BA4D9}"/>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32" name="Text Box 7">
                <a:extLst>
                  <a:ext uri="{FF2B5EF4-FFF2-40B4-BE49-F238E27FC236}">
                    <a16:creationId xmlns:a16="http://schemas.microsoft.com/office/drawing/2014/main" id="{D5623C53-6ADC-944C-0D55-DBA8C8547BE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6148" name="Group 8">
            <a:extLst>
              <a:ext uri="{FF2B5EF4-FFF2-40B4-BE49-F238E27FC236}">
                <a16:creationId xmlns:a16="http://schemas.microsoft.com/office/drawing/2014/main" id="{405837FB-B99D-72A1-38DD-D6087E396717}"/>
              </a:ext>
            </a:extLst>
          </p:cNvPr>
          <p:cNvGrpSpPr>
            <a:grpSpLocks/>
          </p:cNvGrpSpPr>
          <p:nvPr/>
        </p:nvGrpSpPr>
        <p:grpSpPr bwMode="auto">
          <a:xfrm>
            <a:off x="323850" y="4862513"/>
            <a:ext cx="2520950" cy="366712"/>
            <a:chOff x="204" y="3022"/>
            <a:chExt cx="1588" cy="231"/>
          </a:xfrm>
        </p:grpSpPr>
        <p:sp>
          <p:nvSpPr>
            <p:cNvPr id="6225" name="Rectangle 9">
              <a:extLst>
                <a:ext uri="{FF2B5EF4-FFF2-40B4-BE49-F238E27FC236}">
                  <a16:creationId xmlns:a16="http://schemas.microsoft.com/office/drawing/2014/main" id="{3F8D9B36-4862-C559-2FF4-F57010126D57}"/>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26" name="Group 10">
              <a:extLst>
                <a:ext uri="{FF2B5EF4-FFF2-40B4-BE49-F238E27FC236}">
                  <a16:creationId xmlns:a16="http://schemas.microsoft.com/office/drawing/2014/main" id="{EE7E360B-C5AF-1C0F-1DAA-529A0AB0EA67}"/>
                </a:ext>
              </a:extLst>
            </p:cNvPr>
            <p:cNvGrpSpPr>
              <a:grpSpLocks/>
            </p:cNvGrpSpPr>
            <p:nvPr/>
          </p:nvGrpSpPr>
          <p:grpSpPr bwMode="auto">
            <a:xfrm>
              <a:off x="204" y="3022"/>
              <a:ext cx="227" cy="231"/>
              <a:chOff x="204" y="3022"/>
              <a:chExt cx="227" cy="231"/>
            </a:xfrm>
          </p:grpSpPr>
          <p:sp>
            <p:nvSpPr>
              <p:cNvPr id="6227" name="Oval 11">
                <a:extLst>
                  <a:ext uri="{FF2B5EF4-FFF2-40B4-BE49-F238E27FC236}">
                    <a16:creationId xmlns:a16="http://schemas.microsoft.com/office/drawing/2014/main" id="{BF6B622B-F196-E01E-476D-5894E2930927}"/>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28" name="Text Box 12">
                <a:extLst>
                  <a:ext uri="{FF2B5EF4-FFF2-40B4-BE49-F238E27FC236}">
                    <a16:creationId xmlns:a16="http://schemas.microsoft.com/office/drawing/2014/main" id="{4E89AA3F-F928-A18C-9C21-8E33DFD8C34A}"/>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6149" name="Group 13">
            <a:extLst>
              <a:ext uri="{FF2B5EF4-FFF2-40B4-BE49-F238E27FC236}">
                <a16:creationId xmlns:a16="http://schemas.microsoft.com/office/drawing/2014/main" id="{C618DE83-ADD4-3F9F-90D8-7BD1546CCDEF}"/>
              </a:ext>
            </a:extLst>
          </p:cNvPr>
          <p:cNvGrpSpPr>
            <a:grpSpLocks/>
          </p:cNvGrpSpPr>
          <p:nvPr/>
        </p:nvGrpSpPr>
        <p:grpSpPr bwMode="auto">
          <a:xfrm>
            <a:off x="323850" y="5438775"/>
            <a:ext cx="2520950" cy="366713"/>
            <a:chOff x="204" y="3339"/>
            <a:chExt cx="1588" cy="231"/>
          </a:xfrm>
        </p:grpSpPr>
        <p:sp>
          <p:nvSpPr>
            <p:cNvPr id="6221" name="Rectangle 14">
              <a:extLst>
                <a:ext uri="{FF2B5EF4-FFF2-40B4-BE49-F238E27FC236}">
                  <a16:creationId xmlns:a16="http://schemas.microsoft.com/office/drawing/2014/main" id="{4425B686-E7C2-CE15-9B49-69F65CAEE7CA}"/>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22" name="Group 15">
              <a:extLst>
                <a:ext uri="{FF2B5EF4-FFF2-40B4-BE49-F238E27FC236}">
                  <a16:creationId xmlns:a16="http://schemas.microsoft.com/office/drawing/2014/main" id="{51FFA188-44A8-3B63-F58B-49C137CA0F41}"/>
                </a:ext>
              </a:extLst>
            </p:cNvPr>
            <p:cNvGrpSpPr>
              <a:grpSpLocks/>
            </p:cNvGrpSpPr>
            <p:nvPr/>
          </p:nvGrpSpPr>
          <p:grpSpPr bwMode="auto">
            <a:xfrm>
              <a:off x="204" y="3339"/>
              <a:ext cx="227" cy="231"/>
              <a:chOff x="204" y="3339"/>
              <a:chExt cx="227" cy="231"/>
            </a:xfrm>
          </p:grpSpPr>
          <p:sp>
            <p:nvSpPr>
              <p:cNvPr id="6223" name="Oval 16">
                <a:extLst>
                  <a:ext uri="{FF2B5EF4-FFF2-40B4-BE49-F238E27FC236}">
                    <a16:creationId xmlns:a16="http://schemas.microsoft.com/office/drawing/2014/main" id="{3FBA2B2E-5CD2-AE04-A49E-B00D7414C356}"/>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24" name="Text Box 17">
                <a:extLst>
                  <a:ext uri="{FF2B5EF4-FFF2-40B4-BE49-F238E27FC236}">
                    <a16:creationId xmlns:a16="http://schemas.microsoft.com/office/drawing/2014/main" id="{EFE848BB-FE00-B5DE-D367-89F3ED06C550}"/>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6150" name="Group 18">
            <a:extLst>
              <a:ext uri="{FF2B5EF4-FFF2-40B4-BE49-F238E27FC236}">
                <a16:creationId xmlns:a16="http://schemas.microsoft.com/office/drawing/2014/main" id="{6117370E-C756-9204-9A5F-BD9DE6BFBAB7}"/>
              </a:ext>
            </a:extLst>
          </p:cNvPr>
          <p:cNvGrpSpPr>
            <a:grpSpLocks/>
          </p:cNvGrpSpPr>
          <p:nvPr/>
        </p:nvGrpSpPr>
        <p:grpSpPr bwMode="auto">
          <a:xfrm>
            <a:off x="3133725" y="4868863"/>
            <a:ext cx="2520950" cy="366712"/>
            <a:chOff x="204" y="3657"/>
            <a:chExt cx="1588" cy="231"/>
          </a:xfrm>
        </p:grpSpPr>
        <p:sp>
          <p:nvSpPr>
            <p:cNvPr id="6217" name="Rectangle 19">
              <a:extLst>
                <a:ext uri="{FF2B5EF4-FFF2-40B4-BE49-F238E27FC236}">
                  <a16:creationId xmlns:a16="http://schemas.microsoft.com/office/drawing/2014/main" id="{2FDF60B8-21F3-EA28-D379-04433DCDF967}"/>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18" name="Group 20">
              <a:extLst>
                <a:ext uri="{FF2B5EF4-FFF2-40B4-BE49-F238E27FC236}">
                  <a16:creationId xmlns:a16="http://schemas.microsoft.com/office/drawing/2014/main" id="{883B6B8A-EF5F-BBD1-E561-23DAA0ED5A1C}"/>
                </a:ext>
              </a:extLst>
            </p:cNvPr>
            <p:cNvGrpSpPr>
              <a:grpSpLocks/>
            </p:cNvGrpSpPr>
            <p:nvPr/>
          </p:nvGrpSpPr>
          <p:grpSpPr bwMode="auto">
            <a:xfrm>
              <a:off x="204" y="3657"/>
              <a:ext cx="227" cy="231"/>
              <a:chOff x="204" y="3657"/>
              <a:chExt cx="227" cy="231"/>
            </a:xfrm>
          </p:grpSpPr>
          <p:sp>
            <p:nvSpPr>
              <p:cNvPr id="6219" name="Oval 21">
                <a:extLst>
                  <a:ext uri="{FF2B5EF4-FFF2-40B4-BE49-F238E27FC236}">
                    <a16:creationId xmlns:a16="http://schemas.microsoft.com/office/drawing/2014/main" id="{DDF7335B-F682-6FFC-7670-DFB01E6FA471}"/>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20" name="Text Box 22">
                <a:extLst>
                  <a:ext uri="{FF2B5EF4-FFF2-40B4-BE49-F238E27FC236}">
                    <a16:creationId xmlns:a16="http://schemas.microsoft.com/office/drawing/2014/main" id="{83FAF674-A7DE-F98B-34BE-D12E104B9020}"/>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6151" name="Group 23">
            <a:extLst>
              <a:ext uri="{FF2B5EF4-FFF2-40B4-BE49-F238E27FC236}">
                <a16:creationId xmlns:a16="http://schemas.microsoft.com/office/drawing/2014/main" id="{AAB65267-5B31-1477-0A12-B4527E24A65A}"/>
              </a:ext>
            </a:extLst>
          </p:cNvPr>
          <p:cNvGrpSpPr>
            <a:grpSpLocks/>
          </p:cNvGrpSpPr>
          <p:nvPr/>
        </p:nvGrpSpPr>
        <p:grpSpPr bwMode="auto">
          <a:xfrm>
            <a:off x="3132138" y="5438775"/>
            <a:ext cx="2520950" cy="366713"/>
            <a:chOff x="1882" y="2704"/>
            <a:chExt cx="1588" cy="231"/>
          </a:xfrm>
        </p:grpSpPr>
        <p:sp>
          <p:nvSpPr>
            <p:cNvPr id="6213" name="Rectangle 24">
              <a:extLst>
                <a:ext uri="{FF2B5EF4-FFF2-40B4-BE49-F238E27FC236}">
                  <a16:creationId xmlns:a16="http://schemas.microsoft.com/office/drawing/2014/main" id="{A6E1A707-3A25-C38E-69A6-56754FC46519}"/>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14" name="Group 25">
              <a:extLst>
                <a:ext uri="{FF2B5EF4-FFF2-40B4-BE49-F238E27FC236}">
                  <a16:creationId xmlns:a16="http://schemas.microsoft.com/office/drawing/2014/main" id="{1D33902C-00FC-48C3-42CE-33017DB9B73C}"/>
                </a:ext>
              </a:extLst>
            </p:cNvPr>
            <p:cNvGrpSpPr>
              <a:grpSpLocks/>
            </p:cNvGrpSpPr>
            <p:nvPr/>
          </p:nvGrpSpPr>
          <p:grpSpPr bwMode="auto">
            <a:xfrm>
              <a:off x="1882" y="2704"/>
              <a:ext cx="227" cy="231"/>
              <a:chOff x="1882" y="2704"/>
              <a:chExt cx="227" cy="231"/>
            </a:xfrm>
          </p:grpSpPr>
          <p:sp>
            <p:nvSpPr>
              <p:cNvPr id="6215" name="Oval 26">
                <a:extLst>
                  <a:ext uri="{FF2B5EF4-FFF2-40B4-BE49-F238E27FC236}">
                    <a16:creationId xmlns:a16="http://schemas.microsoft.com/office/drawing/2014/main" id="{6C383F3B-79C4-738F-6EB4-A843B2E9100C}"/>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16" name="Text Box 27">
                <a:extLst>
                  <a:ext uri="{FF2B5EF4-FFF2-40B4-BE49-F238E27FC236}">
                    <a16:creationId xmlns:a16="http://schemas.microsoft.com/office/drawing/2014/main" id="{C95C1596-8B24-C8B6-57DC-C8F736E9B136}"/>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6152" name="Group 33">
            <a:extLst>
              <a:ext uri="{FF2B5EF4-FFF2-40B4-BE49-F238E27FC236}">
                <a16:creationId xmlns:a16="http://schemas.microsoft.com/office/drawing/2014/main" id="{E65E4B0B-7D67-BBEF-C47D-169F15FBA9E2}"/>
              </a:ext>
            </a:extLst>
          </p:cNvPr>
          <p:cNvGrpSpPr>
            <a:grpSpLocks/>
          </p:cNvGrpSpPr>
          <p:nvPr/>
        </p:nvGrpSpPr>
        <p:grpSpPr bwMode="auto">
          <a:xfrm>
            <a:off x="5940425" y="4868863"/>
            <a:ext cx="2520950" cy="366712"/>
            <a:chOff x="1882" y="3339"/>
            <a:chExt cx="1588" cy="231"/>
          </a:xfrm>
        </p:grpSpPr>
        <p:sp>
          <p:nvSpPr>
            <p:cNvPr id="6209" name="Rectangle 34">
              <a:extLst>
                <a:ext uri="{FF2B5EF4-FFF2-40B4-BE49-F238E27FC236}">
                  <a16:creationId xmlns:a16="http://schemas.microsoft.com/office/drawing/2014/main" id="{0B635BA1-1145-9AC9-A284-CF9D59842A5D}"/>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10" name="Group 35">
              <a:extLst>
                <a:ext uri="{FF2B5EF4-FFF2-40B4-BE49-F238E27FC236}">
                  <a16:creationId xmlns:a16="http://schemas.microsoft.com/office/drawing/2014/main" id="{DD7FA4CF-095F-BA32-11F4-CE99E9E9600E}"/>
                </a:ext>
              </a:extLst>
            </p:cNvPr>
            <p:cNvGrpSpPr>
              <a:grpSpLocks/>
            </p:cNvGrpSpPr>
            <p:nvPr/>
          </p:nvGrpSpPr>
          <p:grpSpPr bwMode="auto">
            <a:xfrm>
              <a:off x="1882" y="3339"/>
              <a:ext cx="227" cy="231"/>
              <a:chOff x="1882" y="3339"/>
              <a:chExt cx="227" cy="231"/>
            </a:xfrm>
          </p:grpSpPr>
          <p:sp>
            <p:nvSpPr>
              <p:cNvPr id="6211" name="Oval 36">
                <a:extLst>
                  <a:ext uri="{FF2B5EF4-FFF2-40B4-BE49-F238E27FC236}">
                    <a16:creationId xmlns:a16="http://schemas.microsoft.com/office/drawing/2014/main" id="{8E9E9A6F-824D-514D-5D76-46249FF169BD}"/>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12" name="Text Box 37">
                <a:extLst>
                  <a:ext uri="{FF2B5EF4-FFF2-40B4-BE49-F238E27FC236}">
                    <a16:creationId xmlns:a16="http://schemas.microsoft.com/office/drawing/2014/main" id="{78049D2E-8E9E-EC35-24CB-90F1E2AA287C}"/>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6153" name="Group 38">
            <a:extLst>
              <a:ext uri="{FF2B5EF4-FFF2-40B4-BE49-F238E27FC236}">
                <a16:creationId xmlns:a16="http://schemas.microsoft.com/office/drawing/2014/main" id="{8D4E9A1F-43DC-FBAC-550F-784590943CDD}"/>
              </a:ext>
            </a:extLst>
          </p:cNvPr>
          <p:cNvGrpSpPr>
            <a:grpSpLocks/>
          </p:cNvGrpSpPr>
          <p:nvPr/>
        </p:nvGrpSpPr>
        <p:grpSpPr bwMode="auto">
          <a:xfrm>
            <a:off x="5940425" y="5445125"/>
            <a:ext cx="2520950" cy="366713"/>
            <a:chOff x="1882" y="3657"/>
            <a:chExt cx="1588" cy="231"/>
          </a:xfrm>
        </p:grpSpPr>
        <p:sp>
          <p:nvSpPr>
            <p:cNvPr id="6205" name="Rectangle 39">
              <a:extLst>
                <a:ext uri="{FF2B5EF4-FFF2-40B4-BE49-F238E27FC236}">
                  <a16:creationId xmlns:a16="http://schemas.microsoft.com/office/drawing/2014/main" id="{6383DAB7-0ECC-D195-3E89-CC4A3962BB54}"/>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06" name="Group 40">
              <a:extLst>
                <a:ext uri="{FF2B5EF4-FFF2-40B4-BE49-F238E27FC236}">
                  <a16:creationId xmlns:a16="http://schemas.microsoft.com/office/drawing/2014/main" id="{B4663190-D33A-667F-666C-63A0786B4BD9}"/>
                </a:ext>
              </a:extLst>
            </p:cNvPr>
            <p:cNvGrpSpPr>
              <a:grpSpLocks/>
            </p:cNvGrpSpPr>
            <p:nvPr/>
          </p:nvGrpSpPr>
          <p:grpSpPr bwMode="auto">
            <a:xfrm>
              <a:off x="1882" y="3657"/>
              <a:ext cx="227" cy="231"/>
              <a:chOff x="1882" y="3657"/>
              <a:chExt cx="227" cy="231"/>
            </a:xfrm>
          </p:grpSpPr>
          <p:sp>
            <p:nvSpPr>
              <p:cNvPr id="6207" name="Oval 41">
                <a:extLst>
                  <a:ext uri="{FF2B5EF4-FFF2-40B4-BE49-F238E27FC236}">
                    <a16:creationId xmlns:a16="http://schemas.microsoft.com/office/drawing/2014/main" id="{BFBD2CE5-F20E-CCEA-7428-BAE38705103D}"/>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08" name="Text Box 42">
                <a:extLst>
                  <a:ext uri="{FF2B5EF4-FFF2-40B4-BE49-F238E27FC236}">
                    <a16:creationId xmlns:a16="http://schemas.microsoft.com/office/drawing/2014/main" id="{33B88CD1-F603-3184-CF9B-C2E510564F74}"/>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sp>
        <p:nvSpPr>
          <p:cNvPr id="6154" name="Text Box 43">
            <a:extLst>
              <a:ext uri="{FF2B5EF4-FFF2-40B4-BE49-F238E27FC236}">
                <a16:creationId xmlns:a16="http://schemas.microsoft.com/office/drawing/2014/main" id="{F8CBBB67-CC43-585A-A8BA-F93407763A89}"/>
              </a:ext>
            </a:extLst>
          </p:cNvPr>
          <p:cNvSpPr txBox="1">
            <a:spLocks noChangeArrowheads="1"/>
          </p:cNvSpPr>
          <p:nvPr/>
        </p:nvSpPr>
        <p:spPr bwMode="auto">
          <a:xfrm>
            <a:off x="827088"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Schädel</a:t>
            </a:r>
          </a:p>
        </p:txBody>
      </p:sp>
      <p:sp>
        <p:nvSpPr>
          <p:cNvPr id="6155" name="Text Box 44">
            <a:extLst>
              <a:ext uri="{FF2B5EF4-FFF2-40B4-BE49-F238E27FC236}">
                <a16:creationId xmlns:a16="http://schemas.microsoft.com/office/drawing/2014/main" id="{4AFA2F18-3C48-9CD7-BEBE-FED2475181C7}"/>
              </a:ext>
            </a:extLst>
          </p:cNvPr>
          <p:cNvSpPr txBox="1">
            <a:spLocks noChangeArrowheads="1"/>
          </p:cNvSpPr>
          <p:nvPr/>
        </p:nvSpPr>
        <p:spPr bwMode="auto">
          <a:xfrm>
            <a:off x="827088" y="486251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Schulterblatt</a:t>
            </a:r>
          </a:p>
        </p:txBody>
      </p:sp>
      <p:sp>
        <p:nvSpPr>
          <p:cNvPr id="6156" name="Text Box 45">
            <a:extLst>
              <a:ext uri="{FF2B5EF4-FFF2-40B4-BE49-F238E27FC236}">
                <a16:creationId xmlns:a16="http://schemas.microsoft.com/office/drawing/2014/main" id="{E327724C-2B11-C8AD-E4A1-6E780FC31844}"/>
              </a:ext>
            </a:extLst>
          </p:cNvPr>
          <p:cNvSpPr txBox="1">
            <a:spLocks noChangeArrowheads="1"/>
          </p:cNvSpPr>
          <p:nvPr/>
        </p:nvSpPr>
        <p:spPr bwMode="auto">
          <a:xfrm>
            <a:off x="827088" y="543877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Rippen</a:t>
            </a:r>
          </a:p>
        </p:txBody>
      </p:sp>
      <p:sp>
        <p:nvSpPr>
          <p:cNvPr id="6157" name="Text Box 46">
            <a:extLst>
              <a:ext uri="{FF2B5EF4-FFF2-40B4-BE49-F238E27FC236}">
                <a16:creationId xmlns:a16="http://schemas.microsoft.com/office/drawing/2014/main" id="{5255FB44-AB1B-D59F-EA26-7ACB2A22A17A}"/>
              </a:ext>
            </a:extLst>
          </p:cNvPr>
          <p:cNvSpPr txBox="1">
            <a:spLocks noChangeArrowheads="1"/>
          </p:cNvSpPr>
          <p:nvPr/>
        </p:nvSpPr>
        <p:spPr bwMode="auto">
          <a:xfrm>
            <a:off x="3636963" y="48688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Wirbelsäule</a:t>
            </a:r>
          </a:p>
        </p:txBody>
      </p:sp>
      <p:sp>
        <p:nvSpPr>
          <p:cNvPr id="6158" name="Text Box 47">
            <a:extLst>
              <a:ext uri="{FF2B5EF4-FFF2-40B4-BE49-F238E27FC236}">
                <a16:creationId xmlns:a16="http://schemas.microsoft.com/office/drawing/2014/main" id="{A4E250F2-8ECA-4FF0-11AD-F5E0817C890D}"/>
              </a:ext>
            </a:extLst>
          </p:cNvPr>
          <p:cNvSpPr txBox="1">
            <a:spLocks noChangeArrowheads="1"/>
          </p:cNvSpPr>
          <p:nvPr/>
        </p:nvSpPr>
        <p:spPr bwMode="auto">
          <a:xfrm>
            <a:off x="3636963" y="543877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Becken</a:t>
            </a:r>
          </a:p>
        </p:txBody>
      </p:sp>
      <p:sp>
        <p:nvSpPr>
          <p:cNvPr id="6159" name="Text Box 49">
            <a:extLst>
              <a:ext uri="{FF2B5EF4-FFF2-40B4-BE49-F238E27FC236}">
                <a16:creationId xmlns:a16="http://schemas.microsoft.com/office/drawing/2014/main" id="{1B86FF84-D207-9B5E-F728-24C624AE7505}"/>
              </a:ext>
            </a:extLst>
          </p:cNvPr>
          <p:cNvSpPr txBox="1">
            <a:spLocks noChangeArrowheads="1"/>
          </p:cNvSpPr>
          <p:nvPr/>
        </p:nvSpPr>
        <p:spPr bwMode="auto">
          <a:xfrm>
            <a:off x="6445250" y="4868863"/>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500">
                <a:latin typeface="Arial" panose="020B0604020202020204" pitchFamily="34" charset="0"/>
              </a:rPr>
              <a:t>Armskelett</a:t>
            </a:r>
          </a:p>
        </p:txBody>
      </p:sp>
      <p:sp>
        <p:nvSpPr>
          <p:cNvPr id="6160" name="Text Box 50">
            <a:extLst>
              <a:ext uri="{FF2B5EF4-FFF2-40B4-BE49-F238E27FC236}">
                <a16:creationId xmlns:a16="http://schemas.microsoft.com/office/drawing/2014/main" id="{500FC83E-1FAB-0535-FE80-4E8C99FFD0C7}"/>
              </a:ext>
            </a:extLst>
          </p:cNvPr>
          <p:cNvSpPr txBox="1">
            <a:spLocks noChangeArrowheads="1"/>
          </p:cNvSpPr>
          <p:nvPr/>
        </p:nvSpPr>
        <p:spPr bwMode="auto">
          <a:xfrm>
            <a:off x="6443663" y="5445125"/>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500">
                <a:latin typeface="Arial" panose="020B0604020202020204" pitchFamily="34" charset="0"/>
              </a:rPr>
              <a:t>Beinskelett</a:t>
            </a:r>
          </a:p>
        </p:txBody>
      </p:sp>
      <p:sp>
        <p:nvSpPr>
          <p:cNvPr id="6161" name="Line 111">
            <a:extLst>
              <a:ext uri="{FF2B5EF4-FFF2-40B4-BE49-F238E27FC236}">
                <a16:creationId xmlns:a16="http://schemas.microsoft.com/office/drawing/2014/main" id="{9C8B0A7B-0257-3395-4296-7FD49DCC3252}"/>
              </a:ext>
            </a:extLst>
          </p:cNvPr>
          <p:cNvSpPr>
            <a:spLocks noChangeShapeType="1"/>
          </p:cNvSpPr>
          <p:nvPr/>
        </p:nvSpPr>
        <p:spPr bwMode="auto">
          <a:xfrm>
            <a:off x="6659563" y="4508500"/>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6162" name="Gruppieren 10">
            <a:extLst>
              <a:ext uri="{FF2B5EF4-FFF2-40B4-BE49-F238E27FC236}">
                <a16:creationId xmlns:a16="http://schemas.microsoft.com/office/drawing/2014/main" id="{8D5F087E-0647-2B5A-4752-9051CF624433}"/>
              </a:ext>
            </a:extLst>
          </p:cNvPr>
          <p:cNvGrpSpPr>
            <a:grpSpLocks/>
          </p:cNvGrpSpPr>
          <p:nvPr/>
        </p:nvGrpSpPr>
        <p:grpSpPr bwMode="auto">
          <a:xfrm>
            <a:off x="1474788" y="998538"/>
            <a:ext cx="5803900" cy="3082925"/>
            <a:chOff x="1504341" y="633222"/>
            <a:chExt cx="5804285" cy="3083811"/>
          </a:xfrm>
        </p:grpSpPr>
        <p:pic>
          <p:nvPicPr>
            <p:cNvPr id="6163" name="Grafik 1">
              <a:extLst>
                <a:ext uri="{FF2B5EF4-FFF2-40B4-BE49-F238E27FC236}">
                  <a16:creationId xmlns:a16="http://schemas.microsoft.com/office/drawing/2014/main" id="{B861D584-000F-DA3B-C69D-C8E9933E983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4341" y="1009459"/>
              <a:ext cx="5155221" cy="2707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64" name="Gruppieren 2">
              <a:extLst>
                <a:ext uri="{FF2B5EF4-FFF2-40B4-BE49-F238E27FC236}">
                  <a16:creationId xmlns:a16="http://schemas.microsoft.com/office/drawing/2014/main" id="{9BF7B789-67BE-13D1-BC7E-21A32966FDDA}"/>
                </a:ext>
              </a:extLst>
            </p:cNvPr>
            <p:cNvGrpSpPr>
              <a:grpSpLocks/>
            </p:cNvGrpSpPr>
            <p:nvPr/>
          </p:nvGrpSpPr>
          <p:grpSpPr bwMode="auto">
            <a:xfrm>
              <a:off x="6372002" y="2008763"/>
              <a:ext cx="936624" cy="366712"/>
              <a:chOff x="6372002" y="2008763"/>
              <a:chExt cx="936624" cy="366712"/>
            </a:xfrm>
          </p:grpSpPr>
          <p:grpSp>
            <p:nvGrpSpPr>
              <p:cNvPr id="6201" name="Group 91">
                <a:extLst>
                  <a:ext uri="{FF2B5EF4-FFF2-40B4-BE49-F238E27FC236}">
                    <a16:creationId xmlns:a16="http://schemas.microsoft.com/office/drawing/2014/main" id="{5B54BCDC-CFF8-FEC3-6847-46D7312DB6AA}"/>
                  </a:ext>
                </a:extLst>
              </p:cNvPr>
              <p:cNvGrpSpPr>
                <a:grpSpLocks/>
              </p:cNvGrpSpPr>
              <p:nvPr/>
            </p:nvGrpSpPr>
            <p:grpSpPr bwMode="auto">
              <a:xfrm>
                <a:off x="6948264" y="2008763"/>
                <a:ext cx="360362" cy="366712"/>
                <a:chOff x="703" y="614"/>
                <a:chExt cx="227" cy="231"/>
              </a:xfrm>
            </p:grpSpPr>
            <p:sp>
              <p:nvSpPr>
                <p:cNvPr id="6203" name="Oval 92">
                  <a:extLst>
                    <a:ext uri="{FF2B5EF4-FFF2-40B4-BE49-F238E27FC236}">
                      <a16:creationId xmlns:a16="http://schemas.microsoft.com/office/drawing/2014/main" id="{B523495C-A4E1-850E-A097-0ADCF17155E5}"/>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04" name="Text Box 93">
                  <a:extLst>
                    <a:ext uri="{FF2B5EF4-FFF2-40B4-BE49-F238E27FC236}">
                      <a16:creationId xmlns:a16="http://schemas.microsoft.com/office/drawing/2014/main" id="{A0722992-854E-05D3-A481-A502D39EC4CA}"/>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sp>
            <p:nvSpPr>
              <p:cNvPr id="6202" name="Line 94">
                <a:extLst>
                  <a:ext uri="{FF2B5EF4-FFF2-40B4-BE49-F238E27FC236}">
                    <a16:creationId xmlns:a16="http://schemas.microsoft.com/office/drawing/2014/main" id="{E5FD1E9B-BC18-3B73-7A64-7535182BD787}"/>
                  </a:ext>
                </a:extLst>
              </p:cNvPr>
              <p:cNvSpPr>
                <a:spLocks noChangeShapeType="1"/>
              </p:cNvSpPr>
              <p:nvPr/>
            </p:nvSpPr>
            <p:spPr bwMode="auto">
              <a:xfrm flipH="1">
                <a:off x="6372002" y="2224663"/>
                <a:ext cx="576262"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65" name="Gruppieren 3">
              <a:extLst>
                <a:ext uri="{FF2B5EF4-FFF2-40B4-BE49-F238E27FC236}">
                  <a16:creationId xmlns:a16="http://schemas.microsoft.com/office/drawing/2014/main" id="{E9891965-8B59-74AB-4614-8CB09FD0F2C9}"/>
                </a:ext>
              </a:extLst>
            </p:cNvPr>
            <p:cNvGrpSpPr>
              <a:grpSpLocks/>
            </p:cNvGrpSpPr>
            <p:nvPr/>
          </p:nvGrpSpPr>
          <p:grpSpPr bwMode="auto">
            <a:xfrm>
              <a:off x="4653756" y="1052513"/>
              <a:ext cx="710332" cy="956250"/>
              <a:chOff x="4653756" y="1052513"/>
              <a:chExt cx="710332" cy="956250"/>
            </a:xfrm>
          </p:grpSpPr>
          <p:grpSp>
            <p:nvGrpSpPr>
              <p:cNvPr id="6197" name="Group 95">
                <a:extLst>
                  <a:ext uri="{FF2B5EF4-FFF2-40B4-BE49-F238E27FC236}">
                    <a16:creationId xmlns:a16="http://schemas.microsoft.com/office/drawing/2014/main" id="{772B1E1E-1249-A010-1A7A-9693E3A39EC8}"/>
                  </a:ext>
                </a:extLst>
              </p:cNvPr>
              <p:cNvGrpSpPr>
                <a:grpSpLocks/>
              </p:cNvGrpSpPr>
              <p:nvPr/>
            </p:nvGrpSpPr>
            <p:grpSpPr bwMode="auto">
              <a:xfrm>
                <a:off x="4653756" y="1052513"/>
                <a:ext cx="360362" cy="366712"/>
                <a:chOff x="2064" y="618"/>
                <a:chExt cx="227" cy="231"/>
              </a:xfrm>
            </p:grpSpPr>
            <p:sp>
              <p:nvSpPr>
                <p:cNvPr id="6199" name="Oval 96">
                  <a:extLst>
                    <a:ext uri="{FF2B5EF4-FFF2-40B4-BE49-F238E27FC236}">
                      <a16:creationId xmlns:a16="http://schemas.microsoft.com/office/drawing/2014/main" id="{78B02753-CE95-1A22-4E2F-35469AB4D5CD}"/>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00" name="Text Box 97">
                  <a:extLst>
                    <a:ext uri="{FF2B5EF4-FFF2-40B4-BE49-F238E27FC236}">
                      <a16:creationId xmlns:a16="http://schemas.microsoft.com/office/drawing/2014/main" id="{D4D1B207-9EAA-2904-8844-DFD865F5ED2D}"/>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sp>
            <p:nvSpPr>
              <p:cNvPr id="6198" name="Line 98">
                <a:extLst>
                  <a:ext uri="{FF2B5EF4-FFF2-40B4-BE49-F238E27FC236}">
                    <a16:creationId xmlns:a16="http://schemas.microsoft.com/office/drawing/2014/main" id="{208A5D89-2506-58E5-5229-FC9F8FB4CDC6}"/>
                  </a:ext>
                </a:extLst>
              </p:cNvPr>
              <p:cNvSpPr>
                <a:spLocks noChangeShapeType="1"/>
              </p:cNvSpPr>
              <p:nvPr/>
            </p:nvSpPr>
            <p:spPr bwMode="auto">
              <a:xfrm>
                <a:off x="4869656" y="1412874"/>
                <a:ext cx="494432" cy="59588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66" name="Gruppieren 4">
              <a:extLst>
                <a:ext uri="{FF2B5EF4-FFF2-40B4-BE49-F238E27FC236}">
                  <a16:creationId xmlns:a16="http://schemas.microsoft.com/office/drawing/2014/main" id="{E1730FE7-AED4-7D9C-424F-A6F848134F8E}"/>
                </a:ext>
              </a:extLst>
            </p:cNvPr>
            <p:cNvGrpSpPr>
              <a:grpSpLocks/>
            </p:cNvGrpSpPr>
            <p:nvPr/>
          </p:nvGrpSpPr>
          <p:grpSpPr bwMode="auto">
            <a:xfrm>
              <a:off x="3960019" y="1406104"/>
              <a:ext cx="539973" cy="582736"/>
              <a:chOff x="3960019" y="1406104"/>
              <a:chExt cx="539973" cy="582736"/>
            </a:xfrm>
          </p:grpSpPr>
          <p:grpSp>
            <p:nvGrpSpPr>
              <p:cNvPr id="6193" name="Group 99">
                <a:extLst>
                  <a:ext uri="{FF2B5EF4-FFF2-40B4-BE49-F238E27FC236}">
                    <a16:creationId xmlns:a16="http://schemas.microsoft.com/office/drawing/2014/main" id="{ED93E38A-1597-DC54-E712-7A3267D7F286}"/>
                  </a:ext>
                </a:extLst>
              </p:cNvPr>
              <p:cNvGrpSpPr>
                <a:grpSpLocks/>
              </p:cNvGrpSpPr>
              <p:nvPr/>
            </p:nvGrpSpPr>
            <p:grpSpPr bwMode="auto">
              <a:xfrm>
                <a:off x="3960019" y="1406104"/>
                <a:ext cx="360362" cy="366712"/>
                <a:chOff x="2653" y="618"/>
                <a:chExt cx="227" cy="231"/>
              </a:xfrm>
            </p:grpSpPr>
            <p:sp>
              <p:nvSpPr>
                <p:cNvPr id="6195" name="Oval 100">
                  <a:extLst>
                    <a:ext uri="{FF2B5EF4-FFF2-40B4-BE49-F238E27FC236}">
                      <a16:creationId xmlns:a16="http://schemas.microsoft.com/office/drawing/2014/main" id="{7788BE9F-880F-1C62-83CF-3AE664B8ECCF}"/>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96" name="Text Box 101">
                  <a:extLst>
                    <a:ext uri="{FF2B5EF4-FFF2-40B4-BE49-F238E27FC236}">
                      <a16:creationId xmlns:a16="http://schemas.microsoft.com/office/drawing/2014/main" id="{F808F98A-B177-8D02-D119-5E1C8386A2D9}"/>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sp>
            <p:nvSpPr>
              <p:cNvPr id="6194" name="Line 116">
                <a:extLst>
                  <a:ext uri="{FF2B5EF4-FFF2-40B4-BE49-F238E27FC236}">
                    <a16:creationId xmlns:a16="http://schemas.microsoft.com/office/drawing/2014/main" id="{CBD5DF9A-9F4D-0523-59EA-F434126A50AE}"/>
                  </a:ext>
                </a:extLst>
              </p:cNvPr>
              <p:cNvSpPr>
                <a:spLocks noChangeShapeType="1"/>
              </p:cNvSpPr>
              <p:nvPr/>
            </p:nvSpPr>
            <p:spPr bwMode="auto">
              <a:xfrm>
                <a:off x="4175919" y="1750140"/>
                <a:ext cx="324073" cy="238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67" name="Gruppieren 6">
              <a:extLst>
                <a:ext uri="{FF2B5EF4-FFF2-40B4-BE49-F238E27FC236}">
                  <a16:creationId xmlns:a16="http://schemas.microsoft.com/office/drawing/2014/main" id="{4EF88B7C-2E6A-0C68-BA38-A5A06D8D89BF}"/>
                </a:ext>
              </a:extLst>
            </p:cNvPr>
            <p:cNvGrpSpPr>
              <a:grpSpLocks/>
            </p:cNvGrpSpPr>
            <p:nvPr/>
          </p:nvGrpSpPr>
          <p:grpSpPr bwMode="auto">
            <a:xfrm>
              <a:off x="4310858" y="2205037"/>
              <a:ext cx="360362" cy="898306"/>
              <a:chOff x="4310858" y="2205037"/>
              <a:chExt cx="360362" cy="898306"/>
            </a:xfrm>
          </p:grpSpPr>
          <p:grpSp>
            <p:nvGrpSpPr>
              <p:cNvPr id="6189" name="Group 103">
                <a:extLst>
                  <a:ext uri="{FF2B5EF4-FFF2-40B4-BE49-F238E27FC236}">
                    <a16:creationId xmlns:a16="http://schemas.microsoft.com/office/drawing/2014/main" id="{3BC5B6D8-84F8-6182-3F49-4E5373384679}"/>
                  </a:ext>
                </a:extLst>
              </p:cNvPr>
              <p:cNvGrpSpPr>
                <a:grpSpLocks/>
              </p:cNvGrpSpPr>
              <p:nvPr/>
            </p:nvGrpSpPr>
            <p:grpSpPr bwMode="auto">
              <a:xfrm>
                <a:off x="4310858" y="2736631"/>
                <a:ext cx="360362" cy="366712"/>
                <a:chOff x="3379" y="618"/>
                <a:chExt cx="227" cy="231"/>
              </a:xfrm>
            </p:grpSpPr>
            <p:sp>
              <p:nvSpPr>
                <p:cNvPr id="6191" name="Oval 104">
                  <a:extLst>
                    <a:ext uri="{FF2B5EF4-FFF2-40B4-BE49-F238E27FC236}">
                      <a16:creationId xmlns:a16="http://schemas.microsoft.com/office/drawing/2014/main" id="{DEC13E09-776C-D59F-F6DF-5CEADB51C0A1}"/>
                    </a:ext>
                  </a:extLst>
                </p:cNvPr>
                <p:cNvSpPr>
                  <a:spLocks noChangeArrowheads="1"/>
                </p:cNvSpPr>
                <p:nvPr/>
              </p:nvSpPr>
              <p:spPr bwMode="auto">
                <a:xfrm>
                  <a:off x="3379"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92" name="Text Box 105">
                  <a:extLst>
                    <a:ext uri="{FF2B5EF4-FFF2-40B4-BE49-F238E27FC236}">
                      <a16:creationId xmlns:a16="http://schemas.microsoft.com/office/drawing/2014/main" id="{B6DB392C-F448-585B-81B6-CFA524759026}"/>
                    </a:ext>
                  </a:extLst>
                </p:cNvPr>
                <p:cNvSpPr txBox="1">
                  <a:spLocks noChangeArrowheads="1"/>
                </p:cNvSpPr>
                <p:nvPr/>
              </p:nvSpPr>
              <p:spPr bwMode="auto">
                <a:xfrm>
                  <a:off x="3379"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sp>
            <p:nvSpPr>
              <p:cNvPr id="6190" name="Line 106">
                <a:extLst>
                  <a:ext uri="{FF2B5EF4-FFF2-40B4-BE49-F238E27FC236}">
                    <a16:creationId xmlns:a16="http://schemas.microsoft.com/office/drawing/2014/main" id="{D7536828-E482-6342-452B-D949FEE97251}"/>
                  </a:ext>
                </a:extLst>
              </p:cNvPr>
              <p:cNvSpPr>
                <a:spLocks noChangeShapeType="1"/>
              </p:cNvSpPr>
              <p:nvPr/>
            </p:nvSpPr>
            <p:spPr bwMode="auto">
              <a:xfrm flipH="1" flipV="1">
                <a:off x="4356100" y="2205037"/>
                <a:ext cx="143892" cy="53159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68" name="Gruppieren 7">
              <a:extLst>
                <a:ext uri="{FF2B5EF4-FFF2-40B4-BE49-F238E27FC236}">
                  <a16:creationId xmlns:a16="http://schemas.microsoft.com/office/drawing/2014/main" id="{05C6EAE8-5E7C-6ACA-7D1B-486D30539868}"/>
                </a:ext>
              </a:extLst>
            </p:cNvPr>
            <p:cNvGrpSpPr>
              <a:grpSpLocks/>
            </p:cNvGrpSpPr>
            <p:nvPr/>
          </p:nvGrpSpPr>
          <p:grpSpPr bwMode="auto">
            <a:xfrm>
              <a:off x="2915816" y="2546264"/>
              <a:ext cx="719561" cy="817400"/>
              <a:chOff x="2915816" y="2546264"/>
              <a:chExt cx="719561" cy="817400"/>
            </a:xfrm>
          </p:grpSpPr>
          <p:grpSp>
            <p:nvGrpSpPr>
              <p:cNvPr id="6185" name="Group 107">
                <a:extLst>
                  <a:ext uri="{FF2B5EF4-FFF2-40B4-BE49-F238E27FC236}">
                    <a16:creationId xmlns:a16="http://schemas.microsoft.com/office/drawing/2014/main" id="{C582B3B4-EE19-A733-1318-1AFDB4D8E6CF}"/>
                  </a:ext>
                </a:extLst>
              </p:cNvPr>
              <p:cNvGrpSpPr>
                <a:grpSpLocks/>
              </p:cNvGrpSpPr>
              <p:nvPr/>
            </p:nvGrpSpPr>
            <p:grpSpPr bwMode="auto">
              <a:xfrm>
                <a:off x="2915816" y="2996952"/>
                <a:ext cx="360362" cy="366712"/>
                <a:chOff x="3923" y="935"/>
                <a:chExt cx="227" cy="231"/>
              </a:xfrm>
            </p:grpSpPr>
            <p:sp>
              <p:nvSpPr>
                <p:cNvPr id="6187" name="Oval 108">
                  <a:extLst>
                    <a:ext uri="{FF2B5EF4-FFF2-40B4-BE49-F238E27FC236}">
                      <a16:creationId xmlns:a16="http://schemas.microsoft.com/office/drawing/2014/main" id="{93608D3B-741E-CA0A-84DB-48F11CD093A2}"/>
                    </a:ext>
                  </a:extLst>
                </p:cNvPr>
                <p:cNvSpPr>
                  <a:spLocks noChangeArrowheads="1"/>
                </p:cNvSpPr>
                <p:nvPr/>
              </p:nvSpPr>
              <p:spPr bwMode="auto">
                <a:xfrm>
                  <a:off x="3923" y="9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88" name="Text Box 109">
                  <a:extLst>
                    <a:ext uri="{FF2B5EF4-FFF2-40B4-BE49-F238E27FC236}">
                      <a16:creationId xmlns:a16="http://schemas.microsoft.com/office/drawing/2014/main" id="{0181F5E2-7B9C-F6E1-C8C1-8ADF507FFAE5}"/>
                    </a:ext>
                  </a:extLst>
                </p:cNvPr>
                <p:cNvSpPr txBox="1">
                  <a:spLocks noChangeArrowheads="1"/>
                </p:cNvSpPr>
                <p:nvPr/>
              </p:nvSpPr>
              <p:spPr bwMode="auto">
                <a:xfrm>
                  <a:off x="3923" y="9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sp>
            <p:nvSpPr>
              <p:cNvPr id="6186" name="Line 110">
                <a:extLst>
                  <a:ext uri="{FF2B5EF4-FFF2-40B4-BE49-F238E27FC236}">
                    <a16:creationId xmlns:a16="http://schemas.microsoft.com/office/drawing/2014/main" id="{A3343A5B-B5A1-A820-C174-7E1147DCD385}"/>
                  </a:ext>
                </a:extLst>
              </p:cNvPr>
              <p:cNvSpPr>
                <a:spLocks noChangeShapeType="1"/>
              </p:cNvSpPr>
              <p:nvPr/>
            </p:nvSpPr>
            <p:spPr bwMode="auto">
              <a:xfrm flipV="1">
                <a:off x="3276179" y="2546264"/>
                <a:ext cx="359198" cy="59470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69" name="Gruppieren 8">
              <a:extLst>
                <a:ext uri="{FF2B5EF4-FFF2-40B4-BE49-F238E27FC236}">
                  <a16:creationId xmlns:a16="http://schemas.microsoft.com/office/drawing/2014/main" id="{8A7F05E0-7A6C-7EA4-5119-222239C406F8}"/>
                </a:ext>
              </a:extLst>
            </p:cNvPr>
            <p:cNvGrpSpPr>
              <a:grpSpLocks/>
            </p:cNvGrpSpPr>
            <p:nvPr/>
          </p:nvGrpSpPr>
          <p:grpSpPr bwMode="auto">
            <a:xfrm>
              <a:off x="5220070" y="633222"/>
              <a:ext cx="1009280" cy="742497"/>
              <a:chOff x="5220070" y="633222"/>
              <a:chExt cx="1009280" cy="742497"/>
            </a:xfrm>
          </p:grpSpPr>
          <p:grpSp>
            <p:nvGrpSpPr>
              <p:cNvPr id="6178" name="Group 67">
                <a:extLst>
                  <a:ext uri="{FF2B5EF4-FFF2-40B4-BE49-F238E27FC236}">
                    <a16:creationId xmlns:a16="http://schemas.microsoft.com/office/drawing/2014/main" id="{262367EF-995F-341A-F001-18A98B01D64B}"/>
                  </a:ext>
                </a:extLst>
              </p:cNvPr>
              <p:cNvGrpSpPr>
                <a:grpSpLocks/>
              </p:cNvGrpSpPr>
              <p:nvPr/>
            </p:nvGrpSpPr>
            <p:grpSpPr bwMode="auto">
              <a:xfrm>
                <a:off x="5543734" y="633222"/>
                <a:ext cx="360362" cy="366712"/>
                <a:chOff x="3787" y="1521"/>
                <a:chExt cx="227" cy="231"/>
              </a:xfrm>
            </p:grpSpPr>
            <p:sp>
              <p:nvSpPr>
                <p:cNvPr id="6183" name="Oval 68">
                  <a:extLst>
                    <a:ext uri="{FF2B5EF4-FFF2-40B4-BE49-F238E27FC236}">
                      <a16:creationId xmlns:a16="http://schemas.microsoft.com/office/drawing/2014/main" id="{FE1E6EB7-CEA3-0D3A-980F-21E9F312D2C7}"/>
                    </a:ext>
                  </a:extLst>
                </p:cNvPr>
                <p:cNvSpPr>
                  <a:spLocks noChangeArrowheads="1"/>
                </p:cNvSpPr>
                <p:nvPr/>
              </p:nvSpPr>
              <p:spPr bwMode="auto">
                <a:xfrm>
                  <a:off x="3787" y="15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84" name="Text Box 69">
                  <a:extLst>
                    <a:ext uri="{FF2B5EF4-FFF2-40B4-BE49-F238E27FC236}">
                      <a16:creationId xmlns:a16="http://schemas.microsoft.com/office/drawing/2014/main" id="{BFF997BE-0E39-85A2-C24F-B254FBC3DE95}"/>
                    </a:ext>
                  </a:extLst>
                </p:cNvPr>
                <p:cNvSpPr txBox="1">
                  <a:spLocks noChangeArrowheads="1"/>
                </p:cNvSpPr>
                <p:nvPr/>
              </p:nvSpPr>
              <p:spPr bwMode="auto">
                <a:xfrm>
                  <a:off x="3787" y="152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sp>
            <p:nvSpPr>
              <p:cNvPr id="6179" name="Line 83">
                <a:extLst>
                  <a:ext uri="{FF2B5EF4-FFF2-40B4-BE49-F238E27FC236}">
                    <a16:creationId xmlns:a16="http://schemas.microsoft.com/office/drawing/2014/main" id="{69B6447E-CE0A-02DF-6241-6A27AC193073}"/>
                  </a:ext>
                </a:extLst>
              </p:cNvPr>
              <p:cNvSpPr>
                <a:spLocks noChangeShapeType="1"/>
              </p:cNvSpPr>
              <p:nvPr/>
            </p:nvSpPr>
            <p:spPr bwMode="auto">
              <a:xfrm flipH="1" flipV="1">
                <a:off x="5220070" y="1122665"/>
                <a:ext cx="1007691" cy="287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80" name="Line 112">
                <a:extLst>
                  <a:ext uri="{FF2B5EF4-FFF2-40B4-BE49-F238E27FC236}">
                    <a16:creationId xmlns:a16="http://schemas.microsoft.com/office/drawing/2014/main" id="{B9F85C5C-4540-FFAF-1B9F-F4DEE544045E}"/>
                  </a:ext>
                </a:extLst>
              </p:cNvPr>
              <p:cNvSpPr>
                <a:spLocks noChangeShapeType="1"/>
              </p:cNvSpPr>
              <p:nvPr/>
            </p:nvSpPr>
            <p:spPr bwMode="auto">
              <a:xfrm>
                <a:off x="5220072" y="1124744"/>
                <a:ext cx="0" cy="22641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81" name="Line 114">
                <a:extLst>
                  <a:ext uri="{FF2B5EF4-FFF2-40B4-BE49-F238E27FC236}">
                    <a16:creationId xmlns:a16="http://schemas.microsoft.com/office/drawing/2014/main" id="{7EBD9470-B8FE-532B-62A3-5D5E07F9B01C}"/>
                  </a:ext>
                </a:extLst>
              </p:cNvPr>
              <p:cNvSpPr>
                <a:spLocks noChangeShapeType="1"/>
              </p:cNvSpPr>
              <p:nvPr/>
            </p:nvSpPr>
            <p:spPr bwMode="auto">
              <a:xfrm flipH="1">
                <a:off x="6227764" y="1122664"/>
                <a:ext cx="1586" cy="25305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82" name="Line 114">
                <a:extLst>
                  <a:ext uri="{FF2B5EF4-FFF2-40B4-BE49-F238E27FC236}">
                    <a16:creationId xmlns:a16="http://schemas.microsoft.com/office/drawing/2014/main" id="{EB36AB8D-B26F-24AC-F55B-AF7A4385E5A8}"/>
                  </a:ext>
                </a:extLst>
              </p:cNvPr>
              <p:cNvSpPr>
                <a:spLocks noChangeShapeType="1"/>
              </p:cNvSpPr>
              <p:nvPr/>
            </p:nvSpPr>
            <p:spPr bwMode="auto">
              <a:xfrm flipH="1">
                <a:off x="5724707" y="978845"/>
                <a:ext cx="793" cy="14525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70" name="Gruppieren 9">
              <a:extLst>
                <a:ext uri="{FF2B5EF4-FFF2-40B4-BE49-F238E27FC236}">
                  <a16:creationId xmlns:a16="http://schemas.microsoft.com/office/drawing/2014/main" id="{5CACD937-1417-407B-BDB6-B8604B77DC34}"/>
                </a:ext>
              </a:extLst>
            </p:cNvPr>
            <p:cNvGrpSpPr>
              <a:grpSpLocks/>
            </p:cNvGrpSpPr>
            <p:nvPr/>
          </p:nvGrpSpPr>
          <p:grpSpPr bwMode="auto">
            <a:xfrm>
              <a:off x="2195512" y="998099"/>
              <a:ext cx="1082675" cy="1190051"/>
              <a:chOff x="2195512" y="998099"/>
              <a:chExt cx="1082675" cy="1190051"/>
            </a:xfrm>
          </p:grpSpPr>
          <p:grpSp>
            <p:nvGrpSpPr>
              <p:cNvPr id="6171" name="Group 73">
                <a:extLst>
                  <a:ext uri="{FF2B5EF4-FFF2-40B4-BE49-F238E27FC236}">
                    <a16:creationId xmlns:a16="http://schemas.microsoft.com/office/drawing/2014/main" id="{8F029F98-2D52-D0A1-D002-58BA8288FA08}"/>
                  </a:ext>
                </a:extLst>
              </p:cNvPr>
              <p:cNvGrpSpPr>
                <a:grpSpLocks/>
              </p:cNvGrpSpPr>
              <p:nvPr/>
            </p:nvGrpSpPr>
            <p:grpSpPr bwMode="auto">
              <a:xfrm>
                <a:off x="2195512" y="1249191"/>
                <a:ext cx="360362" cy="366712"/>
                <a:chOff x="2835" y="1933"/>
                <a:chExt cx="227" cy="231"/>
              </a:xfrm>
            </p:grpSpPr>
            <p:sp>
              <p:nvSpPr>
                <p:cNvPr id="6176" name="Oval 74">
                  <a:extLst>
                    <a:ext uri="{FF2B5EF4-FFF2-40B4-BE49-F238E27FC236}">
                      <a16:creationId xmlns:a16="http://schemas.microsoft.com/office/drawing/2014/main" id="{B9505986-8FAE-DA69-65AB-9198AADE53B2}"/>
                    </a:ext>
                  </a:extLst>
                </p:cNvPr>
                <p:cNvSpPr>
                  <a:spLocks noChangeArrowheads="1"/>
                </p:cNvSpPr>
                <p:nvPr/>
              </p:nvSpPr>
              <p:spPr bwMode="auto">
                <a:xfrm>
                  <a:off x="2835"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77" name="Text Box 75">
                  <a:extLst>
                    <a:ext uri="{FF2B5EF4-FFF2-40B4-BE49-F238E27FC236}">
                      <a16:creationId xmlns:a16="http://schemas.microsoft.com/office/drawing/2014/main" id="{BA7A4F44-433B-7FFF-D597-702CAE539FC9}"/>
                    </a:ext>
                  </a:extLst>
                </p:cNvPr>
                <p:cNvSpPr txBox="1">
                  <a:spLocks noChangeArrowheads="1"/>
                </p:cNvSpPr>
                <p:nvPr/>
              </p:nvSpPr>
              <p:spPr bwMode="auto">
                <a:xfrm>
                  <a:off x="2835"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sp>
            <p:nvSpPr>
              <p:cNvPr id="6172" name="Line 86">
                <a:extLst>
                  <a:ext uri="{FF2B5EF4-FFF2-40B4-BE49-F238E27FC236}">
                    <a16:creationId xmlns:a16="http://schemas.microsoft.com/office/drawing/2014/main" id="{04D3DC5F-E689-EC90-58DF-2F9038C41007}"/>
                  </a:ext>
                </a:extLst>
              </p:cNvPr>
              <p:cNvSpPr>
                <a:spLocks noChangeShapeType="1"/>
              </p:cNvSpPr>
              <p:nvPr/>
            </p:nvSpPr>
            <p:spPr bwMode="auto">
              <a:xfrm flipH="1" flipV="1">
                <a:off x="2771775" y="998099"/>
                <a:ext cx="506412" cy="113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73" name="Line 87">
                <a:extLst>
                  <a:ext uri="{FF2B5EF4-FFF2-40B4-BE49-F238E27FC236}">
                    <a16:creationId xmlns:a16="http://schemas.microsoft.com/office/drawing/2014/main" id="{D33961BE-B12F-631E-1664-25B3858315BC}"/>
                  </a:ext>
                </a:extLst>
              </p:cNvPr>
              <p:cNvSpPr>
                <a:spLocks noChangeShapeType="1"/>
              </p:cNvSpPr>
              <p:nvPr/>
            </p:nvSpPr>
            <p:spPr bwMode="auto">
              <a:xfrm flipH="1">
                <a:off x="2772370" y="2188150"/>
                <a:ext cx="36135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74" name="Line 88">
                <a:extLst>
                  <a:ext uri="{FF2B5EF4-FFF2-40B4-BE49-F238E27FC236}">
                    <a16:creationId xmlns:a16="http://schemas.microsoft.com/office/drawing/2014/main" id="{40810292-A18A-D0E8-125A-54667E5FCB62}"/>
                  </a:ext>
                </a:extLst>
              </p:cNvPr>
              <p:cNvSpPr>
                <a:spLocks noChangeShapeType="1"/>
              </p:cNvSpPr>
              <p:nvPr/>
            </p:nvSpPr>
            <p:spPr bwMode="auto">
              <a:xfrm>
                <a:off x="2771800" y="999934"/>
                <a:ext cx="0" cy="118821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75" name="Line 115">
                <a:extLst>
                  <a:ext uri="{FF2B5EF4-FFF2-40B4-BE49-F238E27FC236}">
                    <a16:creationId xmlns:a16="http://schemas.microsoft.com/office/drawing/2014/main" id="{C4124880-D026-2C91-26AD-B8CDA0D9F8B4}"/>
                  </a:ext>
                </a:extLst>
              </p:cNvPr>
              <p:cNvSpPr>
                <a:spLocks noChangeShapeType="1"/>
              </p:cNvSpPr>
              <p:nvPr/>
            </p:nvSpPr>
            <p:spPr bwMode="auto">
              <a:xfrm>
                <a:off x="2556470" y="144596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42D7EA4-AD0E-C5A5-1179-AB84AD290E54}"/>
              </a:ext>
            </a:extLst>
          </p:cNvPr>
          <p:cNvSpPr>
            <a:spLocks noGrp="1" noChangeArrowheads="1"/>
          </p:cNvSpPr>
          <p:nvPr>
            <p:ph type="title"/>
          </p:nvPr>
        </p:nvSpPr>
        <p:spPr/>
        <p:txBody>
          <a:bodyPr/>
          <a:lstStyle/>
          <a:p>
            <a:r>
              <a:rPr lang="de-DE" altLang="de-DE"/>
              <a:t>Der Körperbau eines Schwanzlurchs</a:t>
            </a:r>
          </a:p>
        </p:txBody>
      </p:sp>
      <p:grpSp>
        <p:nvGrpSpPr>
          <p:cNvPr id="7171" name="Group 3">
            <a:extLst>
              <a:ext uri="{FF2B5EF4-FFF2-40B4-BE49-F238E27FC236}">
                <a16:creationId xmlns:a16="http://schemas.microsoft.com/office/drawing/2014/main" id="{51481E18-9AC9-411B-D8DE-109A173ED0AE}"/>
              </a:ext>
            </a:extLst>
          </p:cNvPr>
          <p:cNvGrpSpPr>
            <a:grpSpLocks/>
          </p:cNvGrpSpPr>
          <p:nvPr/>
        </p:nvGrpSpPr>
        <p:grpSpPr bwMode="auto">
          <a:xfrm>
            <a:off x="323850" y="4292600"/>
            <a:ext cx="2520950" cy="366713"/>
            <a:chOff x="204" y="2704"/>
            <a:chExt cx="1588" cy="231"/>
          </a:xfrm>
        </p:grpSpPr>
        <p:sp>
          <p:nvSpPr>
            <p:cNvPr id="7246" name="Rectangle 4">
              <a:extLst>
                <a:ext uri="{FF2B5EF4-FFF2-40B4-BE49-F238E27FC236}">
                  <a16:creationId xmlns:a16="http://schemas.microsoft.com/office/drawing/2014/main" id="{F51BC852-88CE-C640-4074-389DAF8075B7}"/>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7" name="Group 5">
              <a:extLst>
                <a:ext uri="{FF2B5EF4-FFF2-40B4-BE49-F238E27FC236}">
                  <a16:creationId xmlns:a16="http://schemas.microsoft.com/office/drawing/2014/main" id="{ABCC6923-12C2-CDCB-C165-1588CA54781F}"/>
                </a:ext>
              </a:extLst>
            </p:cNvPr>
            <p:cNvGrpSpPr>
              <a:grpSpLocks/>
            </p:cNvGrpSpPr>
            <p:nvPr/>
          </p:nvGrpSpPr>
          <p:grpSpPr bwMode="auto">
            <a:xfrm>
              <a:off x="204" y="2704"/>
              <a:ext cx="227" cy="231"/>
              <a:chOff x="204" y="2704"/>
              <a:chExt cx="227" cy="231"/>
            </a:xfrm>
          </p:grpSpPr>
          <p:sp>
            <p:nvSpPr>
              <p:cNvPr id="7248" name="Oval 6">
                <a:extLst>
                  <a:ext uri="{FF2B5EF4-FFF2-40B4-BE49-F238E27FC236}">
                    <a16:creationId xmlns:a16="http://schemas.microsoft.com/office/drawing/2014/main" id="{D529AF80-1072-E7E2-F55D-95B9DF774919}"/>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9" name="Text Box 7">
                <a:extLst>
                  <a:ext uri="{FF2B5EF4-FFF2-40B4-BE49-F238E27FC236}">
                    <a16:creationId xmlns:a16="http://schemas.microsoft.com/office/drawing/2014/main" id="{0E818260-1EDF-65C6-A0DB-F86FEEBF9DE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7172" name="Group 8">
            <a:extLst>
              <a:ext uri="{FF2B5EF4-FFF2-40B4-BE49-F238E27FC236}">
                <a16:creationId xmlns:a16="http://schemas.microsoft.com/office/drawing/2014/main" id="{2A91A11E-743E-0F7E-BADE-F1125B916F1A}"/>
              </a:ext>
            </a:extLst>
          </p:cNvPr>
          <p:cNvGrpSpPr>
            <a:grpSpLocks/>
          </p:cNvGrpSpPr>
          <p:nvPr/>
        </p:nvGrpSpPr>
        <p:grpSpPr bwMode="auto">
          <a:xfrm>
            <a:off x="323850" y="4862513"/>
            <a:ext cx="2520950" cy="366712"/>
            <a:chOff x="204" y="3022"/>
            <a:chExt cx="1588" cy="231"/>
          </a:xfrm>
        </p:grpSpPr>
        <p:sp>
          <p:nvSpPr>
            <p:cNvPr id="7242" name="Rectangle 9">
              <a:extLst>
                <a:ext uri="{FF2B5EF4-FFF2-40B4-BE49-F238E27FC236}">
                  <a16:creationId xmlns:a16="http://schemas.microsoft.com/office/drawing/2014/main" id="{B20F8E6B-D25D-97FF-4B0A-864A51CC9227}"/>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43" name="Group 10">
              <a:extLst>
                <a:ext uri="{FF2B5EF4-FFF2-40B4-BE49-F238E27FC236}">
                  <a16:creationId xmlns:a16="http://schemas.microsoft.com/office/drawing/2014/main" id="{E8A4F85B-0D4A-77E0-5864-52E0E8C8E3BA}"/>
                </a:ext>
              </a:extLst>
            </p:cNvPr>
            <p:cNvGrpSpPr>
              <a:grpSpLocks/>
            </p:cNvGrpSpPr>
            <p:nvPr/>
          </p:nvGrpSpPr>
          <p:grpSpPr bwMode="auto">
            <a:xfrm>
              <a:off x="204" y="3022"/>
              <a:ext cx="227" cy="231"/>
              <a:chOff x="204" y="3022"/>
              <a:chExt cx="227" cy="231"/>
            </a:xfrm>
          </p:grpSpPr>
          <p:sp>
            <p:nvSpPr>
              <p:cNvPr id="7244" name="Oval 11">
                <a:extLst>
                  <a:ext uri="{FF2B5EF4-FFF2-40B4-BE49-F238E27FC236}">
                    <a16:creationId xmlns:a16="http://schemas.microsoft.com/office/drawing/2014/main" id="{ECA4E4D0-83EE-10FF-9A88-C45E9CCBC308}"/>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5" name="Text Box 12">
                <a:extLst>
                  <a:ext uri="{FF2B5EF4-FFF2-40B4-BE49-F238E27FC236}">
                    <a16:creationId xmlns:a16="http://schemas.microsoft.com/office/drawing/2014/main" id="{4063A3F1-72AD-946F-F8A7-94CE2ECDE80B}"/>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7173" name="Group 13">
            <a:extLst>
              <a:ext uri="{FF2B5EF4-FFF2-40B4-BE49-F238E27FC236}">
                <a16:creationId xmlns:a16="http://schemas.microsoft.com/office/drawing/2014/main" id="{82CBD43A-9D06-E710-768C-5CC2BAF69FE2}"/>
              </a:ext>
            </a:extLst>
          </p:cNvPr>
          <p:cNvGrpSpPr>
            <a:grpSpLocks/>
          </p:cNvGrpSpPr>
          <p:nvPr/>
        </p:nvGrpSpPr>
        <p:grpSpPr bwMode="auto">
          <a:xfrm>
            <a:off x="323850" y="5438775"/>
            <a:ext cx="2520950" cy="366713"/>
            <a:chOff x="204" y="3339"/>
            <a:chExt cx="1588" cy="231"/>
          </a:xfrm>
        </p:grpSpPr>
        <p:sp>
          <p:nvSpPr>
            <p:cNvPr id="7238" name="Rectangle 14">
              <a:extLst>
                <a:ext uri="{FF2B5EF4-FFF2-40B4-BE49-F238E27FC236}">
                  <a16:creationId xmlns:a16="http://schemas.microsoft.com/office/drawing/2014/main" id="{CDFD822F-4C59-C1D1-2CD8-5D299975E32B}"/>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39" name="Group 15">
              <a:extLst>
                <a:ext uri="{FF2B5EF4-FFF2-40B4-BE49-F238E27FC236}">
                  <a16:creationId xmlns:a16="http://schemas.microsoft.com/office/drawing/2014/main" id="{1CAF1DBF-D7F6-A1BA-2E7A-34B48C4B93A2}"/>
                </a:ext>
              </a:extLst>
            </p:cNvPr>
            <p:cNvGrpSpPr>
              <a:grpSpLocks/>
            </p:cNvGrpSpPr>
            <p:nvPr/>
          </p:nvGrpSpPr>
          <p:grpSpPr bwMode="auto">
            <a:xfrm>
              <a:off x="204" y="3339"/>
              <a:ext cx="227" cy="231"/>
              <a:chOff x="204" y="3339"/>
              <a:chExt cx="227" cy="231"/>
            </a:xfrm>
          </p:grpSpPr>
          <p:sp>
            <p:nvSpPr>
              <p:cNvPr id="7240" name="Oval 16">
                <a:extLst>
                  <a:ext uri="{FF2B5EF4-FFF2-40B4-BE49-F238E27FC236}">
                    <a16:creationId xmlns:a16="http://schemas.microsoft.com/office/drawing/2014/main" id="{30B6D9AA-6434-C2DC-D4B0-19B1C767CBDD}"/>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1" name="Text Box 17">
                <a:extLst>
                  <a:ext uri="{FF2B5EF4-FFF2-40B4-BE49-F238E27FC236}">
                    <a16:creationId xmlns:a16="http://schemas.microsoft.com/office/drawing/2014/main" id="{5BB12ABD-E50C-69FE-816C-E8EFC3EC53A6}"/>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7174" name="Group 18">
            <a:extLst>
              <a:ext uri="{FF2B5EF4-FFF2-40B4-BE49-F238E27FC236}">
                <a16:creationId xmlns:a16="http://schemas.microsoft.com/office/drawing/2014/main" id="{7F23651F-706B-139D-C116-E509922B968F}"/>
              </a:ext>
            </a:extLst>
          </p:cNvPr>
          <p:cNvGrpSpPr>
            <a:grpSpLocks/>
          </p:cNvGrpSpPr>
          <p:nvPr/>
        </p:nvGrpSpPr>
        <p:grpSpPr bwMode="auto">
          <a:xfrm>
            <a:off x="3133725" y="4868863"/>
            <a:ext cx="2520950" cy="366712"/>
            <a:chOff x="204" y="3657"/>
            <a:chExt cx="1588" cy="231"/>
          </a:xfrm>
        </p:grpSpPr>
        <p:sp>
          <p:nvSpPr>
            <p:cNvPr id="7234" name="Rectangle 19">
              <a:extLst>
                <a:ext uri="{FF2B5EF4-FFF2-40B4-BE49-F238E27FC236}">
                  <a16:creationId xmlns:a16="http://schemas.microsoft.com/office/drawing/2014/main" id="{2B6F5025-A710-81FA-F954-AAD38C55808D}"/>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35" name="Group 20">
              <a:extLst>
                <a:ext uri="{FF2B5EF4-FFF2-40B4-BE49-F238E27FC236}">
                  <a16:creationId xmlns:a16="http://schemas.microsoft.com/office/drawing/2014/main" id="{97BEEADC-EEEF-E936-C058-9747D8F9467E}"/>
                </a:ext>
              </a:extLst>
            </p:cNvPr>
            <p:cNvGrpSpPr>
              <a:grpSpLocks/>
            </p:cNvGrpSpPr>
            <p:nvPr/>
          </p:nvGrpSpPr>
          <p:grpSpPr bwMode="auto">
            <a:xfrm>
              <a:off x="204" y="3657"/>
              <a:ext cx="227" cy="231"/>
              <a:chOff x="204" y="3657"/>
              <a:chExt cx="227" cy="231"/>
            </a:xfrm>
          </p:grpSpPr>
          <p:sp>
            <p:nvSpPr>
              <p:cNvPr id="7236" name="Oval 21">
                <a:extLst>
                  <a:ext uri="{FF2B5EF4-FFF2-40B4-BE49-F238E27FC236}">
                    <a16:creationId xmlns:a16="http://schemas.microsoft.com/office/drawing/2014/main" id="{E5AC022C-D9AA-BC7F-9A0D-D3B3BBCB4F3F}"/>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7" name="Text Box 22">
                <a:extLst>
                  <a:ext uri="{FF2B5EF4-FFF2-40B4-BE49-F238E27FC236}">
                    <a16:creationId xmlns:a16="http://schemas.microsoft.com/office/drawing/2014/main" id="{0137CE17-7179-5564-E9E6-45EE36A87917}"/>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7175" name="Group 23">
            <a:extLst>
              <a:ext uri="{FF2B5EF4-FFF2-40B4-BE49-F238E27FC236}">
                <a16:creationId xmlns:a16="http://schemas.microsoft.com/office/drawing/2014/main" id="{B3BA867B-16C5-9FC2-36C7-8CBCE0C34424}"/>
              </a:ext>
            </a:extLst>
          </p:cNvPr>
          <p:cNvGrpSpPr>
            <a:grpSpLocks/>
          </p:cNvGrpSpPr>
          <p:nvPr/>
        </p:nvGrpSpPr>
        <p:grpSpPr bwMode="auto">
          <a:xfrm>
            <a:off x="3132138" y="5438775"/>
            <a:ext cx="2520950" cy="366713"/>
            <a:chOff x="1882" y="2704"/>
            <a:chExt cx="1588" cy="231"/>
          </a:xfrm>
        </p:grpSpPr>
        <p:sp>
          <p:nvSpPr>
            <p:cNvPr id="7230" name="Rectangle 24">
              <a:extLst>
                <a:ext uri="{FF2B5EF4-FFF2-40B4-BE49-F238E27FC236}">
                  <a16:creationId xmlns:a16="http://schemas.microsoft.com/office/drawing/2014/main" id="{6552992B-04BB-5DED-60E6-3945AFC5B539}"/>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31" name="Group 25">
              <a:extLst>
                <a:ext uri="{FF2B5EF4-FFF2-40B4-BE49-F238E27FC236}">
                  <a16:creationId xmlns:a16="http://schemas.microsoft.com/office/drawing/2014/main" id="{062C6532-CFEF-7CE2-9E24-E4E0D4BDB8E7}"/>
                </a:ext>
              </a:extLst>
            </p:cNvPr>
            <p:cNvGrpSpPr>
              <a:grpSpLocks/>
            </p:cNvGrpSpPr>
            <p:nvPr/>
          </p:nvGrpSpPr>
          <p:grpSpPr bwMode="auto">
            <a:xfrm>
              <a:off x="1882" y="2704"/>
              <a:ext cx="227" cy="231"/>
              <a:chOff x="1882" y="2704"/>
              <a:chExt cx="227" cy="231"/>
            </a:xfrm>
          </p:grpSpPr>
          <p:sp>
            <p:nvSpPr>
              <p:cNvPr id="7232" name="Oval 26">
                <a:extLst>
                  <a:ext uri="{FF2B5EF4-FFF2-40B4-BE49-F238E27FC236}">
                    <a16:creationId xmlns:a16="http://schemas.microsoft.com/office/drawing/2014/main" id="{A1C88054-4DD1-CF0B-EE31-B8670BBCC6B8}"/>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3" name="Text Box 27">
                <a:extLst>
                  <a:ext uri="{FF2B5EF4-FFF2-40B4-BE49-F238E27FC236}">
                    <a16:creationId xmlns:a16="http://schemas.microsoft.com/office/drawing/2014/main" id="{08EB0159-B91C-AD95-603F-F7A003AF56FD}"/>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7176" name="Group 33">
            <a:extLst>
              <a:ext uri="{FF2B5EF4-FFF2-40B4-BE49-F238E27FC236}">
                <a16:creationId xmlns:a16="http://schemas.microsoft.com/office/drawing/2014/main" id="{681E3345-81C1-CAB9-07D8-73A3CAA476EA}"/>
              </a:ext>
            </a:extLst>
          </p:cNvPr>
          <p:cNvGrpSpPr>
            <a:grpSpLocks/>
          </p:cNvGrpSpPr>
          <p:nvPr/>
        </p:nvGrpSpPr>
        <p:grpSpPr bwMode="auto">
          <a:xfrm>
            <a:off x="5940425" y="4868863"/>
            <a:ext cx="2520950" cy="366712"/>
            <a:chOff x="1882" y="3339"/>
            <a:chExt cx="1588" cy="231"/>
          </a:xfrm>
        </p:grpSpPr>
        <p:sp>
          <p:nvSpPr>
            <p:cNvPr id="7226" name="Rectangle 34">
              <a:extLst>
                <a:ext uri="{FF2B5EF4-FFF2-40B4-BE49-F238E27FC236}">
                  <a16:creationId xmlns:a16="http://schemas.microsoft.com/office/drawing/2014/main" id="{16A01B71-74A8-D739-2D9A-5BEBE32CCF67}"/>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27" name="Group 35">
              <a:extLst>
                <a:ext uri="{FF2B5EF4-FFF2-40B4-BE49-F238E27FC236}">
                  <a16:creationId xmlns:a16="http://schemas.microsoft.com/office/drawing/2014/main" id="{2D21FB4E-6A33-0D9A-2F8C-0302CEF2A008}"/>
                </a:ext>
              </a:extLst>
            </p:cNvPr>
            <p:cNvGrpSpPr>
              <a:grpSpLocks/>
            </p:cNvGrpSpPr>
            <p:nvPr/>
          </p:nvGrpSpPr>
          <p:grpSpPr bwMode="auto">
            <a:xfrm>
              <a:off x="1882" y="3339"/>
              <a:ext cx="227" cy="231"/>
              <a:chOff x="1882" y="3339"/>
              <a:chExt cx="227" cy="231"/>
            </a:xfrm>
          </p:grpSpPr>
          <p:sp>
            <p:nvSpPr>
              <p:cNvPr id="7228" name="Oval 36">
                <a:extLst>
                  <a:ext uri="{FF2B5EF4-FFF2-40B4-BE49-F238E27FC236}">
                    <a16:creationId xmlns:a16="http://schemas.microsoft.com/office/drawing/2014/main" id="{90311048-9FCB-D89B-5FA3-80129379A67E}"/>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9" name="Text Box 37">
                <a:extLst>
                  <a:ext uri="{FF2B5EF4-FFF2-40B4-BE49-F238E27FC236}">
                    <a16:creationId xmlns:a16="http://schemas.microsoft.com/office/drawing/2014/main" id="{37BF29A5-A2B9-64B4-5755-2622B3CBF086}"/>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7177" name="Group 38">
            <a:extLst>
              <a:ext uri="{FF2B5EF4-FFF2-40B4-BE49-F238E27FC236}">
                <a16:creationId xmlns:a16="http://schemas.microsoft.com/office/drawing/2014/main" id="{E15A6548-06C8-794E-18ED-5463AA9A12D9}"/>
              </a:ext>
            </a:extLst>
          </p:cNvPr>
          <p:cNvGrpSpPr>
            <a:grpSpLocks/>
          </p:cNvGrpSpPr>
          <p:nvPr/>
        </p:nvGrpSpPr>
        <p:grpSpPr bwMode="auto">
          <a:xfrm>
            <a:off x="5940425" y="5445125"/>
            <a:ext cx="2520950" cy="366713"/>
            <a:chOff x="1882" y="3657"/>
            <a:chExt cx="1588" cy="231"/>
          </a:xfrm>
        </p:grpSpPr>
        <p:sp>
          <p:nvSpPr>
            <p:cNvPr id="7222" name="Rectangle 39">
              <a:extLst>
                <a:ext uri="{FF2B5EF4-FFF2-40B4-BE49-F238E27FC236}">
                  <a16:creationId xmlns:a16="http://schemas.microsoft.com/office/drawing/2014/main" id="{E0422D3B-EA39-F66E-5B7C-CA07C93B7731}"/>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23" name="Group 40">
              <a:extLst>
                <a:ext uri="{FF2B5EF4-FFF2-40B4-BE49-F238E27FC236}">
                  <a16:creationId xmlns:a16="http://schemas.microsoft.com/office/drawing/2014/main" id="{3BBFE145-4F09-166F-04E2-1F4BD9592795}"/>
                </a:ext>
              </a:extLst>
            </p:cNvPr>
            <p:cNvGrpSpPr>
              <a:grpSpLocks/>
            </p:cNvGrpSpPr>
            <p:nvPr/>
          </p:nvGrpSpPr>
          <p:grpSpPr bwMode="auto">
            <a:xfrm>
              <a:off x="1882" y="3657"/>
              <a:ext cx="227" cy="231"/>
              <a:chOff x="1882" y="3657"/>
              <a:chExt cx="227" cy="231"/>
            </a:xfrm>
          </p:grpSpPr>
          <p:sp>
            <p:nvSpPr>
              <p:cNvPr id="7224" name="Oval 41">
                <a:extLst>
                  <a:ext uri="{FF2B5EF4-FFF2-40B4-BE49-F238E27FC236}">
                    <a16:creationId xmlns:a16="http://schemas.microsoft.com/office/drawing/2014/main" id="{FACD70BA-1020-7694-539F-6B790C474FCE}"/>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5" name="Text Box 42">
                <a:extLst>
                  <a:ext uri="{FF2B5EF4-FFF2-40B4-BE49-F238E27FC236}">
                    <a16:creationId xmlns:a16="http://schemas.microsoft.com/office/drawing/2014/main" id="{D01A3AEE-5E76-DD6F-9338-52D8EBB19131}"/>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sp>
        <p:nvSpPr>
          <p:cNvPr id="7178" name="Line 111">
            <a:extLst>
              <a:ext uri="{FF2B5EF4-FFF2-40B4-BE49-F238E27FC236}">
                <a16:creationId xmlns:a16="http://schemas.microsoft.com/office/drawing/2014/main" id="{016A3C66-C174-04A2-57FD-F74327CC5AFD}"/>
              </a:ext>
            </a:extLst>
          </p:cNvPr>
          <p:cNvSpPr>
            <a:spLocks noChangeShapeType="1"/>
          </p:cNvSpPr>
          <p:nvPr/>
        </p:nvSpPr>
        <p:spPr bwMode="auto">
          <a:xfrm>
            <a:off x="6659563" y="4508500"/>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179" name="Gruppieren 10">
            <a:extLst>
              <a:ext uri="{FF2B5EF4-FFF2-40B4-BE49-F238E27FC236}">
                <a16:creationId xmlns:a16="http://schemas.microsoft.com/office/drawing/2014/main" id="{1F82832A-AF10-C20D-0D26-B5D43215EB32}"/>
              </a:ext>
            </a:extLst>
          </p:cNvPr>
          <p:cNvGrpSpPr>
            <a:grpSpLocks/>
          </p:cNvGrpSpPr>
          <p:nvPr/>
        </p:nvGrpSpPr>
        <p:grpSpPr bwMode="auto">
          <a:xfrm>
            <a:off x="1474788" y="998538"/>
            <a:ext cx="5803900" cy="3082925"/>
            <a:chOff x="1504341" y="633222"/>
            <a:chExt cx="5804285" cy="3083811"/>
          </a:xfrm>
        </p:grpSpPr>
        <p:pic>
          <p:nvPicPr>
            <p:cNvPr id="7180" name="Grafik 1">
              <a:extLst>
                <a:ext uri="{FF2B5EF4-FFF2-40B4-BE49-F238E27FC236}">
                  <a16:creationId xmlns:a16="http://schemas.microsoft.com/office/drawing/2014/main" id="{1A8986EF-EE6B-305A-C2D0-3DAB45A95AE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4341" y="1009459"/>
              <a:ext cx="5155221" cy="2707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81" name="Gruppieren 2">
              <a:extLst>
                <a:ext uri="{FF2B5EF4-FFF2-40B4-BE49-F238E27FC236}">
                  <a16:creationId xmlns:a16="http://schemas.microsoft.com/office/drawing/2014/main" id="{B3375EC8-9FB7-5833-F212-11063BFCAA76}"/>
                </a:ext>
              </a:extLst>
            </p:cNvPr>
            <p:cNvGrpSpPr>
              <a:grpSpLocks/>
            </p:cNvGrpSpPr>
            <p:nvPr/>
          </p:nvGrpSpPr>
          <p:grpSpPr bwMode="auto">
            <a:xfrm>
              <a:off x="6372002" y="2008763"/>
              <a:ext cx="936624" cy="366712"/>
              <a:chOff x="6372002" y="2008763"/>
              <a:chExt cx="936624" cy="366712"/>
            </a:xfrm>
          </p:grpSpPr>
          <p:grpSp>
            <p:nvGrpSpPr>
              <p:cNvPr id="7218" name="Group 91">
                <a:extLst>
                  <a:ext uri="{FF2B5EF4-FFF2-40B4-BE49-F238E27FC236}">
                    <a16:creationId xmlns:a16="http://schemas.microsoft.com/office/drawing/2014/main" id="{980175DF-F72E-7BD4-5902-CF0A920C285D}"/>
                  </a:ext>
                </a:extLst>
              </p:cNvPr>
              <p:cNvGrpSpPr>
                <a:grpSpLocks/>
              </p:cNvGrpSpPr>
              <p:nvPr/>
            </p:nvGrpSpPr>
            <p:grpSpPr bwMode="auto">
              <a:xfrm>
                <a:off x="6948264" y="2008763"/>
                <a:ext cx="360362" cy="366712"/>
                <a:chOff x="703" y="614"/>
                <a:chExt cx="227" cy="231"/>
              </a:xfrm>
            </p:grpSpPr>
            <p:sp>
              <p:nvSpPr>
                <p:cNvPr id="7220" name="Oval 92">
                  <a:extLst>
                    <a:ext uri="{FF2B5EF4-FFF2-40B4-BE49-F238E27FC236}">
                      <a16:creationId xmlns:a16="http://schemas.microsoft.com/office/drawing/2014/main" id="{A0778AA8-347A-C445-296C-5485C34F830A}"/>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1" name="Text Box 93">
                  <a:extLst>
                    <a:ext uri="{FF2B5EF4-FFF2-40B4-BE49-F238E27FC236}">
                      <a16:creationId xmlns:a16="http://schemas.microsoft.com/office/drawing/2014/main" id="{9AED3197-BE77-676C-8072-60483EF27BD2}"/>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sp>
            <p:nvSpPr>
              <p:cNvPr id="7219" name="Line 94">
                <a:extLst>
                  <a:ext uri="{FF2B5EF4-FFF2-40B4-BE49-F238E27FC236}">
                    <a16:creationId xmlns:a16="http://schemas.microsoft.com/office/drawing/2014/main" id="{CD198A1C-B854-3229-1720-5885FEBBF1FD}"/>
                  </a:ext>
                </a:extLst>
              </p:cNvPr>
              <p:cNvSpPr>
                <a:spLocks noChangeShapeType="1"/>
              </p:cNvSpPr>
              <p:nvPr/>
            </p:nvSpPr>
            <p:spPr bwMode="auto">
              <a:xfrm flipH="1">
                <a:off x="6372002" y="2224663"/>
                <a:ext cx="576262"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2" name="Gruppieren 3">
              <a:extLst>
                <a:ext uri="{FF2B5EF4-FFF2-40B4-BE49-F238E27FC236}">
                  <a16:creationId xmlns:a16="http://schemas.microsoft.com/office/drawing/2014/main" id="{F3D425CA-021B-8527-4ED6-2EC2B34104AD}"/>
                </a:ext>
              </a:extLst>
            </p:cNvPr>
            <p:cNvGrpSpPr>
              <a:grpSpLocks/>
            </p:cNvGrpSpPr>
            <p:nvPr/>
          </p:nvGrpSpPr>
          <p:grpSpPr bwMode="auto">
            <a:xfrm>
              <a:off x="4653756" y="1052513"/>
              <a:ext cx="710332" cy="956250"/>
              <a:chOff x="4653756" y="1052513"/>
              <a:chExt cx="710332" cy="956250"/>
            </a:xfrm>
          </p:grpSpPr>
          <p:grpSp>
            <p:nvGrpSpPr>
              <p:cNvPr id="7214" name="Group 95">
                <a:extLst>
                  <a:ext uri="{FF2B5EF4-FFF2-40B4-BE49-F238E27FC236}">
                    <a16:creationId xmlns:a16="http://schemas.microsoft.com/office/drawing/2014/main" id="{A4F32C5F-EE8D-06AB-4B3D-A8161BD398FA}"/>
                  </a:ext>
                </a:extLst>
              </p:cNvPr>
              <p:cNvGrpSpPr>
                <a:grpSpLocks/>
              </p:cNvGrpSpPr>
              <p:nvPr/>
            </p:nvGrpSpPr>
            <p:grpSpPr bwMode="auto">
              <a:xfrm>
                <a:off x="4653756" y="1052513"/>
                <a:ext cx="360362" cy="366712"/>
                <a:chOff x="2064" y="618"/>
                <a:chExt cx="227" cy="231"/>
              </a:xfrm>
            </p:grpSpPr>
            <p:sp>
              <p:nvSpPr>
                <p:cNvPr id="7216" name="Oval 96">
                  <a:extLst>
                    <a:ext uri="{FF2B5EF4-FFF2-40B4-BE49-F238E27FC236}">
                      <a16:creationId xmlns:a16="http://schemas.microsoft.com/office/drawing/2014/main" id="{9C5667B6-6C0B-B415-46FD-C0CCCE517454}"/>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7" name="Text Box 97">
                  <a:extLst>
                    <a:ext uri="{FF2B5EF4-FFF2-40B4-BE49-F238E27FC236}">
                      <a16:creationId xmlns:a16="http://schemas.microsoft.com/office/drawing/2014/main" id="{F5DC4A22-5FCD-BE1E-6BBA-737787EA0432}"/>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sp>
            <p:nvSpPr>
              <p:cNvPr id="7215" name="Line 98">
                <a:extLst>
                  <a:ext uri="{FF2B5EF4-FFF2-40B4-BE49-F238E27FC236}">
                    <a16:creationId xmlns:a16="http://schemas.microsoft.com/office/drawing/2014/main" id="{4FC481F6-1D14-50EC-1678-CD0696FE3226}"/>
                  </a:ext>
                </a:extLst>
              </p:cNvPr>
              <p:cNvSpPr>
                <a:spLocks noChangeShapeType="1"/>
              </p:cNvSpPr>
              <p:nvPr/>
            </p:nvSpPr>
            <p:spPr bwMode="auto">
              <a:xfrm>
                <a:off x="4869656" y="1412874"/>
                <a:ext cx="494432" cy="59588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3" name="Gruppieren 4">
              <a:extLst>
                <a:ext uri="{FF2B5EF4-FFF2-40B4-BE49-F238E27FC236}">
                  <a16:creationId xmlns:a16="http://schemas.microsoft.com/office/drawing/2014/main" id="{933837E4-B14A-379E-3E9D-D0706CFEC489}"/>
                </a:ext>
              </a:extLst>
            </p:cNvPr>
            <p:cNvGrpSpPr>
              <a:grpSpLocks/>
            </p:cNvGrpSpPr>
            <p:nvPr/>
          </p:nvGrpSpPr>
          <p:grpSpPr bwMode="auto">
            <a:xfrm>
              <a:off x="3960019" y="1406104"/>
              <a:ext cx="539973" cy="582736"/>
              <a:chOff x="3960019" y="1406104"/>
              <a:chExt cx="539973" cy="582736"/>
            </a:xfrm>
          </p:grpSpPr>
          <p:grpSp>
            <p:nvGrpSpPr>
              <p:cNvPr id="7210" name="Group 99">
                <a:extLst>
                  <a:ext uri="{FF2B5EF4-FFF2-40B4-BE49-F238E27FC236}">
                    <a16:creationId xmlns:a16="http://schemas.microsoft.com/office/drawing/2014/main" id="{E9B4FC85-2E14-DBBA-EACD-50DC3F4BFC59}"/>
                  </a:ext>
                </a:extLst>
              </p:cNvPr>
              <p:cNvGrpSpPr>
                <a:grpSpLocks/>
              </p:cNvGrpSpPr>
              <p:nvPr/>
            </p:nvGrpSpPr>
            <p:grpSpPr bwMode="auto">
              <a:xfrm>
                <a:off x="3960019" y="1406104"/>
                <a:ext cx="360362" cy="366712"/>
                <a:chOff x="2653" y="618"/>
                <a:chExt cx="227" cy="231"/>
              </a:xfrm>
            </p:grpSpPr>
            <p:sp>
              <p:nvSpPr>
                <p:cNvPr id="7212" name="Oval 100">
                  <a:extLst>
                    <a:ext uri="{FF2B5EF4-FFF2-40B4-BE49-F238E27FC236}">
                      <a16:creationId xmlns:a16="http://schemas.microsoft.com/office/drawing/2014/main" id="{A9DACD9F-2CC6-E734-2F5D-6A3A9A9228CB}"/>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3" name="Text Box 101">
                  <a:extLst>
                    <a:ext uri="{FF2B5EF4-FFF2-40B4-BE49-F238E27FC236}">
                      <a16:creationId xmlns:a16="http://schemas.microsoft.com/office/drawing/2014/main" id="{040E9410-CE52-D276-05AE-01377D7CE65E}"/>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sp>
            <p:nvSpPr>
              <p:cNvPr id="7211" name="Line 116">
                <a:extLst>
                  <a:ext uri="{FF2B5EF4-FFF2-40B4-BE49-F238E27FC236}">
                    <a16:creationId xmlns:a16="http://schemas.microsoft.com/office/drawing/2014/main" id="{7B9A0CD2-1560-A67C-4C30-3F448A8913F0}"/>
                  </a:ext>
                </a:extLst>
              </p:cNvPr>
              <p:cNvSpPr>
                <a:spLocks noChangeShapeType="1"/>
              </p:cNvSpPr>
              <p:nvPr/>
            </p:nvSpPr>
            <p:spPr bwMode="auto">
              <a:xfrm>
                <a:off x="4175919" y="1750140"/>
                <a:ext cx="324073" cy="238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4" name="Gruppieren 6">
              <a:extLst>
                <a:ext uri="{FF2B5EF4-FFF2-40B4-BE49-F238E27FC236}">
                  <a16:creationId xmlns:a16="http://schemas.microsoft.com/office/drawing/2014/main" id="{D7B879A1-B2BC-67BD-FB11-02C0468A8A6C}"/>
                </a:ext>
              </a:extLst>
            </p:cNvPr>
            <p:cNvGrpSpPr>
              <a:grpSpLocks/>
            </p:cNvGrpSpPr>
            <p:nvPr/>
          </p:nvGrpSpPr>
          <p:grpSpPr bwMode="auto">
            <a:xfrm>
              <a:off x="4310858" y="2205037"/>
              <a:ext cx="360362" cy="898306"/>
              <a:chOff x="4310858" y="2205037"/>
              <a:chExt cx="360362" cy="898306"/>
            </a:xfrm>
          </p:grpSpPr>
          <p:grpSp>
            <p:nvGrpSpPr>
              <p:cNvPr id="7206" name="Group 103">
                <a:extLst>
                  <a:ext uri="{FF2B5EF4-FFF2-40B4-BE49-F238E27FC236}">
                    <a16:creationId xmlns:a16="http://schemas.microsoft.com/office/drawing/2014/main" id="{D59402E8-1CAF-7770-6137-C24DE96DEA73}"/>
                  </a:ext>
                </a:extLst>
              </p:cNvPr>
              <p:cNvGrpSpPr>
                <a:grpSpLocks/>
              </p:cNvGrpSpPr>
              <p:nvPr/>
            </p:nvGrpSpPr>
            <p:grpSpPr bwMode="auto">
              <a:xfrm>
                <a:off x="4310858" y="2736631"/>
                <a:ext cx="360362" cy="366712"/>
                <a:chOff x="3379" y="618"/>
                <a:chExt cx="227" cy="231"/>
              </a:xfrm>
            </p:grpSpPr>
            <p:sp>
              <p:nvSpPr>
                <p:cNvPr id="7208" name="Oval 104">
                  <a:extLst>
                    <a:ext uri="{FF2B5EF4-FFF2-40B4-BE49-F238E27FC236}">
                      <a16:creationId xmlns:a16="http://schemas.microsoft.com/office/drawing/2014/main" id="{2F925024-23B8-1895-AB1E-572BF77976C6}"/>
                    </a:ext>
                  </a:extLst>
                </p:cNvPr>
                <p:cNvSpPr>
                  <a:spLocks noChangeArrowheads="1"/>
                </p:cNvSpPr>
                <p:nvPr/>
              </p:nvSpPr>
              <p:spPr bwMode="auto">
                <a:xfrm>
                  <a:off x="3379"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9" name="Text Box 105">
                  <a:extLst>
                    <a:ext uri="{FF2B5EF4-FFF2-40B4-BE49-F238E27FC236}">
                      <a16:creationId xmlns:a16="http://schemas.microsoft.com/office/drawing/2014/main" id="{D76A72A2-74E5-548A-A370-80DADD989785}"/>
                    </a:ext>
                  </a:extLst>
                </p:cNvPr>
                <p:cNvSpPr txBox="1">
                  <a:spLocks noChangeArrowheads="1"/>
                </p:cNvSpPr>
                <p:nvPr/>
              </p:nvSpPr>
              <p:spPr bwMode="auto">
                <a:xfrm>
                  <a:off x="3379"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sp>
            <p:nvSpPr>
              <p:cNvPr id="7207" name="Line 106">
                <a:extLst>
                  <a:ext uri="{FF2B5EF4-FFF2-40B4-BE49-F238E27FC236}">
                    <a16:creationId xmlns:a16="http://schemas.microsoft.com/office/drawing/2014/main" id="{52EAA20B-173E-F689-DD46-58C41B7BB487}"/>
                  </a:ext>
                </a:extLst>
              </p:cNvPr>
              <p:cNvSpPr>
                <a:spLocks noChangeShapeType="1"/>
              </p:cNvSpPr>
              <p:nvPr/>
            </p:nvSpPr>
            <p:spPr bwMode="auto">
              <a:xfrm flipH="1" flipV="1">
                <a:off x="4356100" y="2205037"/>
                <a:ext cx="143892" cy="53159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5" name="Gruppieren 7">
              <a:extLst>
                <a:ext uri="{FF2B5EF4-FFF2-40B4-BE49-F238E27FC236}">
                  <a16:creationId xmlns:a16="http://schemas.microsoft.com/office/drawing/2014/main" id="{E97C835B-7AC6-34D0-FA06-C9ACA65DD357}"/>
                </a:ext>
              </a:extLst>
            </p:cNvPr>
            <p:cNvGrpSpPr>
              <a:grpSpLocks/>
            </p:cNvGrpSpPr>
            <p:nvPr/>
          </p:nvGrpSpPr>
          <p:grpSpPr bwMode="auto">
            <a:xfrm>
              <a:off x="2915816" y="2546264"/>
              <a:ext cx="719561" cy="817400"/>
              <a:chOff x="2915816" y="2546264"/>
              <a:chExt cx="719561" cy="817400"/>
            </a:xfrm>
          </p:grpSpPr>
          <p:grpSp>
            <p:nvGrpSpPr>
              <p:cNvPr id="7202" name="Group 107">
                <a:extLst>
                  <a:ext uri="{FF2B5EF4-FFF2-40B4-BE49-F238E27FC236}">
                    <a16:creationId xmlns:a16="http://schemas.microsoft.com/office/drawing/2014/main" id="{8A9093F4-F2DE-161A-276B-60DA534F685C}"/>
                  </a:ext>
                </a:extLst>
              </p:cNvPr>
              <p:cNvGrpSpPr>
                <a:grpSpLocks/>
              </p:cNvGrpSpPr>
              <p:nvPr/>
            </p:nvGrpSpPr>
            <p:grpSpPr bwMode="auto">
              <a:xfrm>
                <a:off x="2915816" y="2996952"/>
                <a:ext cx="360362" cy="366712"/>
                <a:chOff x="3923" y="935"/>
                <a:chExt cx="227" cy="231"/>
              </a:xfrm>
            </p:grpSpPr>
            <p:sp>
              <p:nvSpPr>
                <p:cNvPr id="7204" name="Oval 108">
                  <a:extLst>
                    <a:ext uri="{FF2B5EF4-FFF2-40B4-BE49-F238E27FC236}">
                      <a16:creationId xmlns:a16="http://schemas.microsoft.com/office/drawing/2014/main" id="{35811D2C-C63C-88A3-72B2-D8659A3AA4B8}"/>
                    </a:ext>
                  </a:extLst>
                </p:cNvPr>
                <p:cNvSpPr>
                  <a:spLocks noChangeArrowheads="1"/>
                </p:cNvSpPr>
                <p:nvPr/>
              </p:nvSpPr>
              <p:spPr bwMode="auto">
                <a:xfrm>
                  <a:off x="3923" y="9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5" name="Text Box 109">
                  <a:extLst>
                    <a:ext uri="{FF2B5EF4-FFF2-40B4-BE49-F238E27FC236}">
                      <a16:creationId xmlns:a16="http://schemas.microsoft.com/office/drawing/2014/main" id="{2CB08104-6B6D-E52F-EC30-2C14881BC8F8}"/>
                    </a:ext>
                  </a:extLst>
                </p:cNvPr>
                <p:cNvSpPr txBox="1">
                  <a:spLocks noChangeArrowheads="1"/>
                </p:cNvSpPr>
                <p:nvPr/>
              </p:nvSpPr>
              <p:spPr bwMode="auto">
                <a:xfrm>
                  <a:off x="3923" y="9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sp>
            <p:nvSpPr>
              <p:cNvPr id="7203" name="Line 110">
                <a:extLst>
                  <a:ext uri="{FF2B5EF4-FFF2-40B4-BE49-F238E27FC236}">
                    <a16:creationId xmlns:a16="http://schemas.microsoft.com/office/drawing/2014/main" id="{FC7DCB7C-D726-D460-E0F4-B409BD24F865}"/>
                  </a:ext>
                </a:extLst>
              </p:cNvPr>
              <p:cNvSpPr>
                <a:spLocks noChangeShapeType="1"/>
              </p:cNvSpPr>
              <p:nvPr/>
            </p:nvSpPr>
            <p:spPr bwMode="auto">
              <a:xfrm flipV="1">
                <a:off x="3276179" y="2546264"/>
                <a:ext cx="359198" cy="59470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6" name="Gruppieren 8">
              <a:extLst>
                <a:ext uri="{FF2B5EF4-FFF2-40B4-BE49-F238E27FC236}">
                  <a16:creationId xmlns:a16="http://schemas.microsoft.com/office/drawing/2014/main" id="{12010EBC-4ADC-73CB-877E-3ADDDC646860}"/>
                </a:ext>
              </a:extLst>
            </p:cNvPr>
            <p:cNvGrpSpPr>
              <a:grpSpLocks/>
            </p:cNvGrpSpPr>
            <p:nvPr/>
          </p:nvGrpSpPr>
          <p:grpSpPr bwMode="auto">
            <a:xfrm>
              <a:off x="5220070" y="633222"/>
              <a:ext cx="1009280" cy="742497"/>
              <a:chOff x="5220070" y="633222"/>
              <a:chExt cx="1009280" cy="742497"/>
            </a:xfrm>
          </p:grpSpPr>
          <p:grpSp>
            <p:nvGrpSpPr>
              <p:cNvPr id="7195" name="Group 67">
                <a:extLst>
                  <a:ext uri="{FF2B5EF4-FFF2-40B4-BE49-F238E27FC236}">
                    <a16:creationId xmlns:a16="http://schemas.microsoft.com/office/drawing/2014/main" id="{87324069-84C6-85ED-9BEF-4DD00AECED05}"/>
                  </a:ext>
                </a:extLst>
              </p:cNvPr>
              <p:cNvGrpSpPr>
                <a:grpSpLocks/>
              </p:cNvGrpSpPr>
              <p:nvPr/>
            </p:nvGrpSpPr>
            <p:grpSpPr bwMode="auto">
              <a:xfrm>
                <a:off x="5543734" y="633222"/>
                <a:ext cx="360362" cy="366712"/>
                <a:chOff x="3787" y="1521"/>
                <a:chExt cx="227" cy="231"/>
              </a:xfrm>
            </p:grpSpPr>
            <p:sp>
              <p:nvSpPr>
                <p:cNvPr id="7200" name="Oval 68">
                  <a:extLst>
                    <a:ext uri="{FF2B5EF4-FFF2-40B4-BE49-F238E27FC236}">
                      <a16:creationId xmlns:a16="http://schemas.microsoft.com/office/drawing/2014/main" id="{F4AEABA3-753E-B7CA-A179-89194B5680F0}"/>
                    </a:ext>
                  </a:extLst>
                </p:cNvPr>
                <p:cNvSpPr>
                  <a:spLocks noChangeArrowheads="1"/>
                </p:cNvSpPr>
                <p:nvPr/>
              </p:nvSpPr>
              <p:spPr bwMode="auto">
                <a:xfrm>
                  <a:off x="3787" y="15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1" name="Text Box 69">
                  <a:extLst>
                    <a:ext uri="{FF2B5EF4-FFF2-40B4-BE49-F238E27FC236}">
                      <a16:creationId xmlns:a16="http://schemas.microsoft.com/office/drawing/2014/main" id="{DE6FF4E9-D3EB-26E7-BF97-29AC7875D13F}"/>
                    </a:ext>
                  </a:extLst>
                </p:cNvPr>
                <p:cNvSpPr txBox="1">
                  <a:spLocks noChangeArrowheads="1"/>
                </p:cNvSpPr>
                <p:nvPr/>
              </p:nvSpPr>
              <p:spPr bwMode="auto">
                <a:xfrm>
                  <a:off x="3787" y="152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sp>
            <p:nvSpPr>
              <p:cNvPr id="7196" name="Line 83">
                <a:extLst>
                  <a:ext uri="{FF2B5EF4-FFF2-40B4-BE49-F238E27FC236}">
                    <a16:creationId xmlns:a16="http://schemas.microsoft.com/office/drawing/2014/main" id="{83595ABE-352B-89AE-AFB4-558A9A0013E1}"/>
                  </a:ext>
                </a:extLst>
              </p:cNvPr>
              <p:cNvSpPr>
                <a:spLocks noChangeShapeType="1"/>
              </p:cNvSpPr>
              <p:nvPr/>
            </p:nvSpPr>
            <p:spPr bwMode="auto">
              <a:xfrm flipH="1" flipV="1">
                <a:off x="5220070" y="1122665"/>
                <a:ext cx="1007691" cy="287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7" name="Line 112">
                <a:extLst>
                  <a:ext uri="{FF2B5EF4-FFF2-40B4-BE49-F238E27FC236}">
                    <a16:creationId xmlns:a16="http://schemas.microsoft.com/office/drawing/2014/main" id="{F7376610-6244-7A75-2ADA-1FC0390A1BD6}"/>
                  </a:ext>
                </a:extLst>
              </p:cNvPr>
              <p:cNvSpPr>
                <a:spLocks noChangeShapeType="1"/>
              </p:cNvSpPr>
              <p:nvPr/>
            </p:nvSpPr>
            <p:spPr bwMode="auto">
              <a:xfrm>
                <a:off x="5220072" y="1124744"/>
                <a:ext cx="0" cy="22641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8" name="Line 114">
                <a:extLst>
                  <a:ext uri="{FF2B5EF4-FFF2-40B4-BE49-F238E27FC236}">
                    <a16:creationId xmlns:a16="http://schemas.microsoft.com/office/drawing/2014/main" id="{2E810D85-FF3B-7AB5-8FD4-7AB81399DC24}"/>
                  </a:ext>
                </a:extLst>
              </p:cNvPr>
              <p:cNvSpPr>
                <a:spLocks noChangeShapeType="1"/>
              </p:cNvSpPr>
              <p:nvPr/>
            </p:nvSpPr>
            <p:spPr bwMode="auto">
              <a:xfrm flipH="1">
                <a:off x="6227764" y="1122664"/>
                <a:ext cx="1586" cy="25305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9" name="Line 114">
                <a:extLst>
                  <a:ext uri="{FF2B5EF4-FFF2-40B4-BE49-F238E27FC236}">
                    <a16:creationId xmlns:a16="http://schemas.microsoft.com/office/drawing/2014/main" id="{7D3DD4F1-1488-1BE0-B7EA-F381F173A1D2}"/>
                  </a:ext>
                </a:extLst>
              </p:cNvPr>
              <p:cNvSpPr>
                <a:spLocks noChangeShapeType="1"/>
              </p:cNvSpPr>
              <p:nvPr/>
            </p:nvSpPr>
            <p:spPr bwMode="auto">
              <a:xfrm flipH="1">
                <a:off x="5724707" y="978845"/>
                <a:ext cx="793" cy="14525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7" name="Gruppieren 9">
              <a:extLst>
                <a:ext uri="{FF2B5EF4-FFF2-40B4-BE49-F238E27FC236}">
                  <a16:creationId xmlns:a16="http://schemas.microsoft.com/office/drawing/2014/main" id="{2844278E-67EA-2BE8-36B3-D35A69303F3E}"/>
                </a:ext>
              </a:extLst>
            </p:cNvPr>
            <p:cNvGrpSpPr>
              <a:grpSpLocks/>
            </p:cNvGrpSpPr>
            <p:nvPr/>
          </p:nvGrpSpPr>
          <p:grpSpPr bwMode="auto">
            <a:xfrm>
              <a:off x="2195512" y="998099"/>
              <a:ext cx="1082675" cy="1190051"/>
              <a:chOff x="2195512" y="998099"/>
              <a:chExt cx="1082675" cy="1190051"/>
            </a:xfrm>
          </p:grpSpPr>
          <p:grpSp>
            <p:nvGrpSpPr>
              <p:cNvPr id="7188" name="Group 73">
                <a:extLst>
                  <a:ext uri="{FF2B5EF4-FFF2-40B4-BE49-F238E27FC236}">
                    <a16:creationId xmlns:a16="http://schemas.microsoft.com/office/drawing/2014/main" id="{993D18E1-2CA8-F178-F226-448FEF2C763D}"/>
                  </a:ext>
                </a:extLst>
              </p:cNvPr>
              <p:cNvGrpSpPr>
                <a:grpSpLocks/>
              </p:cNvGrpSpPr>
              <p:nvPr/>
            </p:nvGrpSpPr>
            <p:grpSpPr bwMode="auto">
              <a:xfrm>
                <a:off x="2195512" y="1249191"/>
                <a:ext cx="360362" cy="366712"/>
                <a:chOff x="2835" y="1933"/>
                <a:chExt cx="227" cy="231"/>
              </a:xfrm>
            </p:grpSpPr>
            <p:sp>
              <p:nvSpPr>
                <p:cNvPr id="7193" name="Oval 74">
                  <a:extLst>
                    <a:ext uri="{FF2B5EF4-FFF2-40B4-BE49-F238E27FC236}">
                      <a16:creationId xmlns:a16="http://schemas.microsoft.com/office/drawing/2014/main" id="{DDA6246F-8E71-A3DB-47F6-E4BED1923925}"/>
                    </a:ext>
                  </a:extLst>
                </p:cNvPr>
                <p:cNvSpPr>
                  <a:spLocks noChangeArrowheads="1"/>
                </p:cNvSpPr>
                <p:nvPr/>
              </p:nvSpPr>
              <p:spPr bwMode="auto">
                <a:xfrm>
                  <a:off x="2835"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4" name="Text Box 75">
                  <a:extLst>
                    <a:ext uri="{FF2B5EF4-FFF2-40B4-BE49-F238E27FC236}">
                      <a16:creationId xmlns:a16="http://schemas.microsoft.com/office/drawing/2014/main" id="{F678CA3D-FCA9-D13A-6875-8A2279C16E95}"/>
                    </a:ext>
                  </a:extLst>
                </p:cNvPr>
                <p:cNvSpPr txBox="1">
                  <a:spLocks noChangeArrowheads="1"/>
                </p:cNvSpPr>
                <p:nvPr/>
              </p:nvSpPr>
              <p:spPr bwMode="auto">
                <a:xfrm>
                  <a:off x="2835"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sp>
            <p:nvSpPr>
              <p:cNvPr id="7189" name="Line 86">
                <a:extLst>
                  <a:ext uri="{FF2B5EF4-FFF2-40B4-BE49-F238E27FC236}">
                    <a16:creationId xmlns:a16="http://schemas.microsoft.com/office/drawing/2014/main" id="{D93CACCA-6D01-0646-B508-A2043503A468}"/>
                  </a:ext>
                </a:extLst>
              </p:cNvPr>
              <p:cNvSpPr>
                <a:spLocks noChangeShapeType="1"/>
              </p:cNvSpPr>
              <p:nvPr/>
            </p:nvSpPr>
            <p:spPr bwMode="auto">
              <a:xfrm flipH="1" flipV="1">
                <a:off x="2771775" y="998099"/>
                <a:ext cx="506412" cy="113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0" name="Line 87">
                <a:extLst>
                  <a:ext uri="{FF2B5EF4-FFF2-40B4-BE49-F238E27FC236}">
                    <a16:creationId xmlns:a16="http://schemas.microsoft.com/office/drawing/2014/main" id="{4A50EE21-79B0-4549-5C93-23DFD2262CF3}"/>
                  </a:ext>
                </a:extLst>
              </p:cNvPr>
              <p:cNvSpPr>
                <a:spLocks noChangeShapeType="1"/>
              </p:cNvSpPr>
              <p:nvPr/>
            </p:nvSpPr>
            <p:spPr bwMode="auto">
              <a:xfrm flipH="1">
                <a:off x="2772370" y="2188150"/>
                <a:ext cx="36135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1" name="Line 88">
                <a:extLst>
                  <a:ext uri="{FF2B5EF4-FFF2-40B4-BE49-F238E27FC236}">
                    <a16:creationId xmlns:a16="http://schemas.microsoft.com/office/drawing/2014/main" id="{94571B3B-EBC3-C618-D966-488CC902AE55}"/>
                  </a:ext>
                </a:extLst>
              </p:cNvPr>
              <p:cNvSpPr>
                <a:spLocks noChangeShapeType="1"/>
              </p:cNvSpPr>
              <p:nvPr/>
            </p:nvSpPr>
            <p:spPr bwMode="auto">
              <a:xfrm>
                <a:off x="2771800" y="999934"/>
                <a:ext cx="0" cy="118821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2" name="Line 115">
                <a:extLst>
                  <a:ext uri="{FF2B5EF4-FFF2-40B4-BE49-F238E27FC236}">
                    <a16:creationId xmlns:a16="http://schemas.microsoft.com/office/drawing/2014/main" id="{F018A151-73C6-0F8E-864C-C46B9D9765BE}"/>
                  </a:ext>
                </a:extLst>
              </p:cNvPr>
              <p:cNvSpPr>
                <a:spLocks noChangeShapeType="1"/>
              </p:cNvSpPr>
              <p:nvPr/>
            </p:nvSpPr>
            <p:spPr bwMode="auto">
              <a:xfrm>
                <a:off x="2556470" y="144596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6AEE98F-F134-D6D2-4FBB-E03A2063C857}"/>
              </a:ext>
            </a:extLst>
          </p:cNvPr>
          <p:cNvSpPr>
            <a:spLocks noGrp="1" noChangeArrowheads="1"/>
          </p:cNvSpPr>
          <p:nvPr>
            <p:ph type="title"/>
          </p:nvPr>
        </p:nvSpPr>
        <p:spPr/>
        <p:txBody>
          <a:bodyPr/>
          <a:lstStyle/>
          <a:p>
            <a:r>
              <a:rPr lang="de-DE" altLang="de-DE"/>
              <a:t>Der Körperbau eines Schwanzlurchs</a:t>
            </a:r>
          </a:p>
        </p:txBody>
      </p:sp>
      <p:grpSp>
        <p:nvGrpSpPr>
          <p:cNvPr id="8195" name="Gruppieren 18">
            <a:extLst>
              <a:ext uri="{FF2B5EF4-FFF2-40B4-BE49-F238E27FC236}">
                <a16:creationId xmlns:a16="http://schemas.microsoft.com/office/drawing/2014/main" id="{8447BC21-32A1-1F42-2BBE-CDC4A9B1EC5F}"/>
              </a:ext>
            </a:extLst>
          </p:cNvPr>
          <p:cNvGrpSpPr>
            <a:grpSpLocks/>
          </p:cNvGrpSpPr>
          <p:nvPr/>
        </p:nvGrpSpPr>
        <p:grpSpPr bwMode="auto">
          <a:xfrm>
            <a:off x="1281113" y="1476375"/>
            <a:ext cx="6553200" cy="3241675"/>
            <a:chOff x="1280391" y="1476277"/>
            <a:chExt cx="6553969" cy="3241624"/>
          </a:xfrm>
        </p:grpSpPr>
        <p:sp>
          <p:nvSpPr>
            <p:cNvPr id="8196" name="Text Box 81">
              <a:extLst>
                <a:ext uri="{FF2B5EF4-FFF2-40B4-BE49-F238E27FC236}">
                  <a16:creationId xmlns:a16="http://schemas.microsoft.com/office/drawing/2014/main" id="{DA560F8D-C65E-D58C-CA34-1E8648C528E5}"/>
                </a:ext>
              </a:extLst>
            </p:cNvPr>
            <p:cNvSpPr txBox="1">
              <a:spLocks noChangeArrowheads="1"/>
            </p:cNvSpPr>
            <p:nvPr/>
          </p:nvSpPr>
          <p:spPr bwMode="auto">
            <a:xfrm>
              <a:off x="6826298" y="2914182"/>
              <a:ext cx="10080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Schädel</a:t>
              </a:r>
            </a:p>
          </p:txBody>
        </p:sp>
        <p:grpSp>
          <p:nvGrpSpPr>
            <p:cNvPr id="8197" name="Gruppieren 17">
              <a:extLst>
                <a:ext uri="{FF2B5EF4-FFF2-40B4-BE49-F238E27FC236}">
                  <a16:creationId xmlns:a16="http://schemas.microsoft.com/office/drawing/2014/main" id="{AE4B32C2-D1E6-8A02-93BF-CE4013EAB631}"/>
                </a:ext>
              </a:extLst>
            </p:cNvPr>
            <p:cNvGrpSpPr>
              <a:grpSpLocks/>
            </p:cNvGrpSpPr>
            <p:nvPr/>
          </p:nvGrpSpPr>
          <p:grpSpPr bwMode="auto">
            <a:xfrm>
              <a:off x="1280391" y="1476277"/>
              <a:ext cx="6553969" cy="3241624"/>
              <a:chOff x="1374576" y="983359"/>
              <a:chExt cx="6553969" cy="3241624"/>
            </a:xfrm>
          </p:grpSpPr>
          <p:pic>
            <p:nvPicPr>
              <p:cNvPr id="8199" name="Grafik 1">
                <a:extLst>
                  <a:ext uri="{FF2B5EF4-FFF2-40B4-BE49-F238E27FC236}">
                    <a16:creationId xmlns:a16="http://schemas.microsoft.com/office/drawing/2014/main" id="{9EF60A5A-359D-4F1C-028B-87AEFD2DFF1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74972" y="1374336"/>
                <a:ext cx="5155221" cy="2707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0" name="Rectangle 82">
                <a:extLst>
                  <a:ext uri="{FF2B5EF4-FFF2-40B4-BE49-F238E27FC236}">
                    <a16:creationId xmlns:a16="http://schemas.microsoft.com/office/drawing/2014/main" id="{0043C80C-087F-4087-40C0-13E52F93E66B}"/>
                  </a:ext>
                </a:extLst>
              </p:cNvPr>
              <p:cNvSpPr>
                <a:spLocks noChangeArrowheads="1"/>
              </p:cNvSpPr>
              <p:nvPr/>
            </p:nvSpPr>
            <p:spPr bwMode="auto">
              <a:xfrm>
                <a:off x="6918895" y="2409358"/>
                <a:ext cx="1009650"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01" name="Gruppieren 11">
                <a:extLst>
                  <a:ext uri="{FF2B5EF4-FFF2-40B4-BE49-F238E27FC236}">
                    <a16:creationId xmlns:a16="http://schemas.microsoft.com/office/drawing/2014/main" id="{9B7ABC0A-00D4-C5D4-8175-B0FC90F57787}"/>
                  </a:ext>
                </a:extLst>
              </p:cNvPr>
              <p:cNvGrpSpPr>
                <a:grpSpLocks/>
              </p:cNvGrpSpPr>
              <p:nvPr/>
            </p:nvGrpSpPr>
            <p:grpSpPr bwMode="auto">
              <a:xfrm>
                <a:off x="5190701" y="983359"/>
                <a:ext cx="1506167" cy="757237"/>
                <a:chOff x="5190701" y="983359"/>
                <a:chExt cx="1506167" cy="757237"/>
              </a:xfrm>
            </p:grpSpPr>
            <p:sp>
              <p:nvSpPr>
                <p:cNvPr id="8225" name="Line 83">
                  <a:extLst>
                    <a:ext uri="{FF2B5EF4-FFF2-40B4-BE49-F238E27FC236}">
                      <a16:creationId xmlns:a16="http://schemas.microsoft.com/office/drawing/2014/main" id="{9FB71F27-6DE8-6F56-977E-92FE7044E32C}"/>
                    </a:ext>
                  </a:extLst>
                </p:cNvPr>
                <p:cNvSpPr>
                  <a:spLocks noChangeShapeType="1"/>
                </p:cNvSpPr>
                <p:nvPr/>
              </p:nvSpPr>
              <p:spPr bwMode="auto">
                <a:xfrm flipH="1" flipV="1">
                  <a:off x="5190701" y="1487542"/>
                  <a:ext cx="1007691" cy="287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6" name="Line 112">
                  <a:extLst>
                    <a:ext uri="{FF2B5EF4-FFF2-40B4-BE49-F238E27FC236}">
                      <a16:creationId xmlns:a16="http://schemas.microsoft.com/office/drawing/2014/main" id="{FA28EDA2-CC88-DDF7-7637-5B7B3D25DF74}"/>
                    </a:ext>
                  </a:extLst>
                </p:cNvPr>
                <p:cNvSpPr>
                  <a:spLocks noChangeShapeType="1"/>
                </p:cNvSpPr>
                <p:nvPr/>
              </p:nvSpPr>
              <p:spPr bwMode="auto">
                <a:xfrm>
                  <a:off x="5190703" y="1489621"/>
                  <a:ext cx="0" cy="22641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7" name="Line 114">
                  <a:extLst>
                    <a:ext uri="{FF2B5EF4-FFF2-40B4-BE49-F238E27FC236}">
                      <a16:creationId xmlns:a16="http://schemas.microsoft.com/office/drawing/2014/main" id="{AC048D13-5510-4BA8-AD15-AC6B54D7775D}"/>
                    </a:ext>
                  </a:extLst>
                </p:cNvPr>
                <p:cNvSpPr>
                  <a:spLocks noChangeShapeType="1"/>
                </p:cNvSpPr>
                <p:nvPr/>
              </p:nvSpPr>
              <p:spPr bwMode="auto">
                <a:xfrm flipH="1">
                  <a:off x="6198395" y="1487541"/>
                  <a:ext cx="1586" cy="25305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8" name="Line 114">
                  <a:extLst>
                    <a:ext uri="{FF2B5EF4-FFF2-40B4-BE49-F238E27FC236}">
                      <a16:creationId xmlns:a16="http://schemas.microsoft.com/office/drawing/2014/main" id="{0DBB86EB-ABF5-E926-11B6-DD769DE5AD5D}"/>
                    </a:ext>
                  </a:extLst>
                </p:cNvPr>
                <p:cNvSpPr>
                  <a:spLocks noChangeShapeType="1"/>
                </p:cNvSpPr>
                <p:nvPr/>
              </p:nvSpPr>
              <p:spPr bwMode="auto">
                <a:xfrm flipH="1">
                  <a:off x="5695338" y="1343722"/>
                  <a:ext cx="793" cy="14525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9" name="Text Box 89">
                  <a:extLst>
                    <a:ext uri="{FF2B5EF4-FFF2-40B4-BE49-F238E27FC236}">
                      <a16:creationId xmlns:a16="http://schemas.microsoft.com/office/drawing/2014/main" id="{BABB7146-FB80-2495-72A8-CCAEC2995206}"/>
                    </a:ext>
                  </a:extLst>
                </p:cNvPr>
                <p:cNvSpPr txBox="1">
                  <a:spLocks noChangeArrowheads="1"/>
                </p:cNvSpPr>
                <p:nvPr/>
              </p:nvSpPr>
              <p:spPr bwMode="auto">
                <a:xfrm>
                  <a:off x="5545931" y="983359"/>
                  <a:ext cx="115093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Armskelett</a:t>
                  </a:r>
                </a:p>
              </p:txBody>
            </p:sp>
            <p:sp>
              <p:nvSpPr>
                <p:cNvPr id="8230" name="Rectangle 90">
                  <a:extLst>
                    <a:ext uri="{FF2B5EF4-FFF2-40B4-BE49-F238E27FC236}">
                      <a16:creationId xmlns:a16="http://schemas.microsoft.com/office/drawing/2014/main" id="{362FAF14-D189-A361-5722-59C5D03F941C}"/>
                    </a:ext>
                  </a:extLst>
                </p:cNvPr>
                <p:cNvSpPr>
                  <a:spLocks noChangeArrowheads="1"/>
                </p:cNvSpPr>
                <p:nvPr/>
              </p:nvSpPr>
              <p:spPr bwMode="auto">
                <a:xfrm>
                  <a:off x="5544343" y="983359"/>
                  <a:ext cx="11525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8202" name="Gruppieren 12">
                <a:extLst>
                  <a:ext uri="{FF2B5EF4-FFF2-40B4-BE49-F238E27FC236}">
                    <a16:creationId xmlns:a16="http://schemas.microsoft.com/office/drawing/2014/main" id="{428B2742-9FA5-77AF-2347-6DD38EC1EC86}"/>
                  </a:ext>
                </a:extLst>
              </p:cNvPr>
              <p:cNvGrpSpPr>
                <a:grpSpLocks/>
              </p:cNvGrpSpPr>
              <p:nvPr/>
            </p:nvGrpSpPr>
            <p:grpSpPr bwMode="auto">
              <a:xfrm>
                <a:off x="3635376" y="1139727"/>
                <a:ext cx="1699343" cy="1233914"/>
                <a:chOff x="3635376" y="1139727"/>
                <a:chExt cx="1699343" cy="1233914"/>
              </a:xfrm>
            </p:grpSpPr>
            <p:sp>
              <p:nvSpPr>
                <p:cNvPr id="8222" name="Line 98">
                  <a:extLst>
                    <a:ext uri="{FF2B5EF4-FFF2-40B4-BE49-F238E27FC236}">
                      <a16:creationId xmlns:a16="http://schemas.microsoft.com/office/drawing/2014/main" id="{64E94CE7-8BA3-7EDD-9D34-ACB14F56A957}"/>
                    </a:ext>
                  </a:extLst>
                </p:cNvPr>
                <p:cNvSpPr>
                  <a:spLocks noChangeShapeType="1"/>
                </p:cNvSpPr>
                <p:nvPr/>
              </p:nvSpPr>
              <p:spPr bwMode="auto">
                <a:xfrm>
                  <a:off x="4788024" y="1487541"/>
                  <a:ext cx="546695" cy="886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3" name="Text Box 87">
                  <a:extLst>
                    <a:ext uri="{FF2B5EF4-FFF2-40B4-BE49-F238E27FC236}">
                      <a16:creationId xmlns:a16="http://schemas.microsoft.com/office/drawing/2014/main" id="{472C9566-97EF-F54E-33B1-818A3C2341DF}"/>
                    </a:ext>
                  </a:extLst>
                </p:cNvPr>
                <p:cNvSpPr txBox="1">
                  <a:spLocks noChangeArrowheads="1"/>
                </p:cNvSpPr>
                <p:nvPr/>
              </p:nvSpPr>
              <p:spPr bwMode="auto">
                <a:xfrm>
                  <a:off x="3636964" y="1139727"/>
                  <a:ext cx="13684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Schulterblatt</a:t>
                  </a:r>
                </a:p>
              </p:txBody>
            </p:sp>
            <p:sp>
              <p:nvSpPr>
                <p:cNvPr id="8224" name="Rectangle 88">
                  <a:extLst>
                    <a:ext uri="{FF2B5EF4-FFF2-40B4-BE49-F238E27FC236}">
                      <a16:creationId xmlns:a16="http://schemas.microsoft.com/office/drawing/2014/main" id="{AE359AD6-B414-3004-5F50-DBD85A45C6AC}"/>
                    </a:ext>
                  </a:extLst>
                </p:cNvPr>
                <p:cNvSpPr>
                  <a:spLocks noChangeArrowheads="1"/>
                </p:cNvSpPr>
                <p:nvPr/>
              </p:nvSpPr>
              <p:spPr bwMode="auto">
                <a:xfrm>
                  <a:off x="3635376" y="1139727"/>
                  <a:ext cx="1370012"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8203" name="Gruppieren 13">
                <a:extLst>
                  <a:ext uri="{FF2B5EF4-FFF2-40B4-BE49-F238E27FC236}">
                    <a16:creationId xmlns:a16="http://schemas.microsoft.com/office/drawing/2014/main" id="{DFD8A0B8-C534-DFA5-97C0-04EF1F405AD2}"/>
                  </a:ext>
                </a:extLst>
              </p:cNvPr>
              <p:cNvGrpSpPr>
                <a:grpSpLocks/>
              </p:cNvGrpSpPr>
              <p:nvPr/>
            </p:nvGrpSpPr>
            <p:grpSpPr bwMode="auto">
              <a:xfrm>
                <a:off x="3644107" y="1620417"/>
                <a:ext cx="1009650" cy="733300"/>
                <a:chOff x="3644107" y="1620417"/>
                <a:chExt cx="1009650" cy="733300"/>
              </a:xfrm>
            </p:grpSpPr>
            <p:sp>
              <p:nvSpPr>
                <p:cNvPr id="8219" name="Line 116">
                  <a:extLst>
                    <a:ext uri="{FF2B5EF4-FFF2-40B4-BE49-F238E27FC236}">
                      <a16:creationId xmlns:a16="http://schemas.microsoft.com/office/drawing/2014/main" id="{991BD15A-4152-044C-93BE-064E9C5A67F6}"/>
                    </a:ext>
                  </a:extLst>
                </p:cNvPr>
                <p:cNvSpPr>
                  <a:spLocks noChangeShapeType="1"/>
                </p:cNvSpPr>
                <p:nvPr/>
              </p:nvSpPr>
              <p:spPr bwMode="auto">
                <a:xfrm>
                  <a:off x="4281489" y="1980780"/>
                  <a:ext cx="189134" cy="3729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0" name="Text Box 83">
                  <a:extLst>
                    <a:ext uri="{FF2B5EF4-FFF2-40B4-BE49-F238E27FC236}">
                      <a16:creationId xmlns:a16="http://schemas.microsoft.com/office/drawing/2014/main" id="{BAAB1258-3C99-2064-808C-91FFFD561B11}"/>
                    </a:ext>
                  </a:extLst>
                </p:cNvPr>
                <p:cNvSpPr txBox="1">
                  <a:spLocks noChangeArrowheads="1"/>
                </p:cNvSpPr>
                <p:nvPr/>
              </p:nvSpPr>
              <p:spPr bwMode="auto">
                <a:xfrm>
                  <a:off x="3718720" y="1620417"/>
                  <a:ext cx="8636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Rippen</a:t>
                  </a:r>
                </a:p>
              </p:txBody>
            </p:sp>
            <p:sp>
              <p:nvSpPr>
                <p:cNvPr id="8221" name="Rectangle 84">
                  <a:extLst>
                    <a:ext uri="{FF2B5EF4-FFF2-40B4-BE49-F238E27FC236}">
                      <a16:creationId xmlns:a16="http://schemas.microsoft.com/office/drawing/2014/main" id="{8B5EE0EE-BC66-7266-892B-05618B46F0DF}"/>
                    </a:ext>
                  </a:extLst>
                </p:cNvPr>
                <p:cNvSpPr>
                  <a:spLocks noChangeArrowheads="1"/>
                </p:cNvSpPr>
                <p:nvPr/>
              </p:nvSpPr>
              <p:spPr bwMode="auto">
                <a:xfrm>
                  <a:off x="3644107" y="1620417"/>
                  <a:ext cx="1009650"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8204" name="Gruppieren 14">
                <a:extLst>
                  <a:ext uri="{FF2B5EF4-FFF2-40B4-BE49-F238E27FC236}">
                    <a16:creationId xmlns:a16="http://schemas.microsoft.com/office/drawing/2014/main" id="{FE8062F3-D38F-93EC-ED27-DE2E3EC930B4}"/>
                  </a:ext>
                </a:extLst>
              </p:cNvPr>
              <p:cNvGrpSpPr>
                <a:grpSpLocks/>
              </p:cNvGrpSpPr>
              <p:nvPr/>
            </p:nvGrpSpPr>
            <p:grpSpPr bwMode="auto">
              <a:xfrm>
                <a:off x="1374576" y="1362976"/>
                <a:ext cx="1874242" cy="1190051"/>
                <a:chOff x="1374576" y="1362976"/>
                <a:chExt cx="1874242" cy="1190051"/>
              </a:xfrm>
            </p:grpSpPr>
            <p:sp>
              <p:nvSpPr>
                <p:cNvPr id="8213" name="Line 86">
                  <a:extLst>
                    <a:ext uri="{FF2B5EF4-FFF2-40B4-BE49-F238E27FC236}">
                      <a16:creationId xmlns:a16="http://schemas.microsoft.com/office/drawing/2014/main" id="{FA685838-EFD0-D7B9-12FC-631CBA2694C7}"/>
                    </a:ext>
                  </a:extLst>
                </p:cNvPr>
                <p:cNvSpPr>
                  <a:spLocks noChangeShapeType="1"/>
                </p:cNvSpPr>
                <p:nvPr/>
              </p:nvSpPr>
              <p:spPr bwMode="auto">
                <a:xfrm flipH="1" flipV="1">
                  <a:off x="2742406" y="1362976"/>
                  <a:ext cx="506412" cy="113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4" name="Line 87">
                  <a:extLst>
                    <a:ext uri="{FF2B5EF4-FFF2-40B4-BE49-F238E27FC236}">
                      <a16:creationId xmlns:a16="http://schemas.microsoft.com/office/drawing/2014/main" id="{F4195750-D6E1-FAB4-D5B5-2D431AE71CAD}"/>
                    </a:ext>
                  </a:extLst>
                </p:cNvPr>
                <p:cNvSpPr>
                  <a:spLocks noChangeShapeType="1"/>
                </p:cNvSpPr>
                <p:nvPr/>
              </p:nvSpPr>
              <p:spPr bwMode="auto">
                <a:xfrm flipH="1">
                  <a:off x="2743001" y="2553027"/>
                  <a:ext cx="36135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5" name="Line 88">
                  <a:extLst>
                    <a:ext uri="{FF2B5EF4-FFF2-40B4-BE49-F238E27FC236}">
                      <a16:creationId xmlns:a16="http://schemas.microsoft.com/office/drawing/2014/main" id="{F133A36F-7D9C-8EEF-F6C8-561E41229890}"/>
                    </a:ext>
                  </a:extLst>
                </p:cNvPr>
                <p:cNvSpPr>
                  <a:spLocks noChangeShapeType="1"/>
                </p:cNvSpPr>
                <p:nvPr/>
              </p:nvSpPr>
              <p:spPr bwMode="auto">
                <a:xfrm>
                  <a:off x="2742431" y="1364811"/>
                  <a:ext cx="0" cy="118821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6" name="Line 115">
                  <a:extLst>
                    <a:ext uri="{FF2B5EF4-FFF2-40B4-BE49-F238E27FC236}">
                      <a16:creationId xmlns:a16="http://schemas.microsoft.com/office/drawing/2014/main" id="{7BB1DE3F-85B4-CDA1-591D-271927127361}"/>
                    </a:ext>
                  </a:extLst>
                </p:cNvPr>
                <p:cNvSpPr>
                  <a:spLocks noChangeShapeType="1"/>
                </p:cNvSpPr>
                <p:nvPr/>
              </p:nvSpPr>
              <p:spPr bwMode="auto">
                <a:xfrm flipV="1">
                  <a:off x="2527101" y="1800597"/>
                  <a:ext cx="215305" cy="102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7" name="Text Box 91">
                  <a:extLst>
                    <a:ext uri="{FF2B5EF4-FFF2-40B4-BE49-F238E27FC236}">
                      <a16:creationId xmlns:a16="http://schemas.microsoft.com/office/drawing/2014/main" id="{B7C4059E-EE02-8E5C-46D0-AAB9BF02C602}"/>
                    </a:ext>
                  </a:extLst>
                </p:cNvPr>
                <p:cNvSpPr txBox="1">
                  <a:spLocks noChangeArrowheads="1"/>
                </p:cNvSpPr>
                <p:nvPr/>
              </p:nvSpPr>
              <p:spPr bwMode="auto">
                <a:xfrm>
                  <a:off x="1374576" y="1620416"/>
                  <a:ext cx="12969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Beinskelett</a:t>
                  </a:r>
                </a:p>
              </p:txBody>
            </p:sp>
            <p:sp>
              <p:nvSpPr>
                <p:cNvPr id="8218" name="Rectangle 92">
                  <a:extLst>
                    <a:ext uri="{FF2B5EF4-FFF2-40B4-BE49-F238E27FC236}">
                      <a16:creationId xmlns:a16="http://schemas.microsoft.com/office/drawing/2014/main" id="{EE5AABCC-E710-4181-D996-A9F98E400D99}"/>
                    </a:ext>
                  </a:extLst>
                </p:cNvPr>
                <p:cNvSpPr>
                  <a:spLocks noChangeArrowheads="1"/>
                </p:cNvSpPr>
                <p:nvPr/>
              </p:nvSpPr>
              <p:spPr bwMode="auto">
                <a:xfrm>
                  <a:off x="1374576" y="1620416"/>
                  <a:ext cx="11525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8205" name="Gruppieren 15">
                <a:extLst>
                  <a:ext uri="{FF2B5EF4-FFF2-40B4-BE49-F238E27FC236}">
                    <a16:creationId xmlns:a16="http://schemas.microsoft.com/office/drawing/2014/main" id="{D62A71B3-6FAC-CA56-F152-D4C0C946FE7E}"/>
                  </a:ext>
                </a:extLst>
              </p:cNvPr>
              <p:cNvGrpSpPr>
                <a:grpSpLocks/>
              </p:cNvGrpSpPr>
              <p:nvPr/>
            </p:nvGrpSpPr>
            <p:grpSpPr bwMode="auto">
              <a:xfrm>
                <a:off x="2634753" y="2911141"/>
                <a:ext cx="1082675" cy="977292"/>
                <a:chOff x="2634753" y="2911141"/>
                <a:chExt cx="1082675" cy="977292"/>
              </a:xfrm>
            </p:grpSpPr>
            <p:sp>
              <p:nvSpPr>
                <p:cNvPr id="8210" name="Line 110">
                  <a:extLst>
                    <a:ext uri="{FF2B5EF4-FFF2-40B4-BE49-F238E27FC236}">
                      <a16:creationId xmlns:a16="http://schemas.microsoft.com/office/drawing/2014/main" id="{0D40F4D7-509A-0D2B-0EAE-29C48EAA720F}"/>
                    </a:ext>
                  </a:extLst>
                </p:cNvPr>
                <p:cNvSpPr>
                  <a:spLocks noChangeShapeType="1"/>
                </p:cNvSpPr>
                <p:nvPr/>
              </p:nvSpPr>
              <p:spPr bwMode="auto">
                <a:xfrm flipV="1">
                  <a:off x="3246810" y="2911141"/>
                  <a:ext cx="359198" cy="59470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1" name="Text Box 93">
                  <a:extLst>
                    <a:ext uri="{FF2B5EF4-FFF2-40B4-BE49-F238E27FC236}">
                      <a16:creationId xmlns:a16="http://schemas.microsoft.com/office/drawing/2014/main" id="{35923F26-2EA0-4C7F-BCE3-B2EA062FEB97}"/>
                    </a:ext>
                  </a:extLst>
                </p:cNvPr>
                <p:cNvSpPr txBox="1">
                  <a:spLocks noChangeArrowheads="1"/>
                </p:cNvSpPr>
                <p:nvPr/>
              </p:nvSpPr>
              <p:spPr bwMode="auto">
                <a:xfrm>
                  <a:off x="2707778" y="3528070"/>
                  <a:ext cx="10080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Becken</a:t>
                  </a:r>
                </a:p>
              </p:txBody>
            </p:sp>
            <p:sp>
              <p:nvSpPr>
                <p:cNvPr id="8212" name="Rectangle 94">
                  <a:extLst>
                    <a:ext uri="{FF2B5EF4-FFF2-40B4-BE49-F238E27FC236}">
                      <a16:creationId xmlns:a16="http://schemas.microsoft.com/office/drawing/2014/main" id="{94A5EC64-5A60-AF83-81A5-F3CEF094C878}"/>
                    </a:ext>
                  </a:extLst>
                </p:cNvPr>
                <p:cNvSpPr>
                  <a:spLocks noChangeArrowheads="1"/>
                </p:cNvSpPr>
                <p:nvPr/>
              </p:nvSpPr>
              <p:spPr bwMode="auto">
                <a:xfrm>
                  <a:off x="2634753" y="3528070"/>
                  <a:ext cx="108267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nvGrpSpPr>
              <p:cNvPr id="8206" name="Gruppieren 16">
                <a:extLst>
                  <a:ext uri="{FF2B5EF4-FFF2-40B4-BE49-F238E27FC236}">
                    <a16:creationId xmlns:a16="http://schemas.microsoft.com/office/drawing/2014/main" id="{777EE74F-529F-A00B-FA94-53D06FB13D82}"/>
                  </a:ext>
                </a:extLst>
              </p:cNvPr>
              <p:cNvGrpSpPr>
                <a:grpSpLocks/>
              </p:cNvGrpSpPr>
              <p:nvPr/>
            </p:nvGrpSpPr>
            <p:grpSpPr bwMode="auto">
              <a:xfrm>
                <a:off x="4326730" y="2569913"/>
                <a:ext cx="1548185" cy="1655070"/>
                <a:chOff x="4326730" y="2569913"/>
                <a:chExt cx="1548185" cy="1655070"/>
              </a:xfrm>
            </p:grpSpPr>
            <p:sp>
              <p:nvSpPr>
                <p:cNvPr id="8207" name="Line 106">
                  <a:extLst>
                    <a:ext uri="{FF2B5EF4-FFF2-40B4-BE49-F238E27FC236}">
                      <a16:creationId xmlns:a16="http://schemas.microsoft.com/office/drawing/2014/main" id="{65F9BAB7-8021-AA49-2D35-FAABABFEE1C6}"/>
                    </a:ext>
                  </a:extLst>
                </p:cNvPr>
                <p:cNvSpPr>
                  <a:spLocks noChangeShapeType="1"/>
                </p:cNvSpPr>
                <p:nvPr/>
              </p:nvSpPr>
              <p:spPr bwMode="auto">
                <a:xfrm flipH="1" flipV="1">
                  <a:off x="4326730" y="2569913"/>
                  <a:ext cx="461293" cy="129470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8" name="Text Box 85">
                  <a:extLst>
                    <a:ext uri="{FF2B5EF4-FFF2-40B4-BE49-F238E27FC236}">
                      <a16:creationId xmlns:a16="http://schemas.microsoft.com/office/drawing/2014/main" id="{E8DFEDA8-4C8B-4D54-92BB-9C89A19B5B7C}"/>
                    </a:ext>
                  </a:extLst>
                </p:cNvPr>
                <p:cNvSpPr txBox="1">
                  <a:spLocks noChangeArrowheads="1"/>
                </p:cNvSpPr>
                <p:nvPr/>
              </p:nvSpPr>
              <p:spPr bwMode="auto">
                <a:xfrm>
                  <a:off x="4508077" y="3864620"/>
                  <a:ext cx="136683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Wirbelsäule</a:t>
                  </a:r>
                </a:p>
              </p:txBody>
            </p:sp>
            <p:sp>
              <p:nvSpPr>
                <p:cNvPr id="8209" name="Rectangle 86">
                  <a:extLst>
                    <a:ext uri="{FF2B5EF4-FFF2-40B4-BE49-F238E27FC236}">
                      <a16:creationId xmlns:a16="http://schemas.microsoft.com/office/drawing/2014/main" id="{6D91D0EF-3396-B3CE-AA47-00BD23CB1D27}"/>
                    </a:ext>
                  </a:extLst>
                </p:cNvPr>
                <p:cNvSpPr>
                  <a:spLocks noChangeArrowheads="1"/>
                </p:cNvSpPr>
                <p:nvPr/>
              </p:nvSpPr>
              <p:spPr bwMode="auto">
                <a:xfrm>
                  <a:off x="4506490" y="3864620"/>
                  <a:ext cx="1368425" cy="3603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sp>
          <p:nvSpPr>
            <p:cNvPr id="8198" name="Line 94">
              <a:extLst>
                <a:ext uri="{FF2B5EF4-FFF2-40B4-BE49-F238E27FC236}">
                  <a16:creationId xmlns:a16="http://schemas.microsoft.com/office/drawing/2014/main" id="{4767C9AB-5812-5BBD-F011-63DE6DFC226A}"/>
                </a:ext>
              </a:extLst>
            </p:cNvPr>
            <p:cNvSpPr>
              <a:spLocks noChangeShapeType="1"/>
            </p:cNvSpPr>
            <p:nvPr/>
          </p:nvSpPr>
          <p:spPr bwMode="auto">
            <a:xfrm flipH="1">
              <a:off x="6228184" y="3148810"/>
              <a:ext cx="576262"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DC11C1F-8846-2151-223E-0032FB267FE0}"/>
              </a:ext>
            </a:extLst>
          </p:cNvPr>
          <p:cNvSpPr>
            <a:spLocks noGrp="1" noChangeArrowheads="1"/>
          </p:cNvSpPr>
          <p:nvPr>
            <p:ph type="title" idx="4294967295"/>
          </p:nvPr>
        </p:nvSpPr>
        <p:spPr/>
        <p:txBody>
          <a:bodyPr/>
          <a:lstStyle/>
          <a:p>
            <a:pPr eaLnBrk="1" hangingPunct="1"/>
            <a:r>
              <a:rPr lang="de-DE" altLang="de-DE"/>
              <a:t>Tafelbildinfo</a:t>
            </a:r>
          </a:p>
        </p:txBody>
      </p:sp>
      <p:sp>
        <p:nvSpPr>
          <p:cNvPr id="9219" name="Rectangle 5">
            <a:extLst>
              <a:ext uri="{FF2B5EF4-FFF2-40B4-BE49-F238E27FC236}">
                <a16:creationId xmlns:a16="http://schemas.microsoft.com/office/drawing/2014/main" id="{F96E90C3-66CE-C347-37B3-BB1A8FE83F5D}"/>
              </a:ext>
            </a:extLst>
          </p:cNvPr>
          <p:cNvSpPr>
            <a:spLocks noChangeArrowheads="1"/>
          </p:cNvSpPr>
          <p:nvPr/>
        </p:nvSpPr>
        <p:spPr bwMode="auto">
          <a:xfrm>
            <a:off x="0" y="6237288"/>
            <a:ext cx="9144000" cy="620712"/>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9220" name="Rectangle 6">
            <a:extLst>
              <a:ext uri="{FF2B5EF4-FFF2-40B4-BE49-F238E27FC236}">
                <a16:creationId xmlns:a16="http://schemas.microsoft.com/office/drawing/2014/main" id="{665B6E9F-2FCB-FCDF-C40D-E05A604CBD87}"/>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a:t>
            </a:r>
            <a:r>
              <a:rPr lang="de-DE" altLang="de-DE" sz="1200">
                <a:latin typeface="Arial" panose="020B0604020202020204" pitchFamily="34" charset="0"/>
                <a:cs typeface="Arial" panose="020B0604020202020204" pitchFamily="34" charset="0"/>
              </a:rPr>
              <a:t>KG, Wien 2023</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a:t>
            </a:r>
            <a:r>
              <a:rPr lang="de-DE" altLang="de-DE" sz="1200" dirty="0">
                <a:latin typeface="Arial" panose="020B0604020202020204" pitchFamily="34" charset="0"/>
                <a:cs typeface="Arial" panose="020B0604020202020204" pitchFamily="34" charset="0"/>
              </a:rPr>
              <a:t>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9221" name="AutoShape 5">
            <a:hlinkClick r:id="" action="ppaction://hlinkshowjump?jump=lastslideviewed" highlightClick="1"/>
            <a:extLst>
              <a:ext uri="{FF2B5EF4-FFF2-40B4-BE49-F238E27FC236}">
                <a16:creationId xmlns:a16="http://schemas.microsoft.com/office/drawing/2014/main" id="{8CFF0B5D-F6C8-9EBB-FF49-DF23D9B6C0D8}"/>
              </a:ext>
            </a:extLst>
          </p:cNvPr>
          <p:cNvSpPr>
            <a:spLocks noChangeArrowheads="1"/>
          </p:cNvSpPr>
          <p:nvPr/>
        </p:nvSpPr>
        <p:spPr bwMode="auto">
          <a:xfrm>
            <a:off x="539750" y="5876925"/>
            <a:ext cx="287338" cy="287338"/>
          </a:xfrm>
          <a:prstGeom prst="actionButtonRetur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2" name="Rectangle 6">
            <a:extLst>
              <a:ext uri="{FF2B5EF4-FFF2-40B4-BE49-F238E27FC236}">
                <a16:creationId xmlns:a16="http://schemas.microsoft.com/office/drawing/2014/main" id="{F94D278D-F83D-49B6-325F-F442C3949EDF}"/>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Clr>
                <a:schemeClr val="tx1"/>
              </a:buClr>
              <a:buFontTx/>
              <a:buChar char="•"/>
            </a:pPr>
            <a:r>
              <a:rPr lang="de-DE" altLang="de-DE" sz="1200">
                <a:latin typeface="Arial" panose="020B0604020202020204" pitchFamily="34" charset="0"/>
              </a:rPr>
              <a:t> Die Folie „Vollständige Ansicht mit Beschriftung“ erscheint ebenfalls sofort als Vollbild.</a:t>
            </a:r>
          </a:p>
          <a:p>
            <a:pPr eaLnBrk="1" hangingPunct="1">
              <a:lnSpc>
                <a:spcPct val="80000"/>
              </a:lnSpc>
              <a:buClr>
                <a:schemeClr val="tx1"/>
              </a:buClr>
              <a:buFontTx/>
              <a:buNone/>
            </a:pPr>
            <a:endParaRPr lang="de-DE" altLang="de-DE" sz="1200">
              <a:latin typeface="Arial" panose="020B0604020202020204" pitchFamily="34" charset="0"/>
            </a:endParaRP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9223" name="Picture 2">
            <a:extLst>
              <a:ext uri="{FF2B5EF4-FFF2-40B4-BE49-F238E27FC236}">
                <a16:creationId xmlns:a16="http://schemas.microsoft.com/office/drawing/2014/main" id="{14717A77-040B-E77A-BD55-87208115F2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0650" y="5202238"/>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1">
  <a:themeElements>
    <a:clrScheme name="Benutzerdefiniert 39">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360</Words>
  <Application>Microsoft Office PowerPoint</Application>
  <PresentationFormat>Bildschirmpräsentation (4:3)</PresentationFormat>
  <Paragraphs>95</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Arial</vt:lpstr>
      <vt:lpstr>PoloST11KBuch</vt:lpstr>
      <vt:lpstr>Wingdings</vt:lpstr>
      <vt:lpstr>PoloST11KLeicht</vt:lpstr>
      <vt:lpstr>BioTOP  1</vt:lpstr>
      <vt:lpstr>Benutzerdefiniertes Design</vt:lpstr>
      <vt:lpstr>Der Körperbau  eines Schwanzlurchs</vt:lpstr>
      <vt:lpstr>Der Körperbau eines Schwanzlurchs</vt:lpstr>
      <vt:lpstr>Der Körperbau eines Schwanzlurchs</vt:lpstr>
      <vt:lpstr>Der Körperbau eines Schwanzlurchs</vt:lpstr>
      <vt:lpstr>Der Körperbau eines Schwanzlurchs</vt:lpstr>
      <vt:lpstr>Tafelbildinfo</vt:lpstr>
    </vt:vector>
  </TitlesOfParts>
  <Company>Österreichisches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Körperbau eines Froschlurchs</dc:title>
  <dc:creator>Reich, Dr. Marion</dc:creator>
  <cp:lastModifiedBy>Sabrina</cp:lastModifiedBy>
  <cp:revision>189</cp:revision>
  <dcterms:created xsi:type="dcterms:W3CDTF">2008-04-29T08:40:23Z</dcterms:created>
  <dcterms:modified xsi:type="dcterms:W3CDTF">2023-05-30T16:48:43Z</dcterms:modified>
</cp:coreProperties>
</file>