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8" r:id="rId4"/>
    <p:sldId id="310" r:id="rId5"/>
    <p:sldId id="311" r:id="rId6"/>
    <p:sldId id="309" r:id="rId7"/>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00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6482" autoAdjust="0"/>
  </p:normalViewPr>
  <p:slideViewPr>
    <p:cSldViewPr>
      <p:cViewPr>
        <p:scale>
          <a:sx n="69" d="100"/>
          <a:sy n="69" d="100"/>
        </p:scale>
        <p:origin x="1301" y="355"/>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7506445-7393-F5A6-5B23-3C9BA8605E37}"/>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E13D6C50-7ADE-58F1-F3A3-5E73C438A21E}"/>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D2587B45-A1F0-7C8C-4E13-4FEE7645DEE5}"/>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AC57CC2F-2F26-6BF2-4A37-AFB799E97A1A}"/>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541BCFEA-3897-6D3C-1382-19017868DC3B}"/>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F9E04994-25AE-CBB5-2FB8-FD15E74DFABF}"/>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BE0721B3-C81D-43A1-B12D-763C640C7E04}"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CF48EDA7-03A7-9562-0AD1-129F247B528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8835850E-3356-4648-AEAC-BE384383C0B1}" type="slidenum">
              <a:rPr lang="de-DE" altLang="de-DE"/>
              <a:pPr eaLnBrk="1" hangingPunct="1">
                <a:spcBef>
                  <a:spcPct val="0"/>
                </a:spcBef>
              </a:pPr>
              <a:t>1</a:t>
            </a:fld>
            <a:endParaRPr lang="de-DE" altLang="de-DE"/>
          </a:p>
        </p:txBody>
      </p:sp>
      <p:sp>
        <p:nvSpPr>
          <p:cNvPr id="10243" name="Rectangle 2">
            <a:extLst>
              <a:ext uri="{FF2B5EF4-FFF2-40B4-BE49-F238E27FC236}">
                <a16:creationId xmlns:a16="http://schemas.microsoft.com/office/drawing/2014/main" id="{5225CED5-0607-A6EA-86E4-2ECC35167B75}"/>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0EA2AABA-D01F-E429-0B77-3DD849E4D68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82D76AC-9758-7660-3DB7-A4FBDC199B83}"/>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49346B86-E8AD-1238-9CF1-AEBB4F1F7226}"/>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18A740D5-85D1-D479-65C5-6ECAE6270A40}"/>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rgbClr val="FFFFFF"/>
                </a:solidFill>
              </a:rPr>
              <a:t>BioTOP 3</a:t>
            </a:r>
          </a:p>
        </p:txBody>
      </p:sp>
      <p:pic>
        <p:nvPicPr>
          <p:cNvPr id="5" name="Picture 2">
            <a:extLst>
              <a:ext uri="{FF2B5EF4-FFF2-40B4-BE49-F238E27FC236}">
                <a16:creationId xmlns:a16="http://schemas.microsoft.com/office/drawing/2014/main" id="{22F4F093-A549-2D36-4AC8-4368CA936C0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20867636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64167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63956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05355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023855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0644250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2392300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27941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9816668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7372558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778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2823191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5165630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3895636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0688541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60035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912406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80608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89389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855521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6146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216294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231185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06583F78-7CB8-3802-4501-3FCDDA5CE5E4}"/>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B7DF67ED-9094-7E69-E14F-2200448954BA}"/>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8A113CEE-E158-B4E7-C1AE-223CAA956D28}"/>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AE811C67-4B9E-6B1B-214A-C45123703F95}"/>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2A6D91F2-0C53-6D98-5E65-A11486AD68EA}"/>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72AB3982-9F2C-CBCA-1AB0-37DDF126AF78}"/>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EF274353-E3B8-88AF-B3AA-7761B257C385}"/>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58A003D-F0F6-0BCB-FA36-6D6AE0D0EC9A}"/>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35877D-4B63-E9D9-BD5F-0BE702301E15}"/>
              </a:ext>
            </a:extLst>
          </p:cNvPr>
          <p:cNvSpPr txBox="1">
            <a:spLocks noChangeArrowheads="1"/>
          </p:cNvSpPr>
          <p:nvPr/>
        </p:nvSpPr>
        <p:spPr bwMode="auto">
          <a:xfrm>
            <a:off x="468313" y="836613"/>
            <a:ext cx="777240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a:lstStyle>
          <a:p>
            <a:pPr eaLnBrk="1" hangingPunct="1"/>
            <a:r>
              <a:rPr lang="de-DE" altLang="de-DE" kern="0" dirty="0"/>
              <a:t>Körperbau eines Seeigels</a:t>
            </a:r>
          </a:p>
        </p:txBody>
      </p:sp>
      <p:sp>
        <p:nvSpPr>
          <p:cNvPr id="5" name="Text Box 17">
            <a:extLst>
              <a:ext uri="{FF2B5EF4-FFF2-40B4-BE49-F238E27FC236}">
                <a16:creationId xmlns:a16="http://schemas.microsoft.com/office/drawing/2014/main" id="{029E67BE-9A5B-C59F-C3B1-EC4C0681FC1D}"/>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3" action="ppaction://hlinksldjump"/>
              </a:rPr>
              <a:t>schrittweiser Aufbau des Tafelbildes</a:t>
            </a:r>
            <a:endParaRPr lang="de-DE" altLang="de-DE" sz="2000" dirty="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4" action="ppaction://hlinksldjump"/>
              </a:rPr>
              <a:t>vollständige Ansicht</a:t>
            </a:r>
            <a:endParaRPr lang="de-DE" altLang="de-DE" sz="2000" dirty="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dirty="0">
                <a:solidFill>
                  <a:schemeClr val="tx1"/>
                </a:solidFill>
                <a:latin typeface="Arial" panose="020B0604020202020204" pitchFamily="34" charset="0"/>
              </a:rPr>
              <a:t> </a:t>
            </a:r>
            <a:r>
              <a:rPr lang="de-DE" altLang="de-DE" sz="2000" dirty="0">
                <a:solidFill>
                  <a:schemeClr val="tx1"/>
                </a:solidFill>
                <a:latin typeface="Arial" panose="020B0604020202020204" pitchFamily="34" charset="0"/>
                <a:hlinkClick r:id="rId5" action="ppaction://hlinksldjump"/>
              </a:rPr>
              <a:t>zum Ausfüllen</a:t>
            </a:r>
            <a:endParaRPr lang="de-DE" altLang="de-DE" sz="2000" dirty="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33CAFA4-D250-955B-3674-0596FB68CEA8}"/>
              </a:ext>
            </a:extLst>
          </p:cNvPr>
          <p:cNvSpPr>
            <a:spLocks noGrp="1" noChangeArrowheads="1"/>
          </p:cNvSpPr>
          <p:nvPr>
            <p:ph type="title"/>
          </p:nvPr>
        </p:nvSpPr>
        <p:spPr>
          <a:xfrm>
            <a:off x="457200" y="44450"/>
            <a:ext cx="6275388" cy="527050"/>
          </a:xfrm>
        </p:spPr>
        <p:txBody>
          <a:bodyPr/>
          <a:lstStyle/>
          <a:p>
            <a:r>
              <a:rPr lang="de-DE" altLang="de-DE" dirty="0"/>
              <a:t>Körperbau eines Seeigels</a:t>
            </a:r>
          </a:p>
        </p:txBody>
      </p:sp>
      <p:sp>
        <p:nvSpPr>
          <p:cNvPr id="5123" name="Text Box 4">
            <a:extLst>
              <a:ext uri="{FF2B5EF4-FFF2-40B4-BE49-F238E27FC236}">
                <a16:creationId xmlns:a16="http://schemas.microsoft.com/office/drawing/2014/main" id="{0409F509-819A-ECA9-E044-FAD1774E3983}"/>
              </a:ext>
            </a:extLst>
          </p:cNvPr>
          <p:cNvSpPr txBox="1">
            <a:spLocks noChangeArrowheads="1"/>
          </p:cNvSpPr>
          <p:nvPr/>
        </p:nvSpPr>
        <p:spPr bwMode="auto">
          <a:xfrm>
            <a:off x="684213" y="1773238"/>
            <a:ext cx="18716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a:latin typeface="Arial" panose="020B0604020202020204" pitchFamily="34" charset="0"/>
            </a:endParaRPr>
          </a:p>
        </p:txBody>
      </p:sp>
      <p:sp>
        <p:nvSpPr>
          <p:cNvPr id="5125" name="Text Box 7">
            <a:extLst>
              <a:ext uri="{FF2B5EF4-FFF2-40B4-BE49-F238E27FC236}">
                <a16:creationId xmlns:a16="http://schemas.microsoft.com/office/drawing/2014/main" id="{18DE233F-271B-2D5D-0805-690380B7E1E3}"/>
              </a:ext>
            </a:extLst>
          </p:cNvPr>
          <p:cNvSpPr txBox="1">
            <a:spLocks noChangeArrowheads="1"/>
          </p:cNvSpPr>
          <p:nvPr/>
        </p:nvSpPr>
        <p:spPr bwMode="auto">
          <a:xfrm>
            <a:off x="3490913" y="5373688"/>
            <a:ext cx="18716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a:latin typeface="Arial" panose="020B0604020202020204" pitchFamily="34" charset="0"/>
            </a:endParaRPr>
          </a:p>
        </p:txBody>
      </p:sp>
      <p:sp>
        <p:nvSpPr>
          <p:cNvPr id="5126" name="Text Box 8">
            <a:extLst>
              <a:ext uri="{FF2B5EF4-FFF2-40B4-BE49-F238E27FC236}">
                <a16:creationId xmlns:a16="http://schemas.microsoft.com/office/drawing/2014/main" id="{5A4D45C9-E79D-DB91-DE21-CDD87E7C9280}"/>
              </a:ext>
            </a:extLst>
          </p:cNvPr>
          <p:cNvSpPr txBox="1">
            <a:spLocks noChangeArrowheads="1"/>
          </p:cNvSpPr>
          <p:nvPr/>
        </p:nvSpPr>
        <p:spPr bwMode="auto">
          <a:xfrm>
            <a:off x="6372225" y="620713"/>
            <a:ext cx="18716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a:latin typeface="Arial" panose="020B0604020202020204" pitchFamily="34" charset="0"/>
            </a:endParaRPr>
          </a:p>
        </p:txBody>
      </p:sp>
      <p:sp>
        <p:nvSpPr>
          <p:cNvPr id="5127" name="Text Box 73">
            <a:extLst>
              <a:ext uri="{FF2B5EF4-FFF2-40B4-BE49-F238E27FC236}">
                <a16:creationId xmlns:a16="http://schemas.microsoft.com/office/drawing/2014/main" id="{27E9F48E-BCF8-3A1F-FF8F-CF1EF88E4B62}"/>
              </a:ext>
            </a:extLst>
          </p:cNvPr>
          <p:cNvSpPr txBox="1">
            <a:spLocks noChangeArrowheads="1"/>
          </p:cNvSpPr>
          <p:nvPr/>
        </p:nvSpPr>
        <p:spPr bwMode="auto">
          <a:xfrm>
            <a:off x="935136" y="4365625"/>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Saugfüßchen</a:t>
            </a:r>
          </a:p>
        </p:txBody>
      </p:sp>
      <p:sp>
        <p:nvSpPr>
          <p:cNvPr id="5128" name="Text Box 120">
            <a:extLst>
              <a:ext uri="{FF2B5EF4-FFF2-40B4-BE49-F238E27FC236}">
                <a16:creationId xmlns:a16="http://schemas.microsoft.com/office/drawing/2014/main" id="{AD7A9DE3-4033-CC27-3BDF-58E6C0926AEB}"/>
              </a:ext>
            </a:extLst>
          </p:cNvPr>
          <p:cNvSpPr txBox="1">
            <a:spLocks noChangeArrowheads="1"/>
          </p:cNvSpPr>
          <p:nvPr/>
        </p:nvSpPr>
        <p:spPr bwMode="auto">
          <a:xfrm>
            <a:off x="930373" y="4870450"/>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Stachel</a:t>
            </a:r>
          </a:p>
        </p:txBody>
      </p:sp>
      <p:sp>
        <p:nvSpPr>
          <p:cNvPr id="5129" name="Text Box 121">
            <a:extLst>
              <a:ext uri="{FF2B5EF4-FFF2-40B4-BE49-F238E27FC236}">
                <a16:creationId xmlns:a16="http://schemas.microsoft.com/office/drawing/2014/main" id="{9557AE87-DA41-179F-A551-6F9E9539338F}"/>
              </a:ext>
            </a:extLst>
          </p:cNvPr>
          <p:cNvSpPr txBox="1">
            <a:spLocks noChangeArrowheads="1"/>
          </p:cNvSpPr>
          <p:nvPr/>
        </p:nvSpPr>
        <p:spPr bwMode="auto">
          <a:xfrm>
            <a:off x="930373" y="5373688"/>
            <a:ext cx="20875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Eierstock</a:t>
            </a:r>
          </a:p>
        </p:txBody>
      </p:sp>
      <p:sp>
        <p:nvSpPr>
          <p:cNvPr id="5130" name="Text Box 122">
            <a:extLst>
              <a:ext uri="{FF2B5EF4-FFF2-40B4-BE49-F238E27FC236}">
                <a16:creationId xmlns:a16="http://schemas.microsoft.com/office/drawing/2014/main" id="{14029465-5B09-20D9-6CA1-3D9510AEBA6D}"/>
              </a:ext>
            </a:extLst>
          </p:cNvPr>
          <p:cNvSpPr txBox="1">
            <a:spLocks noChangeArrowheads="1"/>
          </p:cNvSpPr>
          <p:nvPr/>
        </p:nvSpPr>
        <p:spPr bwMode="auto">
          <a:xfrm>
            <a:off x="930373" y="5900738"/>
            <a:ext cx="18018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Siebplatte</a:t>
            </a:r>
          </a:p>
        </p:txBody>
      </p:sp>
      <p:sp>
        <p:nvSpPr>
          <p:cNvPr id="5131" name="Text Box 123">
            <a:extLst>
              <a:ext uri="{FF2B5EF4-FFF2-40B4-BE49-F238E27FC236}">
                <a16:creationId xmlns:a16="http://schemas.microsoft.com/office/drawing/2014/main" id="{775C10F6-F316-7EC7-304E-071F995B3349}"/>
              </a:ext>
            </a:extLst>
          </p:cNvPr>
          <p:cNvSpPr txBox="1">
            <a:spLocks noChangeArrowheads="1"/>
          </p:cNvSpPr>
          <p:nvPr/>
        </p:nvSpPr>
        <p:spPr bwMode="auto">
          <a:xfrm>
            <a:off x="3952551" y="4365625"/>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After</a:t>
            </a:r>
          </a:p>
        </p:txBody>
      </p:sp>
      <p:sp>
        <p:nvSpPr>
          <p:cNvPr id="5132" name="Text Box 124">
            <a:extLst>
              <a:ext uri="{FF2B5EF4-FFF2-40B4-BE49-F238E27FC236}">
                <a16:creationId xmlns:a16="http://schemas.microsoft.com/office/drawing/2014/main" id="{77D6B8DD-3B5C-6DF1-F4F9-B1FE85F5C50A}"/>
              </a:ext>
            </a:extLst>
          </p:cNvPr>
          <p:cNvSpPr txBox="1">
            <a:spLocks noChangeArrowheads="1"/>
          </p:cNvSpPr>
          <p:nvPr/>
        </p:nvSpPr>
        <p:spPr bwMode="auto">
          <a:xfrm>
            <a:off x="3952551" y="4875213"/>
            <a:ext cx="191559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Verdauungssystem</a:t>
            </a:r>
          </a:p>
        </p:txBody>
      </p:sp>
      <p:sp>
        <p:nvSpPr>
          <p:cNvPr id="5134" name="Text Box 127">
            <a:extLst>
              <a:ext uri="{FF2B5EF4-FFF2-40B4-BE49-F238E27FC236}">
                <a16:creationId xmlns:a16="http://schemas.microsoft.com/office/drawing/2014/main" id="{2E0B4648-B5EC-24BC-38F1-0997F785B99E}"/>
              </a:ext>
            </a:extLst>
          </p:cNvPr>
          <p:cNvSpPr txBox="1">
            <a:spLocks noChangeArrowheads="1"/>
          </p:cNvSpPr>
          <p:nvPr/>
        </p:nvSpPr>
        <p:spPr bwMode="auto">
          <a:xfrm>
            <a:off x="3882701" y="5392738"/>
            <a:ext cx="19415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Mundöffnung</a:t>
            </a:r>
          </a:p>
        </p:txBody>
      </p:sp>
      <p:grpSp>
        <p:nvGrpSpPr>
          <p:cNvPr id="5135" name="Group 177">
            <a:extLst>
              <a:ext uri="{FF2B5EF4-FFF2-40B4-BE49-F238E27FC236}">
                <a16:creationId xmlns:a16="http://schemas.microsoft.com/office/drawing/2014/main" id="{A5F046F1-6F87-2968-B449-F38737CA3819}"/>
              </a:ext>
            </a:extLst>
          </p:cNvPr>
          <p:cNvGrpSpPr>
            <a:grpSpLocks/>
          </p:cNvGrpSpPr>
          <p:nvPr/>
        </p:nvGrpSpPr>
        <p:grpSpPr bwMode="auto">
          <a:xfrm>
            <a:off x="4878388" y="884238"/>
            <a:ext cx="1709737" cy="1008062"/>
            <a:chOff x="3073" y="527"/>
            <a:chExt cx="1077" cy="635"/>
          </a:xfrm>
        </p:grpSpPr>
        <p:grpSp>
          <p:nvGrpSpPr>
            <p:cNvPr id="5136" name="Group 128">
              <a:extLst>
                <a:ext uri="{FF2B5EF4-FFF2-40B4-BE49-F238E27FC236}">
                  <a16:creationId xmlns:a16="http://schemas.microsoft.com/office/drawing/2014/main" id="{85F45522-E491-EAF4-DC51-25F92EEBFA2B}"/>
                </a:ext>
              </a:extLst>
            </p:cNvPr>
            <p:cNvGrpSpPr>
              <a:grpSpLocks/>
            </p:cNvGrpSpPr>
            <p:nvPr/>
          </p:nvGrpSpPr>
          <p:grpSpPr bwMode="auto">
            <a:xfrm>
              <a:off x="3923" y="527"/>
              <a:ext cx="227" cy="231"/>
              <a:chOff x="657" y="1661"/>
              <a:chExt cx="227" cy="231"/>
            </a:xfrm>
          </p:grpSpPr>
          <p:sp>
            <p:nvSpPr>
              <p:cNvPr id="5138" name="Oval 129">
                <a:extLst>
                  <a:ext uri="{FF2B5EF4-FFF2-40B4-BE49-F238E27FC236}">
                    <a16:creationId xmlns:a16="http://schemas.microsoft.com/office/drawing/2014/main" id="{9E5FD27D-DF7A-5AF1-0BFE-939D1C0104AF}"/>
                  </a:ext>
                </a:extLst>
              </p:cNvPr>
              <p:cNvSpPr>
                <a:spLocks noChangeArrowheads="1"/>
              </p:cNvSpPr>
              <p:nvPr/>
            </p:nvSpPr>
            <p:spPr bwMode="auto">
              <a:xfrm>
                <a:off x="657" y="166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9" name="Text Box 130">
                <a:extLst>
                  <a:ext uri="{FF2B5EF4-FFF2-40B4-BE49-F238E27FC236}">
                    <a16:creationId xmlns:a16="http://schemas.microsoft.com/office/drawing/2014/main" id="{23153BCB-D5B7-377B-33AC-3DF12CD1E564}"/>
                  </a:ext>
                </a:extLst>
              </p:cNvPr>
              <p:cNvSpPr txBox="1">
                <a:spLocks noChangeArrowheads="1"/>
              </p:cNvSpPr>
              <p:nvPr/>
            </p:nvSpPr>
            <p:spPr bwMode="auto">
              <a:xfrm>
                <a:off x="657" y="166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sp>
          <p:nvSpPr>
            <p:cNvPr id="5137" name="Line 167">
              <a:extLst>
                <a:ext uri="{FF2B5EF4-FFF2-40B4-BE49-F238E27FC236}">
                  <a16:creationId xmlns:a16="http://schemas.microsoft.com/office/drawing/2014/main" id="{2E162BE4-4257-BAE2-FB94-566B27DB319A}"/>
                </a:ext>
              </a:extLst>
            </p:cNvPr>
            <p:cNvSpPr>
              <a:spLocks noChangeShapeType="1"/>
            </p:cNvSpPr>
            <p:nvPr/>
          </p:nvSpPr>
          <p:spPr bwMode="auto">
            <a:xfrm flipH="1">
              <a:off x="3073" y="663"/>
              <a:ext cx="850"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0" name="Group 189">
            <a:extLst>
              <a:ext uri="{FF2B5EF4-FFF2-40B4-BE49-F238E27FC236}">
                <a16:creationId xmlns:a16="http://schemas.microsoft.com/office/drawing/2014/main" id="{2E070E18-C1C0-69B1-11DC-6009C32A21A4}"/>
              </a:ext>
            </a:extLst>
          </p:cNvPr>
          <p:cNvGrpSpPr>
            <a:grpSpLocks/>
          </p:cNvGrpSpPr>
          <p:nvPr/>
        </p:nvGrpSpPr>
        <p:grpSpPr bwMode="auto">
          <a:xfrm>
            <a:off x="394598" y="531090"/>
            <a:ext cx="6913562" cy="5718175"/>
            <a:chOff x="204" y="346"/>
            <a:chExt cx="4355" cy="3602"/>
          </a:xfrm>
        </p:grpSpPr>
        <p:grpSp>
          <p:nvGrpSpPr>
            <p:cNvPr id="5142" name="Group 68">
              <a:extLst>
                <a:ext uri="{FF2B5EF4-FFF2-40B4-BE49-F238E27FC236}">
                  <a16:creationId xmlns:a16="http://schemas.microsoft.com/office/drawing/2014/main" id="{A0632CBF-6FAE-2B64-1B39-36E2E7DCAED0}"/>
                </a:ext>
              </a:extLst>
            </p:cNvPr>
            <p:cNvGrpSpPr>
              <a:grpSpLocks/>
            </p:cNvGrpSpPr>
            <p:nvPr/>
          </p:nvGrpSpPr>
          <p:grpSpPr bwMode="auto">
            <a:xfrm>
              <a:off x="204" y="2750"/>
              <a:ext cx="1588" cy="231"/>
              <a:chOff x="204" y="2704"/>
              <a:chExt cx="1588" cy="231"/>
            </a:xfrm>
          </p:grpSpPr>
          <p:sp>
            <p:nvSpPr>
              <p:cNvPr id="141398" name="Rectangle 69">
                <a:extLst>
                  <a:ext uri="{FF2B5EF4-FFF2-40B4-BE49-F238E27FC236}">
                    <a16:creationId xmlns:a16="http://schemas.microsoft.com/office/drawing/2014/main" id="{3D555A38-9C6D-C094-7F4D-76F503094787}"/>
                  </a:ext>
                </a:extLst>
              </p:cNvPr>
              <p:cNvSpPr>
                <a:spLocks noChangeArrowheads="1"/>
              </p:cNvSpPr>
              <p:nvPr/>
            </p:nvSpPr>
            <p:spPr bwMode="auto">
              <a:xfrm>
                <a:off x="521" y="2704"/>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99" name="Group 70">
                <a:extLst>
                  <a:ext uri="{FF2B5EF4-FFF2-40B4-BE49-F238E27FC236}">
                    <a16:creationId xmlns:a16="http://schemas.microsoft.com/office/drawing/2014/main" id="{E4AF2546-7F81-754F-E89F-6383CFFC417F}"/>
                  </a:ext>
                </a:extLst>
              </p:cNvPr>
              <p:cNvGrpSpPr>
                <a:grpSpLocks/>
              </p:cNvGrpSpPr>
              <p:nvPr/>
            </p:nvGrpSpPr>
            <p:grpSpPr bwMode="auto">
              <a:xfrm>
                <a:off x="204" y="2704"/>
                <a:ext cx="227" cy="231"/>
                <a:chOff x="204" y="2704"/>
                <a:chExt cx="227" cy="231"/>
              </a:xfrm>
            </p:grpSpPr>
            <p:sp>
              <p:nvSpPr>
                <p:cNvPr id="141400" name="Oval 71">
                  <a:extLst>
                    <a:ext uri="{FF2B5EF4-FFF2-40B4-BE49-F238E27FC236}">
                      <a16:creationId xmlns:a16="http://schemas.microsoft.com/office/drawing/2014/main" id="{17A353E2-0B73-4EE0-9BFC-235A3409F71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401" name="Text Box 72">
                  <a:extLst>
                    <a:ext uri="{FF2B5EF4-FFF2-40B4-BE49-F238E27FC236}">
                      <a16:creationId xmlns:a16="http://schemas.microsoft.com/office/drawing/2014/main" id="{ED90BB18-9BAD-A3D2-29D3-00D73B5B766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5143" name="Group 80">
              <a:extLst>
                <a:ext uri="{FF2B5EF4-FFF2-40B4-BE49-F238E27FC236}">
                  <a16:creationId xmlns:a16="http://schemas.microsoft.com/office/drawing/2014/main" id="{0D6921D4-3107-90D5-3B0F-D52F5B9FFA34}"/>
                </a:ext>
              </a:extLst>
            </p:cNvPr>
            <p:cNvGrpSpPr>
              <a:grpSpLocks/>
            </p:cNvGrpSpPr>
            <p:nvPr/>
          </p:nvGrpSpPr>
          <p:grpSpPr bwMode="auto">
            <a:xfrm>
              <a:off x="205" y="3068"/>
              <a:ext cx="1588" cy="231"/>
              <a:chOff x="204" y="3022"/>
              <a:chExt cx="1588" cy="231"/>
            </a:xfrm>
          </p:grpSpPr>
          <p:sp>
            <p:nvSpPr>
              <p:cNvPr id="141394" name="Rectangle 81">
                <a:extLst>
                  <a:ext uri="{FF2B5EF4-FFF2-40B4-BE49-F238E27FC236}">
                    <a16:creationId xmlns:a16="http://schemas.microsoft.com/office/drawing/2014/main" id="{E36B3EC4-FDAE-0B86-D075-0AE6FCD31C3B}"/>
                  </a:ext>
                </a:extLst>
              </p:cNvPr>
              <p:cNvSpPr>
                <a:spLocks noChangeArrowheads="1"/>
              </p:cNvSpPr>
              <p:nvPr/>
            </p:nvSpPr>
            <p:spPr bwMode="auto">
              <a:xfrm>
                <a:off x="521" y="3022"/>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95" name="Group 82">
                <a:extLst>
                  <a:ext uri="{FF2B5EF4-FFF2-40B4-BE49-F238E27FC236}">
                    <a16:creationId xmlns:a16="http://schemas.microsoft.com/office/drawing/2014/main" id="{83B9E2F6-9D52-3B8F-5204-73C5212B0F04}"/>
                  </a:ext>
                </a:extLst>
              </p:cNvPr>
              <p:cNvGrpSpPr>
                <a:grpSpLocks/>
              </p:cNvGrpSpPr>
              <p:nvPr/>
            </p:nvGrpSpPr>
            <p:grpSpPr bwMode="auto">
              <a:xfrm>
                <a:off x="204" y="3022"/>
                <a:ext cx="227" cy="231"/>
                <a:chOff x="204" y="3022"/>
                <a:chExt cx="227" cy="231"/>
              </a:xfrm>
            </p:grpSpPr>
            <p:sp>
              <p:nvSpPr>
                <p:cNvPr id="141396" name="Oval 83">
                  <a:extLst>
                    <a:ext uri="{FF2B5EF4-FFF2-40B4-BE49-F238E27FC236}">
                      <a16:creationId xmlns:a16="http://schemas.microsoft.com/office/drawing/2014/main" id="{E7105586-655A-E0F0-9DBF-97B0FDB43F4F}"/>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97" name="Text Box 84">
                  <a:extLst>
                    <a:ext uri="{FF2B5EF4-FFF2-40B4-BE49-F238E27FC236}">
                      <a16:creationId xmlns:a16="http://schemas.microsoft.com/office/drawing/2014/main" id="{F0141DBD-6BAC-9479-19B6-A5325FCA5DA5}"/>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5145" name="Group 85">
              <a:extLst>
                <a:ext uri="{FF2B5EF4-FFF2-40B4-BE49-F238E27FC236}">
                  <a16:creationId xmlns:a16="http://schemas.microsoft.com/office/drawing/2014/main" id="{51B105E4-CA30-9F28-831A-066A047BAC54}"/>
                </a:ext>
              </a:extLst>
            </p:cNvPr>
            <p:cNvGrpSpPr>
              <a:grpSpLocks/>
            </p:cNvGrpSpPr>
            <p:nvPr/>
          </p:nvGrpSpPr>
          <p:grpSpPr bwMode="auto">
            <a:xfrm>
              <a:off x="205" y="3385"/>
              <a:ext cx="1588" cy="231"/>
              <a:chOff x="204" y="3339"/>
              <a:chExt cx="1588" cy="231"/>
            </a:xfrm>
          </p:grpSpPr>
          <p:sp>
            <p:nvSpPr>
              <p:cNvPr id="141390" name="Rectangle 86">
                <a:extLst>
                  <a:ext uri="{FF2B5EF4-FFF2-40B4-BE49-F238E27FC236}">
                    <a16:creationId xmlns:a16="http://schemas.microsoft.com/office/drawing/2014/main" id="{992AAF60-5936-B70B-2407-D3D439AED795}"/>
                  </a:ext>
                </a:extLst>
              </p:cNvPr>
              <p:cNvSpPr>
                <a:spLocks noChangeArrowheads="1"/>
              </p:cNvSpPr>
              <p:nvPr/>
            </p:nvSpPr>
            <p:spPr bwMode="auto">
              <a:xfrm>
                <a:off x="521" y="3339"/>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91" name="Group 87">
                <a:extLst>
                  <a:ext uri="{FF2B5EF4-FFF2-40B4-BE49-F238E27FC236}">
                    <a16:creationId xmlns:a16="http://schemas.microsoft.com/office/drawing/2014/main" id="{032C39C7-49E2-6E7D-AD86-76264200F0BB}"/>
                  </a:ext>
                </a:extLst>
              </p:cNvPr>
              <p:cNvGrpSpPr>
                <a:grpSpLocks/>
              </p:cNvGrpSpPr>
              <p:nvPr/>
            </p:nvGrpSpPr>
            <p:grpSpPr bwMode="auto">
              <a:xfrm>
                <a:off x="204" y="3339"/>
                <a:ext cx="227" cy="231"/>
                <a:chOff x="204" y="3339"/>
                <a:chExt cx="227" cy="231"/>
              </a:xfrm>
            </p:grpSpPr>
            <p:sp>
              <p:nvSpPr>
                <p:cNvPr id="141392" name="Oval 88">
                  <a:extLst>
                    <a:ext uri="{FF2B5EF4-FFF2-40B4-BE49-F238E27FC236}">
                      <a16:creationId xmlns:a16="http://schemas.microsoft.com/office/drawing/2014/main" id="{545DD54B-E8E3-68E2-8C23-B1AD5A86448A}"/>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93" name="Text Box 89">
                  <a:extLst>
                    <a:ext uri="{FF2B5EF4-FFF2-40B4-BE49-F238E27FC236}">
                      <a16:creationId xmlns:a16="http://schemas.microsoft.com/office/drawing/2014/main" id="{7E10E3BD-12C3-089A-8384-77CEBCADB120}"/>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3</a:t>
                  </a:r>
                </a:p>
              </p:txBody>
            </p:sp>
          </p:grpSp>
        </p:grpSp>
        <p:grpSp>
          <p:nvGrpSpPr>
            <p:cNvPr id="5147" name="Group 90">
              <a:extLst>
                <a:ext uri="{FF2B5EF4-FFF2-40B4-BE49-F238E27FC236}">
                  <a16:creationId xmlns:a16="http://schemas.microsoft.com/office/drawing/2014/main" id="{5873DDA5-9F13-1908-8D73-B2224EB4D5E2}"/>
                </a:ext>
              </a:extLst>
            </p:cNvPr>
            <p:cNvGrpSpPr>
              <a:grpSpLocks/>
            </p:cNvGrpSpPr>
            <p:nvPr/>
          </p:nvGrpSpPr>
          <p:grpSpPr bwMode="auto">
            <a:xfrm>
              <a:off x="205" y="3717"/>
              <a:ext cx="1588" cy="231"/>
              <a:chOff x="204" y="3657"/>
              <a:chExt cx="1588" cy="231"/>
            </a:xfrm>
          </p:grpSpPr>
          <p:sp>
            <p:nvSpPr>
              <p:cNvPr id="141386" name="Rectangle 91">
                <a:extLst>
                  <a:ext uri="{FF2B5EF4-FFF2-40B4-BE49-F238E27FC236}">
                    <a16:creationId xmlns:a16="http://schemas.microsoft.com/office/drawing/2014/main" id="{27CF8B6C-FCE6-A549-6CDF-D4356B824162}"/>
                  </a:ext>
                </a:extLst>
              </p:cNvPr>
              <p:cNvSpPr>
                <a:spLocks noChangeArrowheads="1"/>
              </p:cNvSpPr>
              <p:nvPr/>
            </p:nvSpPr>
            <p:spPr bwMode="auto">
              <a:xfrm>
                <a:off x="521" y="3657"/>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87" name="Group 92">
                <a:extLst>
                  <a:ext uri="{FF2B5EF4-FFF2-40B4-BE49-F238E27FC236}">
                    <a16:creationId xmlns:a16="http://schemas.microsoft.com/office/drawing/2014/main" id="{F0E4CCB2-266D-574E-05AB-82A4CD0610B6}"/>
                  </a:ext>
                </a:extLst>
              </p:cNvPr>
              <p:cNvGrpSpPr>
                <a:grpSpLocks/>
              </p:cNvGrpSpPr>
              <p:nvPr/>
            </p:nvGrpSpPr>
            <p:grpSpPr bwMode="auto">
              <a:xfrm>
                <a:off x="204" y="3657"/>
                <a:ext cx="227" cy="231"/>
                <a:chOff x="204" y="3657"/>
                <a:chExt cx="227" cy="231"/>
              </a:xfrm>
            </p:grpSpPr>
            <p:sp>
              <p:nvSpPr>
                <p:cNvPr id="141388" name="Oval 93">
                  <a:extLst>
                    <a:ext uri="{FF2B5EF4-FFF2-40B4-BE49-F238E27FC236}">
                      <a16:creationId xmlns:a16="http://schemas.microsoft.com/office/drawing/2014/main" id="{D087C148-7FBA-401C-6036-3580895982EC}"/>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89" name="Text Box 94">
                  <a:extLst>
                    <a:ext uri="{FF2B5EF4-FFF2-40B4-BE49-F238E27FC236}">
                      <a16:creationId xmlns:a16="http://schemas.microsoft.com/office/drawing/2014/main" id="{6DE24058-1C30-5F5B-6E92-0A51CB33061D}"/>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141312" name="Group 95">
              <a:extLst>
                <a:ext uri="{FF2B5EF4-FFF2-40B4-BE49-F238E27FC236}">
                  <a16:creationId xmlns:a16="http://schemas.microsoft.com/office/drawing/2014/main" id="{A9BB3398-13FA-8135-20B0-3EEF17ABC056}"/>
                </a:ext>
              </a:extLst>
            </p:cNvPr>
            <p:cNvGrpSpPr>
              <a:grpSpLocks/>
            </p:cNvGrpSpPr>
            <p:nvPr/>
          </p:nvGrpSpPr>
          <p:grpSpPr bwMode="auto">
            <a:xfrm>
              <a:off x="2109" y="2750"/>
              <a:ext cx="1588" cy="231"/>
              <a:chOff x="1882" y="2704"/>
              <a:chExt cx="1588" cy="231"/>
            </a:xfrm>
          </p:grpSpPr>
          <p:sp>
            <p:nvSpPr>
              <p:cNvPr id="141382" name="Rectangle 96">
                <a:extLst>
                  <a:ext uri="{FF2B5EF4-FFF2-40B4-BE49-F238E27FC236}">
                    <a16:creationId xmlns:a16="http://schemas.microsoft.com/office/drawing/2014/main" id="{CAA8577E-50AF-6544-0AAC-2C95AE1765D7}"/>
                  </a:ext>
                </a:extLst>
              </p:cNvPr>
              <p:cNvSpPr>
                <a:spLocks noChangeArrowheads="1"/>
              </p:cNvSpPr>
              <p:nvPr/>
            </p:nvSpPr>
            <p:spPr bwMode="auto">
              <a:xfrm>
                <a:off x="2199" y="2704"/>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83" name="Group 97">
                <a:extLst>
                  <a:ext uri="{FF2B5EF4-FFF2-40B4-BE49-F238E27FC236}">
                    <a16:creationId xmlns:a16="http://schemas.microsoft.com/office/drawing/2014/main" id="{285F836F-7D7C-4F5B-661D-3A0C60AE532D}"/>
                  </a:ext>
                </a:extLst>
              </p:cNvPr>
              <p:cNvGrpSpPr>
                <a:grpSpLocks/>
              </p:cNvGrpSpPr>
              <p:nvPr/>
            </p:nvGrpSpPr>
            <p:grpSpPr bwMode="auto">
              <a:xfrm>
                <a:off x="1882" y="2704"/>
                <a:ext cx="227" cy="231"/>
                <a:chOff x="1882" y="2704"/>
                <a:chExt cx="227" cy="231"/>
              </a:xfrm>
            </p:grpSpPr>
            <p:sp>
              <p:nvSpPr>
                <p:cNvPr id="141384" name="Oval 98">
                  <a:extLst>
                    <a:ext uri="{FF2B5EF4-FFF2-40B4-BE49-F238E27FC236}">
                      <a16:creationId xmlns:a16="http://schemas.microsoft.com/office/drawing/2014/main" id="{0742B4EA-2131-1853-1D41-5D57A01E8B53}"/>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85" name="Text Box 99">
                  <a:extLst>
                    <a:ext uri="{FF2B5EF4-FFF2-40B4-BE49-F238E27FC236}">
                      <a16:creationId xmlns:a16="http://schemas.microsoft.com/office/drawing/2014/main" id="{1ADC810F-5CAD-100A-9D31-4CBA23844DEA}"/>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141313" name="Group 100">
              <a:extLst>
                <a:ext uri="{FF2B5EF4-FFF2-40B4-BE49-F238E27FC236}">
                  <a16:creationId xmlns:a16="http://schemas.microsoft.com/office/drawing/2014/main" id="{BCC2CF34-DFD5-16CA-7428-778592BB98CB}"/>
                </a:ext>
              </a:extLst>
            </p:cNvPr>
            <p:cNvGrpSpPr>
              <a:grpSpLocks/>
            </p:cNvGrpSpPr>
            <p:nvPr/>
          </p:nvGrpSpPr>
          <p:grpSpPr bwMode="auto">
            <a:xfrm>
              <a:off x="2109" y="3071"/>
              <a:ext cx="1588" cy="231"/>
              <a:chOff x="1882" y="3022"/>
              <a:chExt cx="1588" cy="231"/>
            </a:xfrm>
          </p:grpSpPr>
          <p:sp>
            <p:nvSpPr>
              <p:cNvPr id="141378" name="Rectangle 101">
                <a:extLst>
                  <a:ext uri="{FF2B5EF4-FFF2-40B4-BE49-F238E27FC236}">
                    <a16:creationId xmlns:a16="http://schemas.microsoft.com/office/drawing/2014/main" id="{4E6F6777-C307-36AC-C58B-3ED8D581BB48}"/>
                  </a:ext>
                </a:extLst>
              </p:cNvPr>
              <p:cNvSpPr>
                <a:spLocks noChangeArrowheads="1"/>
              </p:cNvSpPr>
              <p:nvPr/>
            </p:nvSpPr>
            <p:spPr bwMode="auto">
              <a:xfrm>
                <a:off x="2199" y="3022"/>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79" name="Group 102">
                <a:extLst>
                  <a:ext uri="{FF2B5EF4-FFF2-40B4-BE49-F238E27FC236}">
                    <a16:creationId xmlns:a16="http://schemas.microsoft.com/office/drawing/2014/main" id="{55E1E15D-F067-2174-E6EF-E6EFACBA685A}"/>
                  </a:ext>
                </a:extLst>
              </p:cNvPr>
              <p:cNvGrpSpPr>
                <a:grpSpLocks/>
              </p:cNvGrpSpPr>
              <p:nvPr/>
            </p:nvGrpSpPr>
            <p:grpSpPr bwMode="auto">
              <a:xfrm>
                <a:off x="1882" y="3022"/>
                <a:ext cx="227" cy="231"/>
                <a:chOff x="1882" y="3022"/>
                <a:chExt cx="227" cy="231"/>
              </a:xfrm>
            </p:grpSpPr>
            <p:sp>
              <p:nvSpPr>
                <p:cNvPr id="141380" name="Oval 103">
                  <a:extLst>
                    <a:ext uri="{FF2B5EF4-FFF2-40B4-BE49-F238E27FC236}">
                      <a16:creationId xmlns:a16="http://schemas.microsoft.com/office/drawing/2014/main" id="{1F8C12C1-A4D6-873C-C90A-6B27A71DE7AC}"/>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81" name="Text Box 104">
                  <a:extLst>
                    <a:ext uri="{FF2B5EF4-FFF2-40B4-BE49-F238E27FC236}">
                      <a16:creationId xmlns:a16="http://schemas.microsoft.com/office/drawing/2014/main" id="{3211B782-9BD4-E414-2388-1C02887D49DD}"/>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141314" name="Group 105">
              <a:extLst>
                <a:ext uri="{FF2B5EF4-FFF2-40B4-BE49-F238E27FC236}">
                  <a16:creationId xmlns:a16="http://schemas.microsoft.com/office/drawing/2014/main" id="{507C5DB1-40C3-4C6A-49C0-B4A603F87814}"/>
                </a:ext>
              </a:extLst>
            </p:cNvPr>
            <p:cNvGrpSpPr>
              <a:grpSpLocks/>
            </p:cNvGrpSpPr>
            <p:nvPr/>
          </p:nvGrpSpPr>
          <p:grpSpPr bwMode="auto">
            <a:xfrm>
              <a:off x="2110" y="3389"/>
              <a:ext cx="1588" cy="231"/>
              <a:chOff x="1882" y="3339"/>
              <a:chExt cx="1588" cy="231"/>
            </a:xfrm>
          </p:grpSpPr>
          <p:sp>
            <p:nvSpPr>
              <p:cNvPr id="141374" name="Rectangle 106">
                <a:extLst>
                  <a:ext uri="{FF2B5EF4-FFF2-40B4-BE49-F238E27FC236}">
                    <a16:creationId xmlns:a16="http://schemas.microsoft.com/office/drawing/2014/main" id="{6469ED8E-8DCC-B965-723B-774D3C6A105A}"/>
                  </a:ext>
                </a:extLst>
              </p:cNvPr>
              <p:cNvSpPr>
                <a:spLocks noChangeArrowheads="1"/>
              </p:cNvSpPr>
              <p:nvPr/>
            </p:nvSpPr>
            <p:spPr bwMode="auto">
              <a:xfrm>
                <a:off x="2199" y="3339"/>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75" name="Group 107">
                <a:extLst>
                  <a:ext uri="{FF2B5EF4-FFF2-40B4-BE49-F238E27FC236}">
                    <a16:creationId xmlns:a16="http://schemas.microsoft.com/office/drawing/2014/main" id="{89AA3C14-A152-0040-F886-70B5614238CE}"/>
                  </a:ext>
                </a:extLst>
              </p:cNvPr>
              <p:cNvGrpSpPr>
                <a:grpSpLocks/>
              </p:cNvGrpSpPr>
              <p:nvPr/>
            </p:nvGrpSpPr>
            <p:grpSpPr bwMode="auto">
              <a:xfrm>
                <a:off x="1882" y="3339"/>
                <a:ext cx="227" cy="231"/>
                <a:chOff x="1882" y="3339"/>
                <a:chExt cx="227" cy="231"/>
              </a:xfrm>
            </p:grpSpPr>
            <p:sp>
              <p:nvSpPr>
                <p:cNvPr id="141376" name="Oval 108">
                  <a:extLst>
                    <a:ext uri="{FF2B5EF4-FFF2-40B4-BE49-F238E27FC236}">
                      <a16:creationId xmlns:a16="http://schemas.microsoft.com/office/drawing/2014/main" id="{03E654EE-FEC0-E600-9BCF-F94D25A9C007}"/>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77" name="Text Box 109">
                  <a:extLst>
                    <a:ext uri="{FF2B5EF4-FFF2-40B4-BE49-F238E27FC236}">
                      <a16:creationId xmlns:a16="http://schemas.microsoft.com/office/drawing/2014/main" id="{427FA088-AF8B-D1ED-67C4-E0DD4851E72E}"/>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141316" name="Group 188">
              <a:extLst>
                <a:ext uri="{FF2B5EF4-FFF2-40B4-BE49-F238E27FC236}">
                  <a16:creationId xmlns:a16="http://schemas.microsoft.com/office/drawing/2014/main" id="{D214559D-690C-699A-F29A-72AF2ADF02E5}"/>
                </a:ext>
              </a:extLst>
            </p:cNvPr>
            <p:cNvGrpSpPr>
              <a:grpSpLocks/>
            </p:cNvGrpSpPr>
            <p:nvPr/>
          </p:nvGrpSpPr>
          <p:grpSpPr bwMode="auto">
            <a:xfrm>
              <a:off x="1565" y="346"/>
              <a:ext cx="2994" cy="2181"/>
              <a:chOff x="1565" y="346"/>
              <a:chExt cx="2994" cy="2181"/>
            </a:xfrm>
          </p:grpSpPr>
          <p:pic>
            <p:nvPicPr>
              <p:cNvPr id="141317" name="Picture 67" descr="seeigel">
                <a:extLst>
                  <a:ext uri="{FF2B5EF4-FFF2-40B4-BE49-F238E27FC236}">
                    <a16:creationId xmlns:a16="http://schemas.microsoft.com/office/drawing/2014/main" id="{5262C5DC-6C33-A901-CC51-7A2851E4D7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2" y="527"/>
                <a:ext cx="2416" cy="1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1318" name="Group 173">
                <a:extLst>
                  <a:ext uri="{FF2B5EF4-FFF2-40B4-BE49-F238E27FC236}">
                    <a16:creationId xmlns:a16="http://schemas.microsoft.com/office/drawing/2014/main" id="{E701CAFF-DAAD-1015-1C32-800E7F4362D3}"/>
                  </a:ext>
                </a:extLst>
              </p:cNvPr>
              <p:cNvGrpSpPr>
                <a:grpSpLocks/>
              </p:cNvGrpSpPr>
              <p:nvPr/>
            </p:nvGrpSpPr>
            <p:grpSpPr bwMode="auto">
              <a:xfrm>
                <a:off x="1565" y="1706"/>
                <a:ext cx="453" cy="231"/>
                <a:chOff x="1565" y="1706"/>
                <a:chExt cx="453" cy="231"/>
              </a:xfrm>
            </p:grpSpPr>
            <p:grpSp>
              <p:nvGrpSpPr>
                <p:cNvPr id="141359" name="Group 152">
                  <a:extLst>
                    <a:ext uri="{FF2B5EF4-FFF2-40B4-BE49-F238E27FC236}">
                      <a16:creationId xmlns:a16="http://schemas.microsoft.com/office/drawing/2014/main" id="{5B81A9B3-7C1B-55F4-9F98-F4E3FD7208EE}"/>
                    </a:ext>
                  </a:extLst>
                </p:cNvPr>
                <p:cNvGrpSpPr>
                  <a:grpSpLocks/>
                </p:cNvGrpSpPr>
                <p:nvPr/>
              </p:nvGrpSpPr>
              <p:grpSpPr bwMode="auto">
                <a:xfrm>
                  <a:off x="1565" y="1706"/>
                  <a:ext cx="227" cy="231"/>
                  <a:chOff x="205" y="390"/>
                  <a:chExt cx="227" cy="231"/>
                </a:xfrm>
              </p:grpSpPr>
              <p:sp>
                <p:nvSpPr>
                  <p:cNvPr id="141361" name="Oval 153">
                    <a:extLst>
                      <a:ext uri="{FF2B5EF4-FFF2-40B4-BE49-F238E27FC236}">
                        <a16:creationId xmlns:a16="http://schemas.microsoft.com/office/drawing/2014/main" id="{D92FDD0E-0DE5-DBB2-2442-19289F43E75B}"/>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69" name="Text Box 154">
                    <a:extLst>
                      <a:ext uri="{FF2B5EF4-FFF2-40B4-BE49-F238E27FC236}">
                        <a16:creationId xmlns:a16="http://schemas.microsoft.com/office/drawing/2014/main" id="{2E63424E-AF8F-CEA8-AF01-83F54BEF93B6}"/>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sp>
              <p:nvSpPr>
                <p:cNvPr id="141360" name="Line 158">
                  <a:extLst>
                    <a:ext uri="{FF2B5EF4-FFF2-40B4-BE49-F238E27FC236}">
                      <a16:creationId xmlns:a16="http://schemas.microsoft.com/office/drawing/2014/main" id="{41BC30D1-8D6F-539A-EC72-95CC49D4F44D}"/>
                    </a:ext>
                  </a:extLst>
                </p:cNvPr>
                <p:cNvSpPr>
                  <a:spLocks noChangeShapeType="1"/>
                </p:cNvSpPr>
                <p:nvPr/>
              </p:nvSpPr>
              <p:spPr bwMode="auto">
                <a:xfrm flipV="1">
                  <a:off x="1791" y="1752"/>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9" name="Group 172">
                <a:extLst>
                  <a:ext uri="{FF2B5EF4-FFF2-40B4-BE49-F238E27FC236}">
                    <a16:creationId xmlns:a16="http://schemas.microsoft.com/office/drawing/2014/main" id="{27E55E50-9F2C-0D70-9A8F-46BEFAAA3D25}"/>
                  </a:ext>
                </a:extLst>
              </p:cNvPr>
              <p:cNvGrpSpPr>
                <a:grpSpLocks/>
              </p:cNvGrpSpPr>
              <p:nvPr/>
            </p:nvGrpSpPr>
            <p:grpSpPr bwMode="auto">
              <a:xfrm>
                <a:off x="1610" y="1253"/>
                <a:ext cx="499" cy="272"/>
                <a:chOff x="1610" y="1253"/>
                <a:chExt cx="499" cy="272"/>
              </a:xfrm>
            </p:grpSpPr>
            <p:grpSp>
              <p:nvGrpSpPr>
                <p:cNvPr id="141355" name="Group 149">
                  <a:extLst>
                    <a:ext uri="{FF2B5EF4-FFF2-40B4-BE49-F238E27FC236}">
                      <a16:creationId xmlns:a16="http://schemas.microsoft.com/office/drawing/2014/main" id="{FA60FC71-3126-7198-B010-2D990A3D2517}"/>
                    </a:ext>
                  </a:extLst>
                </p:cNvPr>
                <p:cNvGrpSpPr>
                  <a:grpSpLocks/>
                </p:cNvGrpSpPr>
                <p:nvPr/>
              </p:nvGrpSpPr>
              <p:grpSpPr bwMode="auto">
                <a:xfrm>
                  <a:off x="1610" y="1253"/>
                  <a:ext cx="227" cy="231"/>
                  <a:chOff x="158" y="709"/>
                  <a:chExt cx="227" cy="231"/>
                </a:xfrm>
              </p:grpSpPr>
              <p:sp>
                <p:nvSpPr>
                  <p:cNvPr id="141357" name="Oval 150">
                    <a:extLst>
                      <a:ext uri="{FF2B5EF4-FFF2-40B4-BE49-F238E27FC236}">
                        <a16:creationId xmlns:a16="http://schemas.microsoft.com/office/drawing/2014/main" id="{1F32D5D9-A069-D7A0-59B8-222A7077DB5D}"/>
                      </a:ext>
                    </a:extLst>
                  </p:cNvPr>
                  <p:cNvSpPr>
                    <a:spLocks noChangeArrowheads="1"/>
                  </p:cNvSpPr>
                  <p:nvPr/>
                </p:nvSpPr>
                <p:spPr bwMode="auto">
                  <a:xfrm>
                    <a:off x="158"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8" name="Text Box 151">
                    <a:extLst>
                      <a:ext uri="{FF2B5EF4-FFF2-40B4-BE49-F238E27FC236}">
                        <a16:creationId xmlns:a16="http://schemas.microsoft.com/office/drawing/2014/main" id="{4BD1C5C4-1C3A-3ECA-2644-3B7EE9368B6C}"/>
                      </a:ext>
                    </a:extLst>
                  </p:cNvPr>
                  <p:cNvSpPr txBox="1">
                    <a:spLocks noChangeArrowheads="1"/>
                  </p:cNvSpPr>
                  <p:nvPr/>
                </p:nvSpPr>
                <p:spPr bwMode="auto">
                  <a:xfrm>
                    <a:off x="158" y="70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sp>
              <p:nvSpPr>
                <p:cNvPr id="141356" name="Line 159">
                  <a:extLst>
                    <a:ext uri="{FF2B5EF4-FFF2-40B4-BE49-F238E27FC236}">
                      <a16:creationId xmlns:a16="http://schemas.microsoft.com/office/drawing/2014/main" id="{96C11E37-C8F8-877F-E5D5-0C9B404DD4B5}"/>
                    </a:ext>
                  </a:extLst>
                </p:cNvPr>
                <p:cNvSpPr>
                  <a:spLocks noChangeShapeType="1"/>
                </p:cNvSpPr>
                <p:nvPr/>
              </p:nvSpPr>
              <p:spPr bwMode="auto">
                <a:xfrm>
                  <a:off x="1837" y="1389"/>
                  <a:ext cx="27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3" name="Group 174">
                <a:extLst>
                  <a:ext uri="{FF2B5EF4-FFF2-40B4-BE49-F238E27FC236}">
                    <a16:creationId xmlns:a16="http://schemas.microsoft.com/office/drawing/2014/main" id="{FFDE9BEF-0537-71F3-43E8-27CDF53BECB0}"/>
                  </a:ext>
                </a:extLst>
              </p:cNvPr>
              <p:cNvGrpSpPr>
                <a:grpSpLocks/>
              </p:cNvGrpSpPr>
              <p:nvPr/>
            </p:nvGrpSpPr>
            <p:grpSpPr bwMode="auto">
              <a:xfrm>
                <a:off x="2290" y="391"/>
                <a:ext cx="545" cy="816"/>
                <a:chOff x="2290" y="391"/>
                <a:chExt cx="545" cy="816"/>
              </a:xfrm>
            </p:grpSpPr>
            <p:grpSp>
              <p:nvGrpSpPr>
                <p:cNvPr id="141347" name="Group 134">
                  <a:extLst>
                    <a:ext uri="{FF2B5EF4-FFF2-40B4-BE49-F238E27FC236}">
                      <a16:creationId xmlns:a16="http://schemas.microsoft.com/office/drawing/2014/main" id="{E4668A6B-84D7-818C-0F03-AE5AC7882E21}"/>
                    </a:ext>
                  </a:extLst>
                </p:cNvPr>
                <p:cNvGrpSpPr>
                  <a:grpSpLocks/>
                </p:cNvGrpSpPr>
                <p:nvPr/>
              </p:nvGrpSpPr>
              <p:grpSpPr bwMode="auto">
                <a:xfrm>
                  <a:off x="2290" y="391"/>
                  <a:ext cx="227" cy="231"/>
                  <a:chOff x="612" y="1207"/>
                  <a:chExt cx="227" cy="231"/>
                </a:xfrm>
              </p:grpSpPr>
              <p:sp>
                <p:nvSpPr>
                  <p:cNvPr id="141349" name="Oval 135">
                    <a:extLst>
                      <a:ext uri="{FF2B5EF4-FFF2-40B4-BE49-F238E27FC236}">
                        <a16:creationId xmlns:a16="http://schemas.microsoft.com/office/drawing/2014/main" id="{4D92F414-1E3E-F2D5-0667-0D5E6C10E586}"/>
                      </a:ext>
                    </a:extLst>
                  </p:cNvPr>
                  <p:cNvSpPr>
                    <a:spLocks noChangeArrowheads="1"/>
                  </p:cNvSpPr>
                  <p:nvPr/>
                </p:nvSpPr>
                <p:spPr bwMode="auto">
                  <a:xfrm>
                    <a:off x="612"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0" name="Text Box 136">
                    <a:extLst>
                      <a:ext uri="{FF2B5EF4-FFF2-40B4-BE49-F238E27FC236}">
                        <a16:creationId xmlns:a16="http://schemas.microsoft.com/office/drawing/2014/main" id="{2971BD07-CDBF-A1E9-CEF0-DDA12FF929F7}"/>
                      </a:ext>
                    </a:extLst>
                  </p:cNvPr>
                  <p:cNvSpPr txBox="1">
                    <a:spLocks noChangeArrowheads="1"/>
                  </p:cNvSpPr>
                  <p:nvPr/>
                </p:nvSpPr>
                <p:spPr bwMode="auto">
                  <a:xfrm>
                    <a:off x="612"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3</a:t>
                    </a:r>
                  </a:p>
                </p:txBody>
              </p:sp>
            </p:grpSp>
            <p:sp>
              <p:nvSpPr>
                <p:cNvPr id="141348" name="Line 163">
                  <a:extLst>
                    <a:ext uri="{FF2B5EF4-FFF2-40B4-BE49-F238E27FC236}">
                      <a16:creationId xmlns:a16="http://schemas.microsoft.com/office/drawing/2014/main" id="{D646B63E-BE3B-C5F4-BBC2-3CAC940A57F1}"/>
                    </a:ext>
                  </a:extLst>
                </p:cNvPr>
                <p:cNvSpPr>
                  <a:spLocks noChangeShapeType="1"/>
                </p:cNvSpPr>
                <p:nvPr/>
              </p:nvSpPr>
              <p:spPr bwMode="auto">
                <a:xfrm>
                  <a:off x="2426" y="618"/>
                  <a:ext cx="409" cy="5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4" name="Group 175">
                <a:extLst>
                  <a:ext uri="{FF2B5EF4-FFF2-40B4-BE49-F238E27FC236}">
                    <a16:creationId xmlns:a16="http://schemas.microsoft.com/office/drawing/2014/main" id="{6839DBC9-F755-2E57-79D3-1877AB07946E}"/>
                  </a:ext>
                </a:extLst>
              </p:cNvPr>
              <p:cNvGrpSpPr>
                <a:grpSpLocks/>
              </p:cNvGrpSpPr>
              <p:nvPr/>
            </p:nvGrpSpPr>
            <p:grpSpPr bwMode="auto">
              <a:xfrm>
                <a:off x="2789" y="346"/>
                <a:ext cx="272" cy="475"/>
                <a:chOff x="2789" y="346"/>
                <a:chExt cx="272" cy="475"/>
              </a:xfrm>
            </p:grpSpPr>
            <p:grpSp>
              <p:nvGrpSpPr>
                <p:cNvPr id="141343" name="Group 140">
                  <a:extLst>
                    <a:ext uri="{FF2B5EF4-FFF2-40B4-BE49-F238E27FC236}">
                      <a16:creationId xmlns:a16="http://schemas.microsoft.com/office/drawing/2014/main" id="{197800DC-C9EA-DFD3-1B8A-D7EE33DE9300}"/>
                    </a:ext>
                  </a:extLst>
                </p:cNvPr>
                <p:cNvGrpSpPr>
                  <a:grpSpLocks/>
                </p:cNvGrpSpPr>
                <p:nvPr/>
              </p:nvGrpSpPr>
              <p:grpSpPr bwMode="auto">
                <a:xfrm>
                  <a:off x="2789" y="346"/>
                  <a:ext cx="227" cy="231"/>
                  <a:chOff x="930" y="482"/>
                  <a:chExt cx="227" cy="231"/>
                </a:xfrm>
              </p:grpSpPr>
              <p:sp>
                <p:nvSpPr>
                  <p:cNvPr id="141345" name="Oval 141">
                    <a:extLst>
                      <a:ext uri="{FF2B5EF4-FFF2-40B4-BE49-F238E27FC236}">
                        <a16:creationId xmlns:a16="http://schemas.microsoft.com/office/drawing/2014/main" id="{F38186C4-A1C0-FD67-18DF-FE3583867D6C}"/>
                      </a:ext>
                    </a:extLst>
                  </p:cNvPr>
                  <p:cNvSpPr>
                    <a:spLocks noChangeArrowheads="1"/>
                  </p:cNvSpPr>
                  <p:nvPr/>
                </p:nvSpPr>
                <p:spPr bwMode="auto">
                  <a:xfrm>
                    <a:off x="930" y="48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6" name="Text Box 142">
                    <a:extLst>
                      <a:ext uri="{FF2B5EF4-FFF2-40B4-BE49-F238E27FC236}">
                        <a16:creationId xmlns:a16="http://schemas.microsoft.com/office/drawing/2014/main" id="{C2ACA169-990C-1D66-C010-67C3859061A7}"/>
                      </a:ext>
                    </a:extLst>
                  </p:cNvPr>
                  <p:cNvSpPr txBox="1">
                    <a:spLocks noChangeArrowheads="1"/>
                  </p:cNvSpPr>
                  <p:nvPr/>
                </p:nvSpPr>
                <p:spPr bwMode="auto">
                  <a:xfrm>
                    <a:off x="930" y="48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4</a:t>
                    </a:r>
                  </a:p>
                </p:txBody>
              </p:sp>
            </p:grpSp>
            <p:sp>
              <p:nvSpPr>
                <p:cNvPr id="141344" name="Line 164">
                  <a:extLst>
                    <a:ext uri="{FF2B5EF4-FFF2-40B4-BE49-F238E27FC236}">
                      <a16:creationId xmlns:a16="http://schemas.microsoft.com/office/drawing/2014/main" id="{4502FDF5-C4E1-F6C9-083B-5D596AF18AE0}"/>
                    </a:ext>
                  </a:extLst>
                </p:cNvPr>
                <p:cNvSpPr>
                  <a:spLocks noChangeShapeType="1"/>
                </p:cNvSpPr>
                <p:nvPr/>
              </p:nvSpPr>
              <p:spPr bwMode="auto">
                <a:xfrm>
                  <a:off x="2925" y="572"/>
                  <a:ext cx="136" cy="2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5" name="Group 176">
                <a:extLst>
                  <a:ext uri="{FF2B5EF4-FFF2-40B4-BE49-F238E27FC236}">
                    <a16:creationId xmlns:a16="http://schemas.microsoft.com/office/drawing/2014/main" id="{DB19EE3C-F36A-3D64-4659-38889C68A548}"/>
                  </a:ext>
                </a:extLst>
              </p:cNvPr>
              <p:cNvGrpSpPr>
                <a:grpSpLocks/>
              </p:cNvGrpSpPr>
              <p:nvPr/>
            </p:nvGrpSpPr>
            <p:grpSpPr bwMode="auto">
              <a:xfrm>
                <a:off x="3198" y="346"/>
                <a:ext cx="499" cy="501"/>
                <a:chOff x="3198" y="346"/>
                <a:chExt cx="499" cy="501"/>
              </a:xfrm>
            </p:grpSpPr>
            <p:grpSp>
              <p:nvGrpSpPr>
                <p:cNvPr id="141338" name="Group 131">
                  <a:extLst>
                    <a:ext uri="{FF2B5EF4-FFF2-40B4-BE49-F238E27FC236}">
                      <a16:creationId xmlns:a16="http://schemas.microsoft.com/office/drawing/2014/main" id="{629B9816-78AC-7B66-2340-3DB1B4EDF2FB}"/>
                    </a:ext>
                  </a:extLst>
                </p:cNvPr>
                <p:cNvGrpSpPr>
                  <a:grpSpLocks/>
                </p:cNvGrpSpPr>
                <p:nvPr/>
              </p:nvGrpSpPr>
              <p:grpSpPr bwMode="auto">
                <a:xfrm>
                  <a:off x="3470" y="346"/>
                  <a:ext cx="227" cy="231"/>
                  <a:chOff x="340" y="1706"/>
                  <a:chExt cx="227" cy="231"/>
                </a:xfrm>
              </p:grpSpPr>
              <p:sp>
                <p:nvSpPr>
                  <p:cNvPr id="141341" name="Oval 132">
                    <a:extLst>
                      <a:ext uri="{FF2B5EF4-FFF2-40B4-BE49-F238E27FC236}">
                        <a16:creationId xmlns:a16="http://schemas.microsoft.com/office/drawing/2014/main" id="{02DDB788-2185-4D94-5281-27E3A973B012}"/>
                      </a:ext>
                    </a:extLst>
                  </p:cNvPr>
                  <p:cNvSpPr>
                    <a:spLocks noChangeArrowheads="1"/>
                  </p:cNvSpPr>
                  <p:nvPr/>
                </p:nvSpPr>
                <p:spPr bwMode="auto">
                  <a:xfrm>
                    <a:off x="340"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2" name="Text Box 133">
                    <a:extLst>
                      <a:ext uri="{FF2B5EF4-FFF2-40B4-BE49-F238E27FC236}">
                        <a16:creationId xmlns:a16="http://schemas.microsoft.com/office/drawing/2014/main" id="{5F29DC7C-F8F7-D926-CEE6-25E31DC0275C}"/>
                      </a:ext>
                    </a:extLst>
                  </p:cNvPr>
                  <p:cNvSpPr txBox="1">
                    <a:spLocks noChangeArrowheads="1"/>
                  </p:cNvSpPr>
                  <p:nvPr/>
                </p:nvSpPr>
                <p:spPr bwMode="auto">
                  <a:xfrm>
                    <a:off x="340"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5</a:t>
                    </a:r>
                  </a:p>
                </p:txBody>
              </p:sp>
            </p:grpSp>
            <p:sp>
              <p:nvSpPr>
                <p:cNvPr id="141340" name="Line 166">
                  <a:extLst>
                    <a:ext uri="{FF2B5EF4-FFF2-40B4-BE49-F238E27FC236}">
                      <a16:creationId xmlns:a16="http://schemas.microsoft.com/office/drawing/2014/main" id="{FF5AD48E-9ADA-E081-4C94-F6074BD2DFF2}"/>
                    </a:ext>
                  </a:extLst>
                </p:cNvPr>
                <p:cNvSpPr>
                  <a:spLocks noChangeShapeType="1"/>
                </p:cNvSpPr>
                <p:nvPr/>
              </p:nvSpPr>
              <p:spPr bwMode="auto">
                <a:xfrm flipH="1">
                  <a:off x="3198" y="482"/>
                  <a:ext cx="272" cy="36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6" name="Group 178">
                <a:extLst>
                  <a:ext uri="{FF2B5EF4-FFF2-40B4-BE49-F238E27FC236}">
                    <a16:creationId xmlns:a16="http://schemas.microsoft.com/office/drawing/2014/main" id="{B3460ED8-B88A-373D-1133-DCE5A3F123D9}"/>
                  </a:ext>
                </a:extLst>
              </p:cNvPr>
              <p:cNvGrpSpPr>
                <a:grpSpLocks/>
              </p:cNvGrpSpPr>
              <p:nvPr/>
            </p:nvGrpSpPr>
            <p:grpSpPr bwMode="auto">
              <a:xfrm>
                <a:off x="3334" y="1298"/>
                <a:ext cx="1225" cy="272"/>
                <a:chOff x="3334" y="1298"/>
                <a:chExt cx="1225" cy="272"/>
              </a:xfrm>
            </p:grpSpPr>
            <p:grpSp>
              <p:nvGrpSpPr>
                <p:cNvPr id="141334" name="Group 155">
                  <a:extLst>
                    <a:ext uri="{FF2B5EF4-FFF2-40B4-BE49-F238E27FC236}">
                      <a16:creationId xmlns:a16="http://schemas.microsoft.com/office/drawing/2014/main" id="{C403E065-ED20-9620-C52B-77EAE637325F}"/>
                    </a:ext>
                  </a:extLst>
                </p:cNvPr>
                <p:cNvGrpSpPr>
                  <a:grpSpLocks/>
                </p:cNvGrpSpPr>
                <p:nvPr/>
              </p:nvGrpSpPr>
              <p:grpSpPr bwMode="auto">
                <a:xfrm>
                  <a:off x="4332" y="1298"/>
                  <a:ext cx="227" cy="231"/>
                  <a:chOff x="68" y="1979"/>
                  <a:chExt cx="227" cy="231"/>
                </a:xfrm>
              </p:grpSpPr>
              <p:sp>
                <p:nvSpPr>
                  <p:cNvPr id="141336" name="Oval 156">
                    <a:extLst>
                      <a:ext uri="{FF2B5EF4-FFF2-40B4-BE49-F238E27FC236}">
                        <a16:creationId xmlns:a16="http://schemas.microsoft.com/office/drawing/2014/main" id="{56B0E6E3-BC12-CBA2-81DB-EF0FED391FE5}"/>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37" name="Text Box 157">
                    <a:extLst>
                      <a:ext uri="{FF2B5EF4-FFF2-40B4-BE49-F238E27FC236}">
                        <a16:creationId xmlns:a16="http://schemas.microsoft.com/office/drawing/2014/main" id="{6EE099FE-E775-507A-E688-86BAD660B0DE}"/>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6</a:t>
                    </a:r>
                  </a:p>
                </p:txBody>
              </p:sp>
            </p:grpSp>
            <p:sp>
              <p:nvSpPr>
                <p:cNvPr id="141335" name="Line 168">
                  <a:extLst>
                    <a:ext uri="{FF2B5EF4-FFF2-40B4-BE49-F238E27FC236}">
                      <a16:creationId xmlns:a16="http://schemas.microsoft.com/office/drawing/2014/main" id="{264159D0-1DC5-C87F-52FC-FC8773D2B2DA}"/>
                    </a:ext>
                  </a:extLst>
                </p:cNvPr>
                <p:cNvSpPr>
                  <a:spLocks noChangeShapeType="1"/>
                </p:cNvSpPr>
                <p:nvPr/>
              </p:nvSpPr>
              <p:spPr bwMode="auto">
                <a:xfrm flipH="1">
                  <a:off x="3334" y="1389"/>
                  <a:ext cx="998"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8" name="Group 179">
                <a:extLst>
                  <a:ext uri="{FF2B5EF4-FFF2-40B4-BE49-F238E27FC236}">
                    <a16:creationId xmlns:a16="http://schemas.microsoft.com/office/drawing/2014/main" id="{E18250F5-C772-5648-3AAF-D48AA528AD44}"/>
                  </a:ext>
                </a:extLst>
              </p:cNvPr>
              <p:cNvGrpSpPr>
                <a:grpSpLocks/>
              </p:cNvGrpSpPr>
              <p:nvPr/>
            </p:nvGrpSpPr>
            <p:grpSpPr bwMode="auto">
              <a:xfrm>
                <a:off x="3096" y="2160"/>
                <a:ext cx="238" cy="367"/>
                <a:chOff x="3096" y="2160"/>
                <a:chExt cx="238" cy="367"/>
              </a:xfrm>
            </p:grpSpPr>
            <p:grpSp>
              <p:nvGrpSpPr>
                <p:cNvPr id="141329" name="Group 143">
                  <a:extLst>
                    <a:ext uri="{FF2B5EF4-FFF2-40B4-BE49-F238E27FC236}">
                      <a16:creationId xmlns:a16="http://schemas.microsoft.com/office/drawing/2014/main" id="{5F3B11C9-661B-921F-3E39-75E4D44EB431}"/>
                    </a:ext>
                  </a:extLst>
                </p:cNvPr>
                <p:cNvGrpSpPr>
                  <a:grpSpLocks/>
                </p:cNvGrpSpPr>
                <p:nvPr/>
              </p:nvGrpSpPr>
              <p:grpSpPr bwMode="auto">
                <a:xfrm>
                  <a:off x="3107" y="2296"/>
                  <a:ext cx="227" cy="231"/>
                  <a:chOff x="68" y="1979"/>
                  <a:chExt cx="227" cy="231"/>
                </a:xfrm>
              </p:grpSpPr>
              <p:sp>
                <p:nvSpPr>
                  <p:cNvPr id="141331" name="Oval 144">
                    <a:extLst>
                      <a:ext uri="{FF2B5EF4-FFF2-40B4-BE49-F238E27FC236}">
                        <a16:creationId xmlns:a16="http://schemas.microsoft.com/office/drawing/2014/main" id="{ED5C572F-8D2C-FE7F-0F6F-2D264F415E24}"/>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32" name="Text Box 145">
                    <a:extLst>
                      <a:ext uri="{FF2B5EF4-FFF2-40B4-BE49-F238E27FC236}">
                        <a16:creationId xmlns:a16="http://schemas.microsoft.com/office/drawing/2014/main" id="{CB68D929-C508-45B0-84C3-3A0EE9B18888}"/>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7</a:t>
                    </a:r>
                  </a:p>
                </p:txBody>
              </p:sp>
            </p:grpSp>
            <p:sp>
              <p:nvSpPr>
                <p:cNvPr id="141330" name="Line 169">
                  <a:extLst>
                    <a:ext uri="{FF2B5EF4-FFF2-40B4-BE49-F238E27FC236}">
                      <a16:creationId xmlns:a16="http://schemas.microsoft.com/office/drawing/2014/main" id="{CA19C76E-3CE5-4927-4F7D-C7C4EBBECEBD}"/>
                    </a:ext>
                  </a:extLst>
                </p:cNvPr>
                <p:cNvSpPr>
                  <a:spLocks noChangeShapeType="1"/>
                </p:cNvSpPr>
                <p:nvPr/>
              </p:nvSpPr>
              <p:spPr bwMode="auto">
                <a:xfrm flipH="1" flipV="1">
                  <a:off x="3096" y="2160"/>
                  <a:ext cx="10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1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1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p:bldP spid="5128" grpId="0"/>
      <p:bldP spid="5129" grpId="0"/>
      <p:bldP spid="5130" grpId="0"/>
      <p:bldP spid="5131" grpId="0"/>
      <p:bldP spid="5132" grpId="0"/>
      <p:bldP spid="513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4656031A-0790-51F7-0034-6788937F7FC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0B17D1F-A009-9192-C9B4-E2CDDB348CF8}"/>
              </a:ext>
            </a:extLst>
          </p:cNvPr>
          <p:cNvSpPr>
            <a:spLocks noGrp="1" noChangeArrowheads="1"/>
          </p:cNvSpPr>
          <p:nvPr>
            <p:ph type="title"/>
          </p:nvPr>
        </p:nvSpPr>
        <p:spPr>
          <a:xfrm>
            <a:off x="457200" y="44450"/>
            <a:ext cx="6275388" cy="527050"/>
          </a:xfrm>
        </p:spPr>
        <p:txBody>
          <a:bodyPr/>
          <a:lstStyle/>
          <a:p>
            <a:r>
              <a:rPr lang="de-DE" altLang="de-DE" dirty="0"/>
              <a:t>Körperbau eines Seeigels</a:t>
            </a:r>
          </a:p>
        </p:txBody>
      </p:sp>
      <p:sp>
        <p:nvSpPr>
          <p:cNvPr id="5123" name="Text Box 4">
            <a:extLst>
              <a:ext uri="{FF2B5EF4-FFF2-40B4-BE49-F238E27FC236}">
                <a16:creationId xmlns:a16="http://schemas.microsoft.com/office/drawing/2014/main" id="{41351E2D-B011-A8A3-9278-23F7229421E8}"/>
              </a:ext>
            </a:extLst>
          </p:cNvPr>
          <p:cNvSpPr txBox="1">
            <a:spLocks noChangeArrowheads="1"/>
          </p:cNvSpPr>
          <p:nvPr/>
        </p:nvSpPr>
        <p:spPr bwMode="auto">
          <a:xfrm>
            <a:off x="684213" y="1773238"/>
            <a:ext cx="18716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a:latin typeface="Arial" panose="020B0604020202020204" pitchFamily="34" charset="0"/>
            </a:endParaRPr>
          </a:p>
        </p:txBody>
      </p:sp>
      <p:sp>
        <p:nvSpPr>
          <p:cNvPr id="5125" name="Text Box 7">
            <a:extLst>
              <a:ext uri="{FF2B5EF4-FFF2-40B4-BE49-F238E27FC236}">
                <a16:creationId xmlns:a16="http://schemas.microsoft.com/office/drawing/2014/main" id="{F34D6340-DAE7-FE8D-C8C1-A3E8AEE653F5}"/>
              </a:ext>
            </a:extLst>
          </p:cNvPr>
          <p:cNvSpPr txBox="1">
            <a:spLocks noChangeArrowheads="1"/>
          </p:cNvSpPr>
          <p:nvPr/>
        </p:nvSpPr>
        <p:spPr bwMode="auto">
          <a:xfrm>
            <a:off x="3490913" y="5373688"/>
            <a:ext cx="18716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a:latin typeface="Arial" panose="020B0604020202020204" pitchFamily="34" charset="0"/>
            </a:endParaRPr>
          </a:p>
        </p:txBody>
      </p:sp>
      <p:sp>
        <p:nvSpPr>
          <p:cNvPr id="5126" name="Text Box 8">
            <a:extLst>
              <a:ext uri="{FF2B5EF4-FFF2-40B4-BE49-F238E27FC236}">
                <a16:creationId xmlns:a16="http://schemas.microsoft.com/office/drawing/2014/main" id="{82454C11-5CF1-BAD4-855B-07E517E806ED}"/>
              </a:ext>
            </a:extLst>
          </p:cNvPr>
          <p:cNvSpPr txBox="1">
            <a:spLocks noChangeArrowheads="1"/>
          </p:cNvSpPr>
          <p:nvPr/>
        </p:nvSpPr>
        <p:spPr bwMode="auto">
          <a:xfrm>
            <a:off x="6372225" y="620713"/>
            <a:ext cx="18716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a:latin typeface="Arial" panose="020B0604020202020204" pitchFamily="34" charset="0"/>
            </a:endParaRPr>
          </a:p>
        </p:txBody>
      </p:sp>
      <p:sp>
        <p:nvSpPr>
          <p:cNvPr id="5127" name="Text Box 73">
            <a:extLst>
              <a:ext uri="{FF2B5EF4-FFF2-40B4-BE49-F238E27FC236}">
                <a16:creationId xmlns:a16="http://schemas.microsoft.com/office/drawing/2014/main" id="{F291C988-F67A-7B51-F2F4-4E4F99BE2A39}"/>
              </a:ext>
            </a:extLst>
          </p:cNvPr>
          <p:cNvSpPr txBox="1">
            <a:spLocks noChangeArrowheads="1"/>
          </p:cNvSpPr>
          <p:nvPr/>
        </p:nvSpPr>
        <p:spPr bwMode="auto">
          <a:xfrm>
            <a:off x="935136" y="4365625"/>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Saugfüßchen</a:t>
            </a:r>
          </a:p>
        </p:txBody>
      </p:sp>
      <p:sp>
        <p:nvSpPr>
          <p:cNvPr id="5128" name="Text Box 120">
            <a:extLst>
              <a:ext uri="{FF2B5EF4-FFF2-40B4-BE49-F238E27FC236}">
                <a16:creationId xmlns:a16="http://schemas.microsoft.com/office/drawing/2014/main" id="{F789CEE1-166D-1086-F14C-C3717F4AA029}"/>
              </a:ext>
            </a:extLst>
          </p:cNvPr>
          <p:cNvSpPr txBox="1">
            <a:spLocks noChangeArrowheads="1"/>
          </p:cNvSpPr>
          <p:nvPr/>
        </p:nvSpPr>
        <p:spPr bwMode="auto">
          <a:xfrm>
            <a:off x="930373" y="4870450"/>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Stachel</a:t>
            </a:r>
          </a:p>
        </p:txBody>
      </p:sp>
      <p:sp>
        <p:nvSpPr>
          <p:cNvPr id="5129" name="Text Box 121">
            <a:extLst>
              <a:ext uri="{FF2B5EF4-FFF2-40B4-BE49-F238E27FC236}">
                <a16:creationId xmlns:a16="http://schemas.microsoft.com/office/drawing/2014/main" id="{CD4BB808-7CEC-544D-1FC6-516085473227}"/>
              </a:ext>
            </a:extLst>
          </p:cNvPr>
          <p:cNvSpPr txBox="1">
            <a:spLocks noChangeArrowheads="1"/>
          </p:cNvSpPr>
          <p:nvPr/>
        </p:nvSpPr>
        <p:spPr bwMode="auto">
          <a:xfrm>
            <a:off x="930373" y="5373688"/>
            <a:ext cx="20875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Eierstock</a:t>
            </a:r>
          </a:p>
        </p:txBody>
      </p:sp>
      <p:sp>
        <p:nvSpPr>
          <p:cNvPr id="5130" name="Text Box 122">
            <a:extLst>
              <a:ext uri="{FF2B5EF4-FFF2-40B4-BE49-F238E27FC236}">
                <a16:creationId xmlns:a16="http://schemas.microsoft.com/office/drawing/2014/main" id="{83E70241-0B5E-8F93-E1B0-330F615DD6A9}"/>
              </a:ext>
            </a:extLst>
          </p:cNvPr>
          <p:cNvSpPr txBox="1">
            <a:spLocks noChangeArrowheads="1"/>
          </p:cNvSpPr>
          <p:nvPr/>
        </p:nvSpPr>
        <p:spPr bwMode="auto">
          <a:xfrm>
            <a:off x="930373" y="5900738"/>
            <a:ext cx="18018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Siebplatte</a:t>
            </a:r>
          </a:p>
        </p:txBody>
      </p:sp>
      <p:sp>
        <p:nvSpPr>
          <p:cNvPr id="5131" name="Text Box 123">
            <a:extLst>
              <a:ext uri="{FF2B5EF4-FFF2-40B4-BE49-F238E27FC236}">
                <a16:creationId xmlns:a16="http://schemas.microsoft.com/office/drawing/2014/main" id="{CD724CA5-869E-486D-15CA-AB0F91A40E85}"/>
              </a:ext>
            </a:extLst>
          </p:cNvPr>
          <p:cNvSpPr txBox="1">
            <a:spLocks noChangeArrowheads="1"/>
          </p:cNvSpPr>
          <p:nvPr/>
        </p:nvSpPr>
        <p:spPr bwMode="auto">
          <a:xfrm>
            <a:off x="3952551" y="4365625"/>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After</a:t>
            </a:r>
          </a:p>
        </p:txBody>
      </p:sp>
      <p:sp>
        <p:nvSpPr>
          <p:cNvPr id="5132" name="Text Box 124">
            <a:extLst>
              <a:ext uri="{FF2B5EF4-FFF2-40B4-BE49-F238E27FC236}">
                <a16:creationId xmlns:a16="http://schemas.microsoft.com/office/drawing/2014/main" id="{9645D193-914C-3B08-35BE-69B0AD0E5714}"/>
              </a:ext>
            </a:extLst>
          </p:cNvPr>
          <p:cNvSpPr txBox="1">
            <a:spLocks noChangeArrowheads="1"/>
          </p:cNvSpPr>
          <p:nvPr/>
        </p:nvSpPr>
        <p:spPr bwMode="auto">
          <a:xfrm>
            <a:off x="3952551" y="4875213"/>
            <a:ext cx="191559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Verdauungssystem</a:t>
            </a:r>
          </a:p>
        </p:txBody>
      </p:sp>
      <p:sp>
        <p:nvSpPr>
          <p:cNvPr id="5134" name="Text Box 127">
            <a:extLst>
              <a:ext uri="{FF2B5EF4-FFF2-40B4-BE49-F238E27FC236}">
                <a16:creationId xmlns:a16="http://schemas.microsoft.com/office/drawing/2014/main" id="{0447C425-BB69-ECBF-5C9D-85B4C5DDF249}"/>
              </a:ext>
            </a:extLst>
          </p:cNvPr>
          <p:cNvSpPr txBox="1">
            <a:spLocks noChangeArrowheads="1"/>
          </p:cNvSpPr>
          <p:nvPr/>
        </p:nvSpPr>
        <p:spPr bwMode="auto">
          <a:xfrm>
            <a:off x="3882701" y="5392738"/>
            <a:ext cx="19415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Mundöffnung</a:t>
            </a:r>
          </a:p>
        </p:txBody>
      </p:sp>
      <p:grpSp>
        <p:nvGrpSpPr>
          <p:cNvPr id="5135" name="Group 177">
            <a:extLst>
              <a:ext uri="{FF2B5EF4-FFF2-40B4-BE49-F238E27FC236}">
                <a16:creationId xmlns:a16="http://schemas.microsoft.com/office/drawing/2014/main" id="{D14A7382-D6FC-DEF5-7E2E-FA59E17219B2}"/>
              </a:ext>
            </a:extLst>
          </p:cNvPr>
          <p:cNvGrpSpPr>
            <a:grpSpLocks/>
          </p:cNvGrpSpPr>
          <p:nvPr/>
        </p:nvGrpSpPr>
        <p:grpSpPr bwMode="auto">
          <a:xfrm>
            <a:off x="4878388" y="884238"/>
            <a:ext cx="1709737" cy="1008062"/>
            <a:chOff x="3073" y="527"/>
            <a:chExt cx="1077" cy="635"/>
          </a:xfrm>
        </p:grpSpPr>
        <p:grpSp>
          <p:nvGrpSpPr>
            <p:cNvPr id="5136" name="Group 128">
              <a:extLst>
                <a:ext uri="{FF2B5EF4-FFF2-40B4-BE49-F238E27FC236}">
                  <a16:creationId xmlns:a16="http://schemas.microsoft.com/office/drawing/2014/main" id="{4C144F5C-5C0C-575A-A4A6-A69F2C44CFCB}"/>
                </a:ext>
              </a:extLst>
            </p:cNvPr>
            <p:cNvGrpSpPr>
              <a:grpSpLocks/>
            </p:cNvGrpSpPr>
            <p:nvPr/>
          </p:nvGrpSpPr>
          <p:grpSpPr bwMode="auto">
            <a:xfrm>
              <a:off x="3923" y="527"/>
              <a:ext cx="227" cy="231"/>
              <a:chOff x="657" y="1661"/>
              <a:chExt cx="227" cy="231"/>
            </a:xfrm>
          </p:grpSpPr>
          <p:sp>
            <p:nvSpPr>
              <p:cNvPr id="5138" name="Oval 129">
                <a:extLst>
                  <a:ext uri="{FF2B5EF4-FFF2-40B4-BE49-F238E27FC236}">
                    <a16:creationId xmlns:a16="http://schemas.microsoft.com/office/drawing/2014/main" id="{639DD9BE-9498-E8B7-7D53-D483AD3F064F}"/>
                  </a:ext>
                </a:extLst>
              </p:cNvPr>
              <p:cNvSpPr>
                <a:spLocks noChangeArrowheads="1"/>
              </p:cNvSpPr>
              <p:nvPr/>
            </p:nvSpPr>
            <p:spPr bwMode="auto">
              <a:xfrm>
                <a:off x="657" y="166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9" name="Text Box 130">
                <a:extLst>
                  <a:ext uri="{FF2B5EF4-FFF2-40B4-BE49-F238E27FC236}">
                    <a16:creationId xmlns:a16="http://schemas.microsoft.com/office/drawing/2014/main" id="{853505CA-DC59-4EBE-C362-47A7CFA2AC40}"/>
                  </a:ext>
                </a:extLst>
              </p:cNvPr>
              <p:cNvSpPr txBox="1">
                <a:spLocks noChangeArrowheads="1"/>
              </p:cNvSpPr>
              <p:nvPr/>
            </p:nvSpPr>
            <p:spPr bwMode="auto">
              <a:xfrm>
                <a:off x="657" y="166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sp>
          <p:nvSpPr>
            <p:cNvPr id="5137" name="Line 167">
              <a:extLst>
                <a:ext uri="{FF2B5EF4-FFF2-40B4-BE49-F238E27FC236}">
                  <a16:creationId xmlns:a16="http://schemas.microsoft.com/office/drawing/2014/main" id="{F6F5C490-F3F5-6906-1216-E3D3E79DE320}"/>
                </a:ext>
              </a:extLst>
            </p:cNvPr>
            <p:cNvSpPr>
              <a:spLocks noChangeShapeType="1"/>
            </p:cNvSpPr>
            <p:nvPr/>
          </p:nvSpPr>
          <p:spPr bwMode="auto">
            <a:xfrm flipH="1">
              <a:off x="3073" y="663"/>
              <a:ext cx="850"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0" name="Group 189">
            <a:extLst>
              <a:ext uri="{FF2B5EF4-FFF2-40B4-BE49-F238E27FC236}">
                <a16:creationId xmlns:a16="http://schemas.microsoft.com/office/drawing/2014/main" id="{25145EE2-582A-DD8E-A810-88002A4F9AE5}"/>
              </a:ext>
            </a:extLst>
          </p:cNvPr>
          <p:cNvGrpSpPr>
            <a:grpSpLocks/>
          </p:cNvGrpSpPr>
          <p:nvPr/>
        </p:nvGrpSpPr>
        <p:grpSpPr bwMode="auto">
          <a:xfrm>
            <a:off x="394598" y="531090"/>
            <a:ext cx="6913562" cy="5718175"/>
            <a:chOff x="204" y="346"/>
            <a:chExt cx="4355" cy="3602"/>
          </a:xfrm>
        </p:grpSpPr>
        <p:grpSp>
          <p:nvGrpSpPr>
            <p:cNvPr id="5142" name="Group 68">
              <a:extLst>
                <a:ext uri="{FF2B5EF4-FFF2-40B4-BE49-F238E27FC236}">
                  <a16:creationId xmlns:a16="http://schemas.microsoft.com/office/drawing/2014/main" id="{01B25EC3-9978-5C41-3F0E-617F739651B9}"/>
                </a:ext>
              </a:extLst>
            </p:cNvPr>
            <p:cNvGrpSpPr>
              <a:grpSpLocks/>
            </p:cNvGrpSpPr>
            <p:nvPr/>
          </p:nvGrpSpPr>
          <p:grpSpPr bwMode="auto">
            <a:xfrm>
              <a:off x="204" y="2750"/>
              <a:ext cx="1588" cy="231"/>
              <a:chOff x="204" y="2704"/>
              <a:chExt cx="1588" cy="231"/>
            </a:xfrm>
          </p:grpSpPr>
          <p:sp>
            <p:nvSpPr>
              <p:cNvPr id="141398" name="Rectangle 69">
                <a:extLst>
                  <a:ext uri="{FF2B5EF4-FFF2-40B4-BE49-F238E27FC236}">
                    <a16:creationId xmlns:a16="http://schemas.microsoft.com/office/drawing/2014/main" id="{C83EE505-BE2C-AA21-A64C-4C06CA27FD5C}"/>
                  </a:ext>
                </a:extLst>
              </p:cNvPr>
              <p:cNvSpPr>
                <a:spLocks noChangeArrowheads="1"/>
              </p:cNvSpPr>
              <p:nvPr/>
            </p:nvSpPr>
            <p:spPr bwMode="auto">
              <a:xfrm>
                <a:off x="521" y="2704"/>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99" name="Group 70">
                <a:extLst>
                  <a:ext uri="{FF2B5EF4-FFF2-40B4-BE49-F238E27FC236}">
                    <a16:creationId xmlns:a16="http://schemas.microsoft.com/office/drawing/2014/main" id="{8A2F797A-D5D6-8520-31CA-9A4D6ADAFBF0}"/>
                  </a:ext>
                </a:extLst>
              </p:cNvPr>
              <p:cNvGrpSpPr>
                <a:grpSpLocks/>
              </p:cNvGrpSpPr>
              <p:nvPr/>
            </p:nvGrpSpPr>
            <p:grpSpPr bwMode="auto">
              <a:xfrm>
                <a:off x="204" y="2704"/>
                <a:ext cx="227" cy="231"/>
                <a:chOff x="204" y="2704"/>
                <a:chExt cx="227" cy="231"/>
              </a:xfrm>
            </p:grpSpPr>
            <p:sp>
              <p:nvSpPr>
                <p:cNvPr id="141400" name="Oval 71">
                  <a:extLst>
                    <a:ext uri="{FF2B5EF4-FFF2-40B4-BE49-F238E27FC236}">
                      <a16:creationId xmlns:a16="http://schemas.microsoft.com/office/drawing/2014/main" id="{2EBBC0EF-1ED7-B861-3F5C-8C8BCBD7490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401" name="Text Box 72">
                  <a:extLst>
                    <a:ext uri="{FF2B5EF4-FFF2-40B4-BE49-F238E27FC236}">
                      <a16:creationId xmlns:a16="http://schemas.microsoft.com/office/drawing/2014/main" id="{4FF7DEC2-57F5-0DD2-467C-CCA7F823A9F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5143" name="Group 80">
              <a:extLst>
                <a:ext uri="{FF2B5EF4-FFF2-40B4-BE49-F238E27FC236}">
                  <a16:creationId xmlns:a16="http://schemas.microsoft.com/office/drawing/2014/main" id="{C29802BC-0676-FB01-A576-1BACB26622F4}"/>
                </a:ext>
              </a:extLst>
            </p:cNvPr>
            <p:cNvGrpSpPr>
              <a:grpSpLocks/>
            </p:cNvGrpSpPr>
            <p:nvPr/>
          </p:nvGrpSpPr>
          <p:grpSpPr bwMode="auto">
            <a:xfrm>
              <a:off x="205" y="3068"/>
              <a:ext cx="1588" cy="231"/>
              <a:chOff x="204" y="3022"/>
              <a:chExt cx="1588" cy="231"/>
            </a:xfrm>
          </p:grpSpPr>
          <p:sp>
            <p:nvSpPr>
              <p:cNvPr id="141394" name="Rectangle 81">
                <a:extLst>
                  <a:ext uri="{FF2B5EF4-FFF2-40B4-BE49-F238E27FC236}">
                    <a16:creationId xmlns:a16="http://schemas.microsoft.com/office/drawing/2014/main" id="{0FDEFC75-FF97-F203-EAE2-D8386D3772D1}"/>
                  </a:ext>
                </a:extLst>
              </p:cNvPr>
              <p:cNvSpPr>
                <a:spLocks noChangeArrowheads="1"/>
              </p:cNvSpPr>
              <p:nvPr/>
            </p:nvSpPr>
            <p:spPr bwMode="auto">
              <a:xfrm>
                <a:off x="521" y="3022"/>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95" name="Group 82">
                <a:extLst>
                  <a:ext uri="{FF2B5EF4-FFF2-40B4-BE49-F238E27FC236}">
                    <a16:creationId xmlns:a16="http://schemas.microsoft.com/office/drawing/2014/main" id="{7DB3832F-D915-343A-6B86-35B203F43A20}"/>
                  </a:ext>
                </a:extLst>
              </p:cNvPr>
              <p:cNvGrpSpPr>
                <a:grpSpLocks/>
              </p:cNvGrpSpPr>
              <p:nvPr/>
            </p:nvGrpSpPr>
            <p:grpSpPr bwMode="auto">
              <a:xfrm>
                <a:off x="204" y="3022"/>
                <a:ext cx="227" cy="231"/>
                <a:chOff x="204" y="3022"/>
                <a:chExt cx="227" cy="231"/>
              </a:xfrm>
            </p:grpSpPr>
            <p:sp>
              <p:nvSpPr>
                <p:cNvPr id="141396" name="Oval 83">
                  <a:extLst>
                    <a:ext uri="{FF2B5EF4-FFF2-40B4-BE49-F238E27FC236}">
                      <a16:creationId xmlns:a16="http://schemas.microsoft.com/office/drawing/2014/main" id="{AB1ED5F9-AF17-1BB2-3C55-A65C9B721CC1}"/>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97" name="Text Box 84">
                  <a:extLst>
                    <a:ext uri="{FF2B5EF4-FFF2-40B4-BE49-F238E27FC236}">
                      <a16:creationId xmlns:a16="http://schemas.microsoft.com/office/drawing/2014/main" id="{7EB1B959-0548-70A1-BE8B-E89653D9A50A}"/>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5145" name="Group 85">
              <a:extLst>
                <a:ext uri="{FF2B5EF4-FFF2-40B4-BE49-F238E27FC236}">
                  <a16:creationId xmlns:a16="http://schemas.microsoft.com/office/drawing/2014/main" id="{1F5170BE-0B67-0C78-DBE0-0FE421ACAB46}"/>
                </a:ext>
              </a:extLst>
            </p:cNvPr>
            <p:cNvGrpSpPr>
              <a:grpSpLocks/>
            </p:cNvGrpSpPr>
            <p:nvPr/>
          </p:nvGrpSpPr>
          <p:grpSpPr bwMode="auto">
            <a:xfrm>
              <a:off x="205" y="3385"/>
              <a:ext cx="1588" cy="231"/>
              <a:chOff x="204" y="3339"/>
              <a:chExt cx="1588" cy="231"/>
            </a:xfrm>
          </p:grpSpPr>
          <p:sp>
            <p:nvSpPr>
              <p:cNvPr id="141390" name="Rectangle 86">
                <a:extLst>
                  <a:ext uri="{FF2B5EF4-FFF2-40B4-BE49-F238E27FC236}">
                    <a16:creationId xmlns:a16="http://schemas.microsoft.com/office/drawing/2014/main" id="{20BCAA6D-A1AA-E2D6-F6CB-0F0D7DAC0231}"/>
                  </a:ext>
                </a:extLst>
              </p:cNvPr>
              <p:cNvSpPr>
                <a:spLocks noChangeArrowheads="1"/>
              </p:cNvSpPr>
              <p:nvPr/>
            </p:nvSpPr>
            <p:spPr bwMode="auto">
              <a:xfrm>
                <a:off x="521" y="3339"/>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91" name="Group 87">
                <a:extLst>
                  <a:ext uri="{FF2B5EF4-FFF2-40B4-BE49-F238E27FC236}">
                    <a16:creationId xmlns:a16="http://schemas.microsoft.com/office/drawing/2014/main" id="{256275E5-2339-DC71-A364-6FE0541A2CE8}"/>
                  </a:ext>
                </a:extLst>
              </p:cNvPr>
              <p:cNvGrpSpPr>
                <a:grpSpLocks/>
              </p:cNvGrpSpPr>
              <p:nvPr/>
            </p:nvGrpSpPr>
            <p:grpSpPr bwMode="auto">
              <a:xfrm>
                <a:off x="204" y="3339"/>
                <a:ext cx="227" cy="231"/>
                <a:chOff x="204" y="3339"/>
                <a:chExt cx="227" cy="231"/>
              </a:xfrm>
            </p:grpSpPr>
            <p:sp>
              <p:nvSpPr>
                <p:cNvPr id="141392" name="Oval 88">
                  <a:extLst>
                    <a:ext uri="{FF2B5EF4-FFF2-40B4-BE49-F238E27FC236}">
                      <a16:creationId xmlns:a16="http://schemas.microsoft.com/office/drawing/2014/main" id="{AA6128C5-BEB1-AB6B-9C2B-557CB0EC9C3B}"/>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93" name="Text Box 89">
                  <a:extLst>
                    <a:ext uri="{FF2B5EF4-FFF2-40B4-BE49-F238E27FC236}">
                      <a16:creationId xmlns:a16="http://schemas.microsoft.com/office/drawing/2014/main" id="{57AED702-99DE-E51D-BAAE-9604834E9526}"/>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3</a:t>
                  </a:r>
                </a:p>
              </p:txBody>
            </p:sp>
          </p:grpSp>
        </p:grpSp>
        <p:grpSp>
          <p:nvGrpSpPr>
            <p:cNvPr id="5147" name="Group 90">
              <a:extLst>
                <a:ext uri="{FF2B5EF4-FFF2-40B4-BE49-F238E27FC236}">
                  <a16:creationId xmlns:a16="http://schemas.microsoft.com/office/drawing/2014/main" id="{5B9314F1-D5D3-CB63-117C-82A7D49D5260}"/>
                </a:ext>
              </a:extLst>
            </p:cNvPr>
            <p:cNvGrpSpPr>
              <a:grpSpLocks/>
            </p:cNvGrpSpPr>
            <p:nvPr/>
          </p:nvGrpSpPr>
          <p:grpSpPr bwMode="auto">
            <a:xfrm>
              <a:off x="205" y="3717"/>
              <a:ext cx="1588" cy="231"/>
              <a:chOff x="204" y="3657"/>
              <a:chExt cx="1588" cy="231"/>
            </a:xfrm>
          </p:grpSpPr>
          <p:sp>
            <p:nvSpPr>
              <p:cNvPr id="141386" name="Rectangle 91">
                <a:extLst>
                  <a:ext uri="{FF2B5EF4-FFF2-40B4-BE49-F238E27FC236}">
                    <a16:creationId xmlns:a16="http://schemas.microsoft.com/office/drawing/2014/main" id="{00C9240F-BAEF-5367-190B-934DA876911B}"/>
                  </a:ext>
                </a:extLst>
              </p:cNvPr>
              <p:cNvSpPr>
                <a:spLocks noChangeArrowheads="1"/>
              </p:cNvSpPr>
              <p:nvPr/>
            </p:nvSpPr>
            <p:spPr bwMode="auto">
              <a:xfrm>
                <a:off x="521" y="3657"/>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87" name="Group 92">
                <a:extLst>
                  <a:ext uri="{FF2B5EF4-FFF2-40B4-BE49-F238E27FC236}">
                    <a16:creationId xmlns:a16="http://schemas.microsoft.com/office/drawing/2014/main" id="{052BC36B-B848-5725-58AF-3011899137DB}"/>
                  </a:ext>
                </a:extLst>
              </p:cNvPr>
              <p:cNvGrpSpPr>
                <a:grpSpLocks/>
              </p:cNvGrpSpPr>
              <p:nvPr/>
            </p:nvGrpSpPr>
            <p:grpSpPr bwMode="auto">
              <a:xfrm>
                <a:off x="204" y="3657"/>
                <a:ext cx="227" cy="231"/>
                <a:chOff x="204" y="3657"/>
                <a:chExt cx="227" cy="231"/>
              </a:xfrm>
            </p:grpSpPr>
            <p:sp>
              <p:nvSpPr>
                <p:cNvPr id="141388" name="Oval 93">
                  <a:extLst>
                    <a:ext uri="{FF2B5EF4-FFF2-40B4-BE49-F238E27FC236}">
                      <a16:creationId xmlns:a16="http://schemas.microsoft.com/office/drawing/2014/main" id="{06D35069-782A-0A22-CA55-269CC3C6B9F7}"/>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89" name="Text Box 94">
                  <a:extLst>
                    <a:ext uri="{FF2B5EF4-FFF2-40B4-BE49-F238E27FC236}">
                      <a16:creationId xmlns:a16="http://schemas.microsoft.com/office/drawing/2014/main" id="{843C36A6-73B1-C142-636E-D8A9726E1943}"/>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141312" name="Group 95">
              <a:extLst>
                <a:ext uri="{FF2B5EF4-FFF2-40B4-BE49-F238E27FC236}">
                  <a16:creationId xmlns:a16="http://schemas.microsoft.com/office/drawing/2014/main" id="{BA0ED951-E7E4-FDD0-C893-77D12E168D44}"/>
                </a:ext>
              </a:extLst>
            </p:cNvPr>
            <p:cNvGrpSpPr>
              <a:grpSpLocks/>
            </p:cNvGrpSpPr>
            <p:nvPr/>
          </p:nvGrpSpPr>
          <p:grpSpPr bwMode="auto">
            <a:xfrm>
              <a:off x="2109" y="2750"/>
              <a:ext cx="1588" cy="231"/>
              <a:chOff x="1882" y="2704"/>
              <a:chExt cx="1588" cy="231"/>
            </a:xfrm>
          </p:grpSpPr>
          <p:sp>
            <p:nvSpPr>
              <p:cNvPr id="141382" name="Rectangle 96">
                <a:extLst>
                  <a:ext uri="{FF2B5EF4-FFF2-40B4-BE49-F238E27FC236}">
                    <a16:creationId xmlns:a16="http://schemas.microsoft.com/office/drawing/2014/main" id="{69DE5BF6-0CEE-5366-4531-FA52FF998D9E}"/>
                  </a:ext>
                </a:extLst>
              </p:cNvPr>
              <p:cNvSpPr>
                <a:spLocks noChangeArrowheads="1"/>
              </p:cNvSpPr>
              <p:nvPr/>
            </p:nvSpPr>
            <p:spPr bwMode="auto">
              <a:xfrm>
                <a:off x="2199" y="2704"/>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83" name="Group 97">
                <a:extLst>
                  <a:ext uri="{FF2B5EF4-FFF2-40B4-BE49-F238E27FC236}">
                    <a16:creationId xmlns:a16="http://schemas.microsoft.com/office/drawing/2014/main" id="{C0519B67-4D34-CD35-883C-4650F9367400}"/>
                  </a:ext>
                </a:extLst>
              </p:cNvPr>
              <p:cNvGrpSpPr>
                <a:grpSpLocks/>
              </p:cNvGrpSpPr>
              <p:nvPr/>
            </p:nvGrpSpPr>
            <p:grpSpPr bwMode="auto">
              <a:xfrm>
                <a:off x="1882" y="2704"/>
                <a:ext cx="227" cy="231"/>
                <a:chOff x="1882" y="2704"/>
                <a:chExt cx="227" cy="231"/>
              </a:xfrm>
            </p:grpSpPr>
            <p:sp>
              <p:nvSpPr>
                <p:cNvPr id="141384" name="Oval 98">
                  <a:extLst>
                    <a:ext uri="{FF2B5EF4-FFF2-40B4-BE49-F238E27FC236}">
                      <a16:creationId xmlns:a16="http://schemas.microsoft.com/office/drawing/2014/main" id="{A8EA4949-0FB8-3997-BB9F-FA11F080DAC8}"/>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85" name="Text Box 99">
                  <a:extLst>
                    <a:ext uri="{FF2B5EF4-FFF2-40B4-BE49-F238E27FC236}">
                      <a16:creationId xmlns:a16="http://schemas.microsoft.com/office/drawing/2014/main" id="{5D5AF336-9F09-7E10-DB71-616345DB4196}"/>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141313" name="Group 100">
              <a:extLst>
                <a:ext uri="{FF2B5EF4-FFF2-40B4-BE49-F238E27FC236}">
                  <a16:creationId xmlns:a16="http://schemas.microsoft.com/office/drawing/2014/main" id="{85D10176-0013-8CBA-CB2A-74BC95225AF4}"/>
                </a:ext>
              </a:extLst>
            </p:cNvPr>
            <p:cNvGrpSpPr>
              <a:grpSpLocks/>
            </p:cNvGrpSpPr>
            <p:nvPr/>
          </p:nvGrpSpPr>
          <p:grpSpPr bwMode="auto">
            <a:xfrm>
              <a:off x="2109" y="3071"/>
              <a:ext cx="1588" cy="231"/>
              <a:chOff x="1882" y="3022"/>
              <a:chExt cx="1588" cy="231"/>
            </a:xfrm>
          </p:grpSpPr>
          <p:sp>
            <p:nvSpPr>
              <p:cNvPr id="141378" name="Rectangle 101">
                <a:extLst>
                  <a:ext uri="{FF2B5EF4-FFF2-40B4-BE49-F238E27FC236}">
                    <a16:creationId xmlns:a16="http://schemas.microsoft.com/office/drawing/2014/main" id="{4D4CC487-0110-7500-9A31-E120DE1BC3C5}"/>
                  </a:ext>
                </a:extLst>
              </p:cNvPr>
              <p:cNvSpPr>
                <a:spLocks noChangeArrowheads="1"/>
              </p:cNvSpPr>
              <p:nvPr/>
            </p:nvSpPr>
            <p:spPr bwMode="auto">
              <a:xfrm>
                <a:off x="2199" y="3022"/>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79" name="Group 102">
                <a:extLst>
                  <a:ext uri="{FF2B5EF4-FFF2-40B4-BE49-F238E27FC236}">
                    <a16:creationId xmlns:a16="http://schemas.microsoft.com/office/drawing/2014/main" id="{FA9316A6-6BD5-3049-935D-86C12DF48573}"/>
                  </a:ext>
                </a:extLst>
              </p:cNvPr>
              <p:cNvGrpSpPr>
                <a:grpSpLocks/>
              </p:cNvGrpSpPr>
              <p:nvPr/>
            </p:nvGrpSpPr>
            <p:grpSpPr bwMode="auto">
              <a:xfrm>
                <a:off x="1882" y="3022"/>
                <a:ext cx="227" cy="231"/>
                <a:chOff x="1882" y="3022"/>
                <a:chExt cx="227" cy="231"/>
              </a:xfrm>
            </p:grpSpPr>
            <p:sp>
              <p:nvSpPr>
                <p:cNvPr id="141380" name="Oval 103">
                  <a:extLst>
                    <a:ext uri="{FF2B5EF4-FFF2-40B4-BE49-F238E27FC236}">
                      <a16:creationId xmlns:a16="http://schemas.microsoft.com/office/drawing/2014/main" id="{3E68BC57-7FDC-B956-406D-E7537ECAFAC6}"/>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81" name="Text Box 104">
                  <a:extLst>
                    <a:ext uri="{FF2B5EF4-FFF2-40B4-BE49-F238E27FC236}">
                      <a16:creationId xmlns:a16="http://schemas.microsoft.com/office/drawing/2014/main" id="{0E35AAD4-7A7A-20FE-F6AF-8647B4121B25}"/>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141314" name="Group 105">
              <a:extLst>
                <a:ext uri="{FF2B5EF4-FFF2-40B4-BE49-F238E27FC236}">
                  <a16:creationId xmlns:a16="http://schemas.microsoft.com/office/drawing/2014/main" id="{1488C149-C107-9F9C-8A97-6721F2E317EE}"/>
                </a:ext>
              </a:extLst>
            </p:cNvPr>
            <p:cNvGrpSpPr>
              <a:grpSpLocks/>
            </p:cNvGrpSpPr>
            <p:nvPr/>
          </p:nvGrpSpPr>
          <p:grpSpPr bwMode="auto">
            <a:xfrm>
              <a:off x="2110" y="3389"/>
              <a:ext cx="1588" cy="231"/>
              <a:chOff x="1882" y="3339"/>
              <a:chExt cx="1588" cy="231"/>
            </a:xfrm>
          </p:grpSpPr>
          <p:sp>
            <p:nvSpPr>
              <p:cNvPr id="141374" name="Rectangle 106">
                <a:extLst>
                  <a:ext uri="{FF2B5EF4-FFF2-40B4-BE49-F238E27FC236}">
                    <a16:creationId xmlns:a16="http://schemas.microsoft.com/office/drawing/2014/main" id="{8BEE0E58-FF9A-C852-C177-4C435F39F2BD}"/>
                  </a:ext>
                </a:extLst>
              </p:cNvPr>
              <p:cNvSpPr>
                <a:spLocks noChangeArrowheads="1"/>
              </p:cNvSpPr>
              <p:nvPr/>
            </p:nvSpPr>
            <p:spPr bwMode="auto">
              <a:xfrm>
                <a:off x="2199" y="3339"/>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75" name="Group 107">
                <a:extLst>
                  <a:ext uri="{FF2B5EF4-FFF2-40B4-BE49-F238E27FC236}">
                    <a16:creationId xmlns:a16="http://schemas.microsoft.com/office/drawing/2014/main" id="{5E982A69-5A5B-D09A-2AD7-ED32034FF869}"/>
                  </a:ext>
                </a:extLst>
              </p:cNvPr>
              <p:cNvGrpSpPr>
                <a:grpSpLocks/>
              </p:cNvGrpSpPr>
              <p:nvPr/>
            </p:nvGrpSpPr>
            <p:grpSpPr bwMode="auto">
              <a:xfrm>
                <a:off x="1882" y="3339"/>
                <a:ext cx="227" cy="231"/>
                <a:chOff x="1882" y="3339"/>
                <a:chExt cx="227" cy="231"/>
              </a:xfrm>
            </p:grpSpPr>
            <p:sp>
              <p:nvSpPr>
                <p:cNvPr id="141376" name="Oval 108">
                  <a:extLst>
                    <a:ext uri="{FF2B5EF4-FFF2-40B4-BE49-F238E27FC236}">
                      <a16:creationId xmlns:a16="http://schemas.microsoft.com/office/drawing/2014/main" id="{69DB159E-2DBA-2144-E223-C4C31B825D6E}"/>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77" name="Text Box 109">
                  <a:extLst>
                    <a:ext uri="{FF2B5EF4-FFF2-40B4-BE49-F238E27FC236}">
                      <a16:creationId xmlns:a16="http://schemas.microsoft.com/office/drawing/2014/main" id="{E8ECE754-4367-FAAD-1BEE-D9E68BE17DC8}"/>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141316" name="Group 188">
              <a:extLst>
                <a:ext uri="{FF2B5EF4-FFF2-40B4-BE49-F238E27FC236}">
                  <a16:creationId xmlns:a16="http://schemas.microsoft.com/office/drawing/2014/main" id="{9FECF567-5079-318A-4FC4-310706A2F950}"/>
                </a:ext>
              </a:extLst>
            </p:cNvPr>
            <p:cNvGrpSpPr>
              <a:grpSpLocks/>
            </p:cNvGrpSpPr>
            <p:nvPr/>
          </p:nvGrpSpPr>
          <p:grpSpPr bwMode="auto">
            <a:xfrm>
              <a:off x="1565" y="346"/>
              <a:ext cx="2994" cy="2181"/>
              <a:chOff x="1565" y="346"/>
              <a:chExt cx="2994" cy="2181"/>
            </a:xfrm>
          </p:grpSpPr>
          <p:pic>
            <p:nvPicPr>
              <p:cNvPr id="141317" name="Picture 67" descr="seeigel">
                <a:extLst>
                  <a:ext uri="{FF2B5EF4-FFF2-40B4-BE49-F238E27FC236}">
                    <a16:creationId xmlns:a16="http://schemas.microsoft.com/office/drawing/2014/main" id="{AD3B0888-236A-76AD-7487-DC6AE54A5C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2" y="527"/>
                <a:ext cx="2416" cy="1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1318" name="Group 173">
                <a:extLst>
                  <a:ext uri="{FF2B5EF4-FFF2-40B4-BE49-F238E27FC236}">
                    <a16:creationId xmlns:a16="http://schemas.microsoft.com/office/drawing/2014/main" id="{BA5A95F5-4E0A-9C71-F214-E6E4528A44A8}"/>
                  </a:ext>
                </a:extLst>
              </p:cNvPr>
              <p:cNvGrpSpPr>
                <a:grpSpLocks/>
              </p:cNvGrpSpPr>
              <p:nvPr/>
            </p:nvGrpSpPr>
            <p:grpSpPr bwMode="auto">
              <a:xfrm>
                <a:off x="1565" y="1706"/>
                <a:ext cx="453" cy="231"/>
                <a:chOff x="1565" y="1706"/>
                <a:chExt cx="453" cy="231"/>
              </a:xfrm>
            </p:grpSpPr>
            <p:grpSp>
              <p:nvGrpSpPr>
                <p:cNvPr id="141359" name="Group 152">
                  <a:extLst>
                    <a:ext uri="{FF2B5EF4-FFF2-40B4-BE49-F238E27FC236}">
                      <a16:creationId xmlns:a16="http://schemas.microsoft.com/office/drawing/2014/main" id="{893F0F26-8B89-EBA1-D3F0-83F3B3177228}"/>
                    </a:ext>
                  </a:extLst>
                </p:cNvPr>
                <p:cNvGrpSpPr>
                  <a:grpSpLocks/>
                </p:cNvGrpSpPr>
                <p:nvPr/>
              </p:nvGrpSpPr>
              <p:grpSpPr bwMode="auto">
                <a:xfrm>
                  <a:off x="1565" y="1706"/>
                  <a:ext cx="227" cy="231"/>
                  <a:chOff x="205" y="390"/>
                  <a:chExt cx="227" cy="231"/>
                </a:xfrm>
              </p:grpSpPr>
              <p:sp>
                <p:nvSpPr>
                  <p:cNvPr id="141361" name="Oval 153">
                    <a:extLst>
                      <a:ext uri="{FF2B5EF4-FFF2-40B4-BE49-F238E27FC236}">
                        <a16:creationId xmlns:a16="http://schemas.microsoft.com/office/drawing/2014/main" id="{2BC06A78-D1D6-F7E0-5687-68099D863729}"/>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69" name="Text Box 154">
                    <a:extLst>
                      <a:ext uri="{FF2B5EF4-FFF2-40B4-BE49-F238E27FC236}">
                        <a16:creationId xmlns:a16="http://schemas.microsoft.com/office/drawing/2014/main" id="{9AC1347A-D021-5F7E-46C8-D31B82D09966}"/>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sp>
              <p:nvSpPr>
                <p:cNvPr id="141360" name="Line 158">
                  <a:extLst>
                    <a:ext uri="{FF2B5EF4-FFF2-40B4-BE49-F238E27FC236}">
                      <a16:creationId xmlns:a16="http://schemas.microsoft.com/office/drawing/2014/main" id="{F5CC94D1-359E-EF6E-78A4-E09B5E37D552}"/>
                    </a:ext>
                  </a:extLst>
                </p:cNvPr>
                <p:cNvSpPr>
                  <a:spLocks noChangeShapeType="1"/>
                </p:cNvSpPr>
                <p:nvPr/>
              </p:nvSpPr>
              <p:spPr bwMode="auto">
                <a:xfrm flipV="1">
                  <a:off x="1791" y="1752"/>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9" name="Group 172">
                <a:extLst>
                  <a:ext uri="{FF2B5EF4-FFF2-40B4-BE49-F238E27FC236}">
                    <a16:creationId xmlns:a16="http://schemas.microsoft.com/office/drawing/2014/main" id="{6CE74B37-0D05-F506-FAFA-4DFCD90FAE79}"/>
                  </a:ext>
                </a:extLst>
              </p:cNvPr>
              <p:cNvGrpSpPr>
                <a:grpSpLocks/>
              </p:cNvGrpSpPr>
              <p:nvPr/>
            </p:nvGrpSpPr>
            <p:grpSpPr bwMode="auto">
              <a:xfrm>
                <a:off x="1610" y="1253"/>
                <a:ext cx="499" cy="272"/>
                <a:chOff x="1610" y="1253"/>
                <a:chExt cx="499" cy="272"/>
              </a:xfrm>
            </p:grpSpPr>
            <p:grpSp>
              <p:nvGrpSpPr>
                <p:cNvPr id="141355" name="Group 149">
                  <a:extLst>
                    <a:ext uri="{FF2B5EF4-FFF2-40B4-BE49-F238E27FC236}">
                      <a16:creationId xmlns:a16="http://schemas.microsoft.com/office/drawing/2014/main" id="{3FDF134C-7B11-25F6-9ACC-AE496101C91A}"/>
                    </a:ext>
                  </a:extLst>
                </p:cNvPr>
                <p:cNvGrpSpPr>
                  <a:grpSpLocks/>
                </p:cNvGrpSpPr>
                <p:nvPr/>
              </p:nvGrpSpPr>
              <p:grpSpPr bwMode="auto">
                <a:xfrm>
                  <a:off x="1610" y="1253"/>
                  <a:ext cx="227" cy="231"/>
                  <a:chOff x="158" y="709"/>
                  <a:chExt cx="227" cy="231"/>
                </a:xfrm>
              </p:grpSpPr>
              <p:sp>
                <p:nvSpPr>
                  <p:cNvPr id="141357" name="Oval 150">
                    <a:extLst>
                      <a:ext uri="{FF2B5EF4-FFF2-40B4-BE49-F238E27FC236}">
                        <a16:creationId xmlns:a16="http://schemas.microsoft.com/office/drawing/2014/main" id="{80039FA2-9B45-6D9B-DD50-43C9F1C0FFDC}"/>
                      </a:ext>
                    </a:extLst>
                  </p:cNvPr>
                  <p:cNvSpPr>
                    <a:spLocks noChangeArrowheads="1"/>
                  </p:cNvSpPr>
                  <p:nvPr/>
                </p:nvSpPr>
                <p:spPr bwMode="auto">
                  <a:xfrm>
                    <a:off x="158"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8" name="Text Box 151">
                    <a:extLst>
                      <a:ext uri="{FF2B5EF4-FFF2-40B4-BE49-F238E27FC236}">
                        <a16:creationId xmlns:a16="http://schemas.microsoft.com/office/drawing/2014/main" id="{68963584-540A-5087-76A3-C3CCF065BD76}"/>
                      </a:ext>
                    </a:extLst>
                  </p:cNvPr>
                  <p:cNvSpPr txBox="1">
                    <a:spLocks noChangeArrowheads="1"/>
                  </p:cNvSpPr>
                  <p:nvPr/>
                </p:nvSpPr>
                <p:spPr bwMode="auto">
                  <a:xfrm>
                    <a:off x="158" y="70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sp>
              <p:nvSpPr>
                <p:cNvPr id="141356" name="Line 159">
                  <a:extLst>
                    <a:ext uri="{FF2B5EF4-FFF2-40B4-BE49-F238E27FC236}">
                      <a16:creationId xmlns:a16="http://schemas.microsoft.com/office/drawing/2014/main" id="{6549A085-0915-424F-7A3B-4A31152A6D03}"/>
                    </a:ext>
                  </a:extLst>
                </p:cNvPr>
                <p:cNvSpPr>
                  <a:spLocks noChangeShapeType="1"/>
                </p:cNvSpPr>
                <p:nvPr/>
              </p:nvSpPr>
              <p:spPr bwMode="auto">
                <a:xfrm>
                  <a:off x="1837" y="1389"/>
                  <a:ext cx="27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3" name="Group 174">
                <a:extLst>
                  <a:ext uri="{FF2B5EF4-FFF2-40B4-BE49-F238E27FC236}">
                    <a16:creationId xmlns:a16="http://schemas.microsoft.com/office/drawing/2014/main" id="{32F5F2EA-01B1-2C8F-C5F4-98060A8FBE0C}"/>
                  </a:ext>
                </a:extLst>
              </p:cNvPr>
              <p:cNvGrpSpPr>
                <a:grpSpLocks/>
              </p:cNvGrpSpPr>
              <p:nvPr/>
            </p:nvGrpSpPr>
            <p:grpSpPr bwMode="auto">
              <a:xfrm>
                <a:off x="2290" y="391"/>
                <a:ext cx="545" cy="816"/>
                <a:chOff x="2290" y="391"/>
                <a:chExt cx="545" cy="816"/>
              </a:xfrm>
            </p:grpSpPr>
            <p:grpSp>
              <p:nvGrpSpPr>
                <p:cNvPr id="141347" name="Group 134">
                  <a:extLst>
                    <a:ext uri="{FF2B5EF4-FFF2-40B4-BE49-F238E27FC236}">
                      <a16:creationId xmlns:a16="http://schemas.microsoft.com/office/drawing/2014/main" id="{CA991A82-F2F4-4E25-A190-2A464F014DB5}"/>
                    </a:ext>
                  </a:extLst>
                </p:cNvPr>
                <p:cNvGrpSpPr>
                  <a:grpSpLocks/>
                </p:cNvGrpSpPr>
                <p:nvPr/>
              </p:nvGrpSpPr>
              <p:grpSpPr bwMode="auto">
                <a:xfrm>
                  <a:off x="2290" y="391"/>
                  <a:ext cx="227" cy="231"/>
                  <a:chOff x="612" y="1207"/>
                  <a:chExt cx="227" cy="231"/>
                </a:xfrm>
              </p:grpSpPr>
              <p:sp>
                <p:nvSpPr>
                  <p:cNvPr id="141349" name="Oval 135">
                    <a:extLst>
                      <a:ext uri="{FF2B5EF4-FFF2-40B4-BE49-F238E27FC236}">
                        <a16:creationId xmlns:a16="http://schemas.microsoft.com/office/drawing/2014/main" id="{C8D29A37-FC47-4737-30E1-7FC76340FD1D}"/>
                      </a:ext>
                    </a:extLst>
                  </p:cNvPr>
                  <p:cNvSpPr>
                    <a:spLocks noChangeArrowheads="1"/>
                  </p:cNvSpPr>
                  <p:nvPr/>
                </p:nvSpPr>
                <p:spPr bwMode="auto">
                  <a:xfrm>
                    <a:off x="612"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0" name="Text Box 136">
                    <a:extLst>
                      <a:ext uri="{FF2B5EF4-FFF2-40B4-BE49-F238E27FC236}">
                        <a16:creationId xmlns:a16="http://schemas.microsoft.com/office/drawing/2014/main" id="{98C69007-D9CA-2CB8-8857-7E7FE217E73C}"/>
                      </a:ext>
                    </a:extLst>
                  </p:cNvPr>
                  <p:cNvSpPr txBox="1">
                    <a:spLocks noChangeArrowheads="1"/>
                  </p:cNvSpPr>
                  <p:nvPr/>
                </p:nvSpPr>
                <p:spPr bwMode="auto">
                  <a:xfrm>
                    <a:off x="612"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3</a:t>
                    </a:r>
                  </a:p>
                </p:txBody>
              </p:sp>
            </p:grpSp>
            <p:sp>
              <p:nvSpPr>
                <p:cNvPr id="141348" name="Line 163">
                  <a:extLst>
                    <a:ext uri="{FF2B5EF4-FFF2-40B4-BE49-F238E27FC236}">
                      <a16:creationId xmlns:a16="http://schemas.microsoft.com/office/drawing/2014/main" id="{D891503C-8178-E87B-9D05-B47859A6427D}"/>
                    </a:ext>
                  </a:extLst>
                </p:cNvPr>
                <p:cNvSpPr>
                  <a:spLocks noChangeShapeType="1"/>
                </p:cNvSpPr>
                <p:nvPr/>
              </p:nvSpPr>
              <p:spPr bwMode="auto">
                <a:xfrm>
                  <a:off x="2426" y="618"/>
                  <a:ext cx="409" cy="5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4" name="Group 175">
                <a:extLst>
                  <a:ext uri="{FF2B5EF4-FFF2-40B4-BE49-F238E27FC236}">
                    <a16:creationId xmlns:a16="http://schemas.microsoft.com/office/drawing/2014/main" id="{A404917E-A632-31F6-FD69-9D6147EE06E6}"/>
                  </a:ext>
                </a:extLst>
              </p:cNvPr>
              <p:cNvGrpSpPr>
                <a:grpSpLocks/>
              </p:cNvGrpSpPr>
              <p:nvPr/>
            </p:nvGrpSpPr>
            <p:grpSpPr bwMode="auto">
              <a:xfrm>
                <a:off x="2789" y="346"/>
                <a:ext cx="272" cy="475"/>
                <a:chOff x="2789" y="346"/>
                <a:chExt cx="272" cy="475"/>
              </a:xfrm>
            </p:grpSpPr>
            <p:grpSp>
              <p:nvGrpSpPr>
                <p:cNvPr id="141343" name="Group 140">
                  <a:extLst>
                    <a:ext uri="{FF2B5EF4-FFF2-40B4-BE49-F238E27FC236}">
                      <a16:creationId xmlns:a16="http://schemas.microsoft.com/office/drawing/2014/main" id="{68DE6749-5614-A094-1195-F2BD1D15317F}"/>
                    </a:ext>
                  </a:extLst>
                </p:cNvPr>
                <p:cNvGrpSpPr>
                  <a:grpSpLocks/>
                </p:cNvGrpSpPr>
                <p:nvPr/>
              </p:nvGrpSpPr>
              <p:grpSpPr bwMode="auto">
                <a:xfrm>
                  <a:off x="2789" y="346"/>
                  <a:ext cx="227" cy="231"/>
                  <a:chOff x="930" y="482"/>
                  <a:chExt cx="227" cy="231"/>
                </a:xfrm>
              </p:grpSpPr>
              <p:sp>
                <p:nvSpPr>
                  <p:cNvPr id="141345" name="Oval 141">
                    <a:extLst>
                      <a:ext uri="{FF2B5EF4-FFF2-40B4-BE49-F238E27FC236}">
                        <a16:creationId xmlns:a16="http://schemas.microsoft.com/office/drawing/2014/main" id="{F00BF666-F765-502F-DF85-B2A1680833D8}"/>
                      </a:ext>
                    </a:extLst>
                  </p:cNvPr>
                  <p:cNvSpPr>
                    <a:spLocks noChangeArrowheads="1"/>
                  </p:cNvSpPr>
                  <p:nvPr/>
                </p:nvSpPr>
                <p:spPr bwMode="auto">
                  <a:xfrm>
                    <a:off x="930" y="48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6" name="Text Box 142">
                    <a:extLst>
                      <a:ext uri="{FF2B5EF4-FFF2-40B4-BE49-F238E27FC236}">
                        <a16:creationId xmlns:a16="http://schemas.microsoft.com/office/drawing/2014/main" id="{15186B42-B784-AF6E-6A81-A0D312D6233C}"/>
                      </a:ext>
                    </a:extLst>
                  </p:cNvPr>
                  <p:cNvSpPr txBox="1">
                    <a:spLocks noChangeArrowheads="1"/>
                  </p:cNvSpPr>
                  <p:nvPr/>
                </p:nvSpPr>
                <p:spPr bwMode="auto">
                  <a:xfrm>
                    <a:off x="930" y="48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4</a:t>
                    </a:r>
                  </a:p>
                </p:txBody>
              </p:sp>
            </p:grpSp>
            <p:sp>
              <p:nvSpPr>
                <p:cNvPr id="141344" name="Line 164">
                  <a:extLst>
                    <a:ext uri="{FF2B5EF4-FFF2-40B4-BE49-F238E27FC236}">
                      <a16:creationId xmlns:a16="http://schemas.microsoft.com/office/drawing/2014/main" id="{653F24A4-3B76-4E68-A020-4A8F32FBBC04}"/>
                    </a:ext>
                  </a:extLst>
                </p:cNvPr>
                <p:cNvSpPr>
                  <a:spLocks noChangeShapeType="1"/>
                </p:cNvSpPr>
                <p:nvPr/>
              </p:nvSpPr>
              <p:spPr bwMode="auto">
                <a:xfrm>
                  <a:off x="2925" y="572"/>
                  <a:ext cx="136" cy="2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5" name="Group 176">
                <a:extLst>
                  <a:ext uri="{FF2B5EF4-FFF2-40B4-BE49-F238E27FC236}">
                    <a16:creationId xmlns:a16="http://schemas.microsoft.com/office/drawing/2014/main" id="{D97CA94B-58C6-EB2E-F9A0-02F101F218EB}"/>
                  </a:ext>
                </a:extLst>
              </p:cNvPr>
              <p:cNvGrpSpPr>
                <a:grpSpLocks/>
              </p:cNvGrpSpPr>
              <p:nvPr/>
            </p:nvGrpSpPr>
            <p:grpSpPr bwMode="auto">
              <a:xfrm>
                <a:off x="3198" y="346"/>
                <a:ext cx="499" cy="501"/>
                <a:chOff x="3198" y="346"/>
                <a:chExt cx="499" cy="501"/>
              </a:xfrm>
            </p:grpSpPr>
            <p:grpSp>
              <p:nvGrpSpPr>
                <p:cNvPr id="141338" name="Group 131">
                  <a:extLst>
                    <a:ext uri="{FF2B5EF4-FFF2-40B4-BE49-F238E27FC236}">
                      <a16:creationId xmlns:a16="http://schemas.microsoft.com/office/drawing/2014/main" id="{5224824C-9CA7-53EA-26DD-7D3F19B3B072}"/>
                    </a:ext>
                  </a:extLst>
                </p:cNvPr>
                <p:cNvGrpSpPr>
                  <a:grpSpLocks/>
                </p:cNvGrpSpPr>
                <p:nvPr/>
              </p:nvGrpSpPr>
              <p:grpSpPr bwMode="auto">
                <a:xfrm>
                  <a:off x="3470" y="346"/>
                  <a:ext cx="227" cy="231"/>
                  <a:chOff x="340" y="1706"/>
                  <a:chExt cx="227" cy="231"/>
                </a:xfrm>
              </p:grpSpPr>
              <p:sp>
                <p:nvSpPr>
                  <p:cNvPr id="141341" name="Oval 132">
                    <a:extLst>
                      <a:ext uri="{FF2B5EF4-FFF2-40B4-BE49-F238E27FC236}">
                        <a16:creationId xmlns:a16="http://schemas.microsoft.com/office/drawing/2014/main" id="{2ACA7A3B-F590-28CB-F78A-CF895A79541E}"/>
                      </a:ext>
                    </a:extLst>
                  </p:cNvPr>
                  <p:cNvSpPr>
                    <a:spLocks noChangeArrowheads="1"/>
                  </p:cNvSpPr>
                  <p:nvPr/>
                </p:nvSpPr>
                <p:spPr bwMode="auto">
                  <a:xfrm>
                    <a:off x="340"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2" name="Text Box 133">
                    <a:extLst>
                      <a:ext uri="{FF2B5EF4-FFF2-40B4-BE49-F238E27FC236}">
                        <a16:creationId xmlns:a16="http://schemas.microsoft.com/office/drawing/2014/main" id="{C7D165BD-F3B5-CF60-69EE-59936B812587}"/>
                      </a:ext>
                    </a:extLst>
                  </p:cNvPr>
                  <p:cNvSpPr txBox="1">
                    <a:spLocks noChangeArrowheads="1"/>
                  </p:cNvSpPr>
                  <p:nvPr/>
                </p:nvSpPr>
                <p:spPr bwMode="auto">
                  <a:xfrm>
                    <a:off x="340"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5</a:t>
                    </a:r>
                  </a:p>
                </p:txBody>
              </p:sp>
            </p:grpSp>
            <p:sp>
              <p:nvSpPr>
                <p:cNvPr id="141340" name="Line 166">
                  <a:extLst>
                    <a:ext uri="{FF2B5EF4-FFF2-40B4-BE49-F238E27FC236}">
                      <a16:creationId xmlns:a16="http://schemas.microsoft.com/office/drawing/2014/main" id="{F7536490-B57E-3AAD-7CA4-8C8CAB2E0FCB}"/>
                    </a:ext>
                  </a:extLst>
                </p:cNvPr>
                <p:cNvSpPr>
                  <a:spLocks noChangeShapeType="1"/>
                </p:cNvSpPr>
                <p:nvPr/>
              </p:nvSpPr>
              <p:spPr bwMode="auto">
                <a:xfrm flipH="1">
                  <a:off x="3198" y="482"/>
                  <a:ext cx="272" cy="36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6" name="Group 178">
                <a:extLst>
                  <a:ext uri="{FF2B5EF4-FFF2-40B4-BE49-F238E27FC236}">
                    <a16:creationId xmlns:a16="http://schemas.microsoft.com/office/drawing/2014/main" id="{CAE6EEF7-AF53-B479-FBC9-C8E3F7BE381E}"/>
                  </a:ext>
                </a:extLst>
              </p:cNvPr>
              <p:cNvGrpSpPr>
                <a:grpSpLocks/>
              </p:cNvGrpSpPr>
              <p:nvPr/>
            </p:nvGrpSpPr>
            <p:grpSpPr bwMode="auto">
              <a:xfrm>
                <a:off x="3334" y="1298"/>
                <a:ext cx="1225" cy="272"/>
                <a:chOff x="3334" y="1298"/>
                <a:chExt cx="1225" cy="272"/>
              </a:xfrm>
            </p:grpSpPr>
            <p:grpSp>
              <p:nvGrpSpPr>
                <p:cNvPr id="141334" name="Group 155">
                  <a:extLst>
                    <a:ext uri="{FF2B5EF4-FFF2-40B4-BE49-F238E27FC236}">
                      <a16:creationId xmlns:a16="http://schemas.microsoft.com/office/drawing/2014/main" id="{C116097B-EDA7-4D2F-3474-920302DAE921}"/>
                    </a:ext>
                  </a:extLst>
                </p:cNvPr>
                <p:cNvGrpSpPr>
                  <a:grpSpLocks/>
                </p:cNvGrpSpPr>
                <p:nvPr/>
              </p:nvGrpSpPr>
              <p:grpSpPr bwMode="auto">
                <a:xfrm>
                  <a:off x="4332" y="1298"/>
                  <a:ext cx="227" cy="231"/>
                  <a:chOff x="68" y="1979"/>
                  <a:chExt cx="227" cy="231"/>
                </a:xfrm>
              </p:grpSpPr>
              <p:sp>
                <p:nvSpPr>
                  <p:cNvPr id="141336" name="Oval 156">
                    <a:extLst>
                      <a:ext uri="{FF2B5EF4-FFF2-40B4-BE49-F238E27FC236}">
                        <a16:creationId xmlns:a16="http://schemas.microsoft.com/office/drawing/2014/main" id="{4DD9B3C8-0896-471F-035E-EBD3B05C0250}"/>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37" name="Text Box 157">
                    <a:extLst>
                      <a:ext uri="{FF2B5EF4-FFF2-40B4-BE49-F238E27FC236}">
                        <a16:creationId xmlns:a16="http://schemas.microsoft.com/office/drawing/2014/main" id="{CBB6E742-B477-F4D1-3CA4-CFA92EA96705}"/>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6</a:t>
                    </a:r>
                  </a:p>
                </p:txBody>
              </p:sp>
            </p:grpSp>
            <p:sp>
              <p:nvSpPr>
                <p:cNvPr id="141335" name="Line 168">
                  <a:extLst>
                    <a:ext uri="{FF2B5EF4-FFF2-40B4-BE49-F238E27FC236}">
                      <a16:creationId xmlns:a16="http://schemas.microsoft.com/office/drawing/2014/main" id="{C2A99A5F-2EA9-849D-F164-AF55F883D3F1}"/>
                    </a:ext>
                  </a:extLst>
                </p:cNvPr>
                <p:cNvSpPr>
                  <a:spLocks noChangeShapeType="1"/>
                </p:cNvSpPr>
                <p:nvPr/>
              </p:nvSpPr>
              <p:spPr bwMode="auto">
                <a:xfrm flipH="1">
                  <a:off x="3334" y="1389"/>
                  <a:ext cx="998"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8" name="Group 179">
                <a:extLst>
                  <a:ext uri="{FF2B5EF4-FFF2-40B4-BE49-F238E27FC236}">
                    <a16:creationId xmlns:a16="http://schemas.microsoft.com/office/drawing/2014/main" id="{A1B73F9B-659E-EDDA-2EB7-08E24CA2461C}"/>
                  </a:ext>
                </a:extLst>
              </p:cNvPr>
              <p:cNvGrpSpPr>
                <a:grpSpLocks/>
              </p:cNvGrpSpPr>
              <p:nvPr/>
            </p:nvGrpSpPr>
            <p:grpSpPr bwMode="auto">
              <a:xfrm>
                <a:off x="3096" y="2160"/>
                <a:ext cx="238" cy="367"/>
                <a:chOff x="3096" y="2160"/>
                <a:chExt cx="238" cy="367"/>
              </a:xfrm>
            </p:grpSpPr>
            <p:grpSp>
              <p:nvGrpSpPr>
                <p:cNvPr id="141329" name="Group 143">
                  <a:extLst>
                    <a:ext uri="{FF2B5EF4-FFF2-40B4-BE49-F238E27FC236}">
                      <a16:creationId xmlns:a16="http://schemas.microsoft.com/office/drawing/2014/main" id="{9109BC4E-033E-F540-C9FA-4A32513CAC9D}"/>
                    </a:ext>
                  </a:extLst>
                </p:cNvPr>
                <p:cNvGrpSpPr>
                  <a:grpSpLocks/>
                </p:cNvGrpSpPr>
                <p:nvPr/>
              </p:nvGrpSpPr>
              <p:grpSpPr bwMode="auto">
                <a:xfrm>
                  <a:off x="3107" y="2296"/>
                  <a:ext cx="227" cy="231"/>
                  <a:chOff x="68" y="1979"/>
                  <a:chExt cx="227" cy="231"/>
                </a:xfrm>
              </p:grpSpPr>
              <p:sp>
                <p:nvSpPr>
                  <p:cNvPr id="141331" name="Oval 144">
                    <a:extLst>
                      <a:ext uri="{FF2B5EF4-FFF2-40B4-BE49-F238E27FC236}">
                        <a16:creationId xmlns:a16="http://schemas.microsoft.com/office/drawing/2014/main" id="{EC52AF8D-0B9C-D503-0229-5B05AF3BF1D7}"/>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32" name="Text Box 145">
                    <a:extLst>
                      <a:ext uri="{FF2B5EF4-FFF2-40B4-BE49-F238E27FC236}">
                        <a16:creationId xmlns:a16="http://schemas.microsoft.com/office/drawing/2014/main" id="{BA24004E-C8C0-2CB8-A386-19B618E81D5A}"/>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7</a:t>
                    </a:r>
                  </a:p>
                </p:txBody>
              </p:sp>
            </p:grpSp>
            <p:sp>
              <p:nvSpPr>
                <p:cNvPr id="141330" name="Line 169">
                  <a:extLst>
                    <a:ext uri="{FF2B5EF4-FFF2-40B4-BE49-F238E27FC236}">
                      <a16:creationId xmlns:a16="http://schemas.microsoft.com/office/drawing/2014/main" id="{7FE526EB-98AB-B7A3-9C45-D2A9B9477A8B}"/>
                    </a:ext>
                  </a:extLst>
                </p:cNvPr>
                <p:cNvSpPr>
                  <a:spLocks noChangeShapeType="1"/>
                </p:cNvSpPr>
                <p:nvPr/>
              </p:nvSpPr>
              <p:spPr bwMode="auto">
                <a:xfrm flipH="1" flipV="1">
                  <a:off x="3096" y="2160"/>
                  <a:ext cx="10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spTree>
    <p:extLst>
      <p:ext uri="{BB962C8B-B14F-4D97-AF65-F5344CB8AC3E}">
        <p14:creationId xmlns:p14="http://schemas.microsoft.com/office/powerpoint/2010/main" val="2293307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10F672C9-09BF-892C-36A2-E758DA8E83D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EAFED04-9B3B-19E2-9389-5A95C92C2B10}"/>
              </a:ext>
            </a:extLst>
          </p:cNvPr>
          <p:cNvSpPr>
            <a:spLocks noGrp="1" noChangeArrowheads="1"/>
          </p:cNvSpPr>
          <p:nvPr>
            <p:ph type="title"/>
          </p:nvPr>
        </p:nvSpPr>
        <p:spPr>
          <a:xfrm>
            <a:off x="457200" y="44450"/>
            <a:ext cx="6275388" cy="527050"/>
          </a:xfrm>
        </p:spPr>
        <p:txBody>
          <a:bodyPr/>
          <a:lstStyle/>
          <a:p>
            <a:r>
              <a:rPr lang="de-DE" altLang="de-DE" dirty="0"/>
              <a:t>Körperbau eines Seeigels</a:t>
            </a:r>
          </a:p>
        </p:txBody>
      </p:sp>
      <p:sp>
        <p:nvSpPr>
          <p:cNvPr id="5123" name="Text Box 4">
            <a:extLst>
              <a:ext uri="{FF2B5EF4-FFF2-40B4-BE49-F238E27FC236}">
                <a16:creationId xmlns:a16="http://schemas.microsoft.com/office/drawing/2014/main" id="{3EE9E651-7E4F-769F-C82D-4913A7F2AC38}"/>
              </a:ext>
            </a:extLst>
          </p:cNvPr>
          <p:cNvSpPr txBox="1">
            <a:spLocks noChangeArrowheads="1"/>
          </p:cNvSpPr>
          <p:nvPr/>
        </p:nvSpPr>
        <p:spPr bwMode="auto">
          <a:xfrm>
            <a:off x="684213" y="1773238"/>
            <a:ext cx="18716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a:latin typeface="Arial" panose="020B0604020202020204" pitchFamily="34" charset="0"/>
            </a:endParaRPr>
          </a:p>
        </p:txBody>
      </p:sp>
      <p:sp>
        <p:nvSpPr>
          <p:cNvPr id="5125" name="Text Box 7">
            <a:extLst>
              <a:ext uri="{FF2B5EF4-FFF2-40B4-BE49-F238E27FC236}">
                <a16:creationId xmlns:a16="http://schemas.microsoft.com/office/drawing/2014/main" id="{FAD353C8-03EB-A524-EF6A-0D6FDA1D4718}"/>
              </a:ext>
            </a:extLst>
          </p:cNvPr>
          <p:cNvSpPr txBox="1">
            <a:spLocks noChangeArrowheads="1"/>
          </p:cNvSpPr>
          <p:nvPr/>
        </p:nvSpPr>
        <p:spPr bwMode="auto">
          <a:xfrm>
            <a:off x="3490913" y="5373688"/>
            <a:ext cx="18716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a:latin typeface="Arial" panose="020B0604020202020204" pitchFamily="34" charset="0"/>
            </a:endParaRPr>
          </a:p>
        </p:txBody>
      </p:sp>
      <p:sp>
        <p:nvSpPr>
          <p:cNvPr id="5126" name="Text Box 8">
            <a:extLst>
              <a:ext uri="{FF2B5EF4-FFF2-40B4-BE49-F238E27FC236}">
                <a16:creationId xmlns:a16="http://schemas.microsoft.com/office/drawing/2014/main" id="{7E490E27-D74D-D002-2337-8502252ED0BE}"/>
              </a:ext>
            </a:extLst>
          </p:cNvPr>
          <p:cNvSpPr txBox="1">
            <a:spLocks noChangeArrowheads="1"/>
          </p:cNvSpPr>
          <p:nvPr/>
        </p:nvSpPr>
        <p:spPr bwMode="auto">
          <a:xfrm>
            <a:off x="6372225" y="620713"/>
            <a:ext cx="18716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endParaRPr lang="de-DE" altLang="de-DE" sz="1600">
              <a:latin typeface="Arial" panose="020B0604020202020204" pitchFamily="34" charset="0"/>
            </a:endParaRPr>
          </a:p>
        </p:txBody>
      </p:sp>
      <p:grpSp>
        <p:nvGrpSpPr>
          <p:cNvPr id="5135" name="Group 177">
            <a:extLst>
              <a:ext uri="{FF2B5EF4-FFF2-40B4-BE49-F238E27FC236}">
                <a16:creationId xmlns:a16="http://schemas.microsoft.com/office/drawing/2014/main" id="{E693A164-1E22-1509-2D2C-45A86CB41E4A}"/>
              </a:ext>
            </a:extLst>
          </p:cNvPr>
          <p:cNvGrpSpPr>
            <a:grpSpLocks/>
          </p:cNvGrpSpPr>
          <p:nvPr/>
        </p:nvGrpSpPr>
        <p:grpSpPr bwMode="auto">
          <a:xfrm>
            <a:off x="4878388" y="884238"/>
            <a:ext cx="1709737" cy="1008062"/>
            <a:chOff x="3073" y="527"/>
            <a:chExt cx="1077" cy="635"/>
          </a:xfrm>
        </p:grpSpPr>
        <p:grpSp>
          <p:nvGrpSpPr>
            <p:cNvPr id="5136" name="Group 128">
              <a:extLst>
                <a:ext uri="{FF2B5EF4-FFF2-40B4-BE49-F238E27FC236}">
                  <a16:creationId xmlns:a16="http://schemas.microsoft.com/office/drawing/2014/main" id="{8CBD230C-7373-04CE-14B8-73A61ECB818B}"/>
                </a:ext>
              </a:extLst>
            </p:cNvPr>
            <p:cNvGrpSpPr>
              <a:grpSpLocks/>
            </p:cNvGrpSpPr>
            <p:nvPr/>
          </p:nvGrpSpPr>
          <p:grpSpPr bwMode="auto">
            <a:xfrm>
              <a:off x="3923" y="527"/>
              <a:ext cx="227" cy="231"/>
              <a:chOff x="657" y="1661"/>
              <a:chExt cx="227" cy="231"/>
            </a:xfrm>
          </p:grpSpPr>
          <p:sp>
            <p:nvSpPr>
              <p:cNvPr id="5138" name="Oval 129">
                <a:extLst>
                  <a:ext uri="{FF2B5EF4-FFF2-40B4-BE49-F238E27FC236}">
                    <a16:creationId xmlns:a16="http://schemas.microsoft.com/office/drawing/2014/main" id="{E6E92BD0-C907-BF96-8E72-F70130C3359F}"/>
                  </a:ext>
                </a:extLst>
              </p:cNvPr>
              <p:cNvSpPr>
                <a:spLocks noChangeArrowheads="1"/>
              </p:cNvSpPr>
              <p:nvPr/>
            </p:nvSpPr>
            <p:spPr bwMode="auto">
              <a:xfrm>
                <a:off x="657" y="166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9" name="Text Box 130">
                <a:extLst>
                  <a:ext uri="{FF2B5EF4-FFF2-40B4-BE49-F238E27FC236}">
                    <a16:creationId xmlns:a16="http://schemas.microsoft.com/office/drawing/2014/main" id="{B84AB6EE-02D8-F3A9-19C8-40399EE4BB02}"/>
                  </a:ext>
                </a:extLst>
              </p:cNvPr>
              <p:cNvSpPr txBox="1">
                <a:spLocks noChangeArrowheads="1"/>
              </p:cNvSpPr>
              <p:nvPr/>
            </p:nvSpPr>
            <p:spPr bwMode="auto">
              <a:xfrm>
                <a:off x="657" y="166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sp>
          <p:nvSpPr>
            <p:cNvPr id="5137" name="Line 167">
              <a:extLst>
                <a:ext uri="{FF2B5EF4-FFF2-40B4-BE49-F238E27FC236}">
                  <a16:creationId xmlns:a16="http://schemas.microsoft.com/office/drawing/2014/main" id="{0213260F-45CF-6FA1-8D5B-DC40009BFFDD}"/>
                </a:ext>
              </a:extLst>
            </p:cNvPr>
            <p:cNvSpPr>
              <a:spLocks noChangeShapeType="1"/>
            </p:cNvSpPr>
            <p:nvPr/>
          </p:nvSpPr>
          <p:spPr bwMode="auto">
            <a:xfrm flipH="1">
              <a:off x="3073" y="663"/>
              <a:ext cx="850"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0" name="Group 189">
            <a:extLst>
              <a:ext uri="{FF2B5EF4-FFF2-40B4-BE49-F238E27FC236}">
                <a16:creationId xmlns:a16="http://schemas.microsoft.com/office/drawing/2014/main" id="{354C98C5-A3E7-A418-C62B-1DEB9B443BC3}"/>
              </a:ext>
            </a:extLst>
          </p:cNvPr>
          <p:cNvGrpSpPr>
            <a:grpSpLocks/>
          </p:cNvGrpSpPr>
          <p:nvPr/>
        </p:nvGrpSpPr>
        <p:grpSpPr bwMode="auto">
          <a:xfrm>
            <a:off x="394598" y="531090"/>
            <a:ext cx="6913562" cy="5718175"/>
            <a:chOff x="204" y="346"/>
            <a:chExt cx="4355" cy="3602"/>
          </a:xfrm>
        </p:grpSpPr>
        <p:grpSp>
          <p:nvGrpSpPr>
            <p:cNvPr id="5142" name="Group 68">
              <a:extLst>
                <a:ext uri="{FF2B5EF4-FFF2-40B4-BE49-F238E27FC236}">
                  <a16:creationId xmlns:a16="http://schemas.microsoft.com/office/drawing/2014/main" id="{E6D2BB92-6E67-339C-3BB7-3ED171442F2B}"/>
                </a:ext>
              </a:extLst>
            </p:cNvPr>
            <p:cNvGrpSpPr>
              <a:grpSpLocks/>
            </p:cNvGrpSpPr>
            <p:nvPr/>
          </p:nvGrpSpPr>
          <p:grpSpPr bwMode="auto">
            <a:xfrm>
              <a:off x="204" y="2750"/>
              <a:ext cx="1588" cy="231"/>
              <a:chOff x="204" y="2704"/>
              <a:chExt cx="1588" cy="231"/>
            </a:xfrm>
          </p:grpSpPr>
          <p:sp>
            <p:nvSpPr>
              <p:cNvPr id="141398" name="Rectangle 69">
                <a:extLst>
                  <a:ext uri="{FF2B5EF4-FFF2-40B4-BE49-F238E27FC236}">
                    <a16:creationId xmlns:a16="http://schemas.microsoft.com/office/drawing/2014/main" id="{AB668687-7BB6-234F-E7A0-40C4DD27EA5A}"/>
                  </a:ext>
                </a:extLst>
              </p:cNvPr>
              <p:cNvSpPr>
                <a:spLocks noChangeArrowheads="1"/>
              </p:cNvSpPr>
              <p:nvPr/>
            </p:nvSpPr>
            <p:spPr bwMode="auto">
              <a:xfrm>
                <a:off x="521" y="2704"/>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99" name="Group 70">
                <a:extLst>
                  <a:ext uri="{FF2B5EF4-FFF2-40B4-BE49-F238E27FC236}">
                    <a16:creationId xmlns:a16="http://schemas.microsoft.com/office/drawing/2014/main" id="{F5A89627-CFFB-A3B8-4AA3-7C8C03437493}"/>
                  </a:ext>
                </a:extLst>
              </p:cNvPr>
              <p:cNvGrpSpPr>
                <a:grpSpLocks/>
              </p:cNvGrpSpPr>
              <p:nvPr/>
            </p:nvGrpSpPr>
            <p:grpSpPr bwMode="auto">
              <a:xfrm>
                <a:off x="204" y="2704"/>
                <a:ext cx="227" cy="231"/>
                <a:chOff x="204" y="2704"/>
                <a:chExt cx="227" cy="231"/>
              </a:xfrm>
            </p:grpSpPr>
            <p:sp>
              <p:nvSpPr>
                <p:cNvPr id="141400" name="Oval 71">
                  <a:extLst>
                    <a:ext uri="{FF2B5EF4-FFF2-40B4-BE49-F238E27FC236}">
                      <a16:creationId xmlns:a16="http://schemas.microsoft.com/office/drawing/2014/main" id="{493DA7FB-F492-5332-FCFE-8B7DA9176B5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401" name="Text Box 72">
                  <a:extLst>
                    <a:ext uri="{FF2B5EF4-FFF2-40B4-BE49-F238E27FC236}">
                      <a16:creationId xmlns:a16="http://schemas.microsoft.com/office/drawing/2014/main" id="{CCD7A251-CD82-8D65-6E52-2EDE6556EC2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5143" name="Group 80">
              <a:extLst>
                <a:ext uri="{FF2B5EF4-FFF2-40B4-BE49-F238E27FC236}">
                  <a16:creationId xmlns:a16="http://schemas.microsoft.com/office/drawing/2014/main" id="{0119AA9A-8CC4-1DAA-CD19-DE5C54C61A04}"/>
                </a:ext>
              </a:extLst>
            </p:cNvPr>
            <p:cNvGrpSpPr>
              <a:grpSpLocks/>
            </p:cNvGrpSpPr>
            <p:nvPr/>
          </p:nvGrpSpPr>
          <p:grpSpPr bwMode="auto">
            <a:xfrm>
              <a:off x="205" y="3068"/>
              <a:ext cx="1588" cy="231"/>
              <a:chOff x="204" y="3022"/>
              <a:chExt cx="1588" cy="231"/>
            </a:xfrm>
          </p:grpSpPr>
          <p:sp>
            <p:nvSpPr>
              <p:cNvPr id="141394" name="Rectangle 81">
                <a:extLst>
                  <a:ext uri="{FF2B5EF4-FFF2-40B4-BE49-F238E27FC236}">
                    <a16:creationId xmlns:a16="http://schemas.microsoft.com/office/drawing/2014/main" id="{18510309-2D06-F8E8-1F0B-C062A3119AEB}"/>
                  </a:ext>
                </a:extLst>
              </p:cNvPr>
              <p:cNvSpPr>
                <a:spLocks noChangeArrowheads="1"/>
              </p:cNvSpPr>
              <p:nvPr/>
            </p:nvSpPr>
            <p:spPr bwMode="auto">
              <a:xfrm>
                <a:off x="521" y="3022"/>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95" name="Group 82">
                <a:extLst>
                  <a:ext uri="{FF2B5EF4-FFF2-40B4-BE49-F238E27FC236}">
                    <a16:creationId xmlns:a16="http://schemas.microsoft.com/office/drawing/2014/main" id="{07EE2DED-BDFC-045E-4918-CE2DBDB445DF}"/>
                  </a:ext>
                </a:extLst>
              </p:cNvPr>
              <p:cNvGrpSpPr>
                <a:grpSpLocks/>
              </p:cNvGrpSpPr>
              <p:nvPr/>
            </p:nvGrpSpPr>
            <p:grpSpPr bwMode="auto">
              <a:xfrm>
                <a:off x="204" y="3022"/>
                <a:ext cx="227" cy="231"/>
                <a:chOff x="204" y="3022"/>
                <a:chExt cx="227" cy="231"/>
              </a:xfrm>
            </p:grpSpPr>
            <p:sp>
              <p:nvSpPr>
                <p:cNvPr id="141396" name="Oval 83">
                  <a:extLst>
                    <a:ext uri="{FF2B5EF4-FFF2-40B4-BE49-F238E27FC236}">
                      <a16:creationId xmlns:a16="http://schemas.microsoft.com/office/drawing/2014/main" id="{74CEE560-028A-0369-84BC-2515727E3C06}"/>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97" name="Text Box 84">
                  <a:extLst>
                    <a:ext uri="{FF2B5EF4-FFF2-40B4-BE49-F238E27FC236}">
                      <a16:creationId xmlns:a16="http://schemas.microsoft.com/office/drawing/2014/main" id="{70C340A5-733A-532B-5FE3-3304718923FA}"/>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5145" name="Group 85">
              <a:extLst>
                <a:ext uri="{FF2B5EF4-FFF2-40B4-BE49-F238E27FC236}">
                  <a16:creationId xmlns:a16="http://schemas.microsoft.com/office/drawing/2014/main" id="{DC06A313-59E5-5AFB-3295-1307B3B68B7F}"/>
                </a:ext>
              </a:extLst>
            </p:cNvPr>
            <p:cNvGrpSpPr>
              <a:grpSpLocks/>
            </p:cNvGrpSpPr>
            <p:nvPr/>
          </p:nvGrpSpPr>
          <p:grpSpPr bwMode="auto">
            <a:xfrm>
              <a:off x="205" y="3385"/>
              <a:ext cx="1588" cy="231"/>
              <a:chOff x="204" y="3339"/>
              <a:chExt cx="1588" cy="231"/>
            </a:xfrm>
          </p:grpSpPr>
          <p:sp>
            <p:nvSpPr>
              <p:cNvPr id="141390" name="Rectangle 86">
                <a:extLst>
                  <a:ext uri="{FF2B5EF4-FFF2-40B4-BE49-F238E27FC236}">
                    <a16:creationId xmlns:a16="http://schemas.microsoft.com/office/drawing/2014/main" id="{1A198F5E-037E-17BD-60A8-F2E6E1443A4A}"/>
                  </a:ext>
                </a:extLst>
              </p:cNvPr>
              <p:cNvSpPr>
                <a:spLocks noChangeArrowheads="1"/>
              </p:cNvSpPr>
              <p:nvPr/>
            </p:nvSpPr>
            <p:spPr bwMode="auto">
              <a:xfrm>
                <a:off x="521" y="3339"/>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91" name="Group 87">
                <a:extLst>
                  <a:ext uri="{FF2B5EF4-FFF2-40B4-BE49-F238E27FC236}">
                    <a16:creationId xmlns:a16="http://schemas.microsoft.com/office/drawing/2014/main" id="{A4609103-469E-9119-80C8-82307EA70A0C}"/>
                  </a:ext>
                </a:extLst>
              </p:cNvPr>
              <p:cNvGrpSpPr>
                <a:grpSpLocks/>
              </p:cNvGrpSpPr>
              <p:nvPr/>
            </p:nvGrpSpPr>
            <p:grpSpPr bwMode="auto">
              <a:xfrm>
                <a:off x="204" y="3339"/>
                <a:ext cx="227" cy="231"/>
                <a:chOff x="204" y="3339"/>
                <a:chExt cx="227" cy="231"/>
              </a:xfrm>
            </p:grpSpPr>
            <p:sp>
              <p:nvSpPr>
                <p:cNvPr id="141392" name="Oval 88">
                  <a:extLst>
                    <a:ext uri="{FF2B5EF4-FFF2-40B4-BE49-F238E27FC236}">
                      <a16:creationId xmlns:a16="http://schemas.microsoft.com/office/drawing/2014/main" id="{47FE7E4C-1737-DBBE-A9B2-3C98FBD31BA5}"/>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93" name="Text Box 89">
                  <a:extLst>
                    <a:ext uri="{FF2B5EF4-FFF2-40B4-BE49-F238E27FC236}">
                      <a16:creationId xmlns:a16="http://schemas.microsoft.com/office/drawing/2014/main" id="{23D5DEBA-BB30-5EA1-DA6F-831D89DD874C}"/>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3</a:t>
                  </a:r>
                </a:p>
              </p:txBody>
            </p:sp>
          </p:grpSp>
        </p:grpSp>
        <p:grpSp>
          <p:nvGrpSpPr>
            <p:cNvPr id="5147" name="Group 90">
              <a:extLst>
                <a:ext uri="{FF2B5EF4-FFF2-40B4-BE49-F238E27FC236}">
                  <a16:creationId xmlns:a16="http://schemas.microsoft.com/office/drawing/2014/main" id="{774A3DF0-3762-0BD3-50F7-BAF95ED64C61}"/>
                </a:ext>
              </a:extLst>
            </p:cNvPr>
            <p:cNvGrpSpPr>
              <a:grpSpLocks/>
            </p:cNvGrpSpPr>
            <p:nvPr/>
          </p:nvGrpSpPr>
          <p:grpSpPr bwMode="auto">
            <a:xfrm>
              <a:off x="205" y="3717"/>
              <a:ext cx="1588" cy="231"/>
              <a:chOff x="204" y="3657"/>
              <a:chExt cx="1588" cy="231"/>
            </a:xfrm>
          </p:grpSpPr>
          <p:sp>
            <p:nvSpPr>
              <p:cNvPr id="141386" name="Rectangle 91">
                <a:extLst>
                  <a:ext uri="{FF2B5EF4-FFF2-40B4-BE49-F238E27FC236}">
                    <a16:creationId xmlns:a16="http://schemas.microsoft.com/office/drawing/2014/main" id="{4481E06D-0DDB-0BC6-1DDA-F09CD316B752}"/>
                  </a:ext>
                </a:extLst>
              </p:cNvPr>
              <p:cNvSpPr>
                <a:spLocks noChangeArrowheads="1"/>
              </p:cNvSpPr>
              <p:nvPr/>
            </p:nvSpPr>
            <p:spPr bwMode="auto">
              <a:xfrm>
                <a:off x="521" y="3657"/>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87" name="Group 92">
                <a:extLst>
                  <a:ext uri="{FF2B5EF4-FFF2-40B4-BE49-F238E27FC236}">
                    <a16:creationId xmlns:a16="http://schemas.microsoft.com/office/drawing/2014/main" id="{A950F4F9-D597-EFC8-F7FD-EC0FE092AC9D}"/>
                  </a:ext>
                </a:extLst>
              </p:cNvPr>
              <p:cNvGrpSpPr>
                <a:grpSpLocks/>
              </p:cNvGrpSpPr>
              <p:nvPr/>
            </p:nvGrpSpPr>
            <p:grpSpPr bwMode="auto">
              <a:xfrm>
                <a:off x="204" y="3657"/>
                <a:ext cx="227" cy="231"/>
                <a:chOff x="204" y="3657"/>
                <a:chExt cx="227" cy="231"/>
              </a:xfrm>
            </p:grpSpPr>
            <p:sp>
              <p:nvSpPr>
                <p:cNvPr id="141388" name="Oval 93">
                  <a:extLst>
                    <a:ext uri="{FF2B5EF4-FFF2-40B4-BE49-F238E27FC236}">
                      <a16:creationId xmlns:a16="http://schemas.microsoft.com/office/drawing/2014/main" id="{2656C0E1-62B1-2D52-8858-C09291CD352D}"/>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89" name="Text Box 94">
                  <a:extLst>
                    <a:ext uri="{FF2B5EF4-FFF2-40B4-BE49-F238E27FC236}">
                      <a16:creationId xmlns:a16="http://schemas.microsoft.com/office/drawing/2014/main" id="{99D6308F-C310-5016-0065-3754FD885E7B}"/>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141312" name="Group 95">
              <a:extLst>
                <a:ext uri="{FF2B5EF4-FFF2-40B4-BE49-F238E27FC236}">
                  <a16:creationId xmlns:a16="http://schemas.microsoft.com/office/drawing/2014/main" id="{E0873135-4A0E-F891-E8D0-336B0AED23B2}"/>
                </a:ext>
              </a:extLst>
            </p:cNvPr>
            <p:cNvGrpSpPr>
              <a:grpSpLocks/>
            </p:cNvGrpSpPr>
            <p:nvPr/>
          </p:nvGrpSpPr>
          <p:grpSpPr bwMode="auto">
            <a:xfrm>
              <a:off x="2109" y="2750"/>
              <a:ext cx="1588" cy="231"/>
              <a:chOff x="1882" y="2704"/>
              <a:chExt cx="1588" cy="231"/>
            </a:xfrm>
          </p:grpSpPr>
          <p:sp>
            <p:nvSpPr>
              <p:cNvPr id="141382" name="Rectangle 96">
                <a:extLst>
                  <a:ext uri="{FF2B5EF4-FFF2-40B4-BE49-F238E27FC236}">
                    <a16:creationId xmlns:a16="http://schemas.microsoft.com/office/drawing/2014/main" id="{8BEA517D-CBE5-4897-BD3F-A1A3E890B080}"/>
                  </a:ext>
                </a:extLst>
              </p:cNvPr>
              <p:cNvSpPr>
                <a:spLocks noChangeArrowheads="1"/>
              </p:cNvSpPr>
              <p:nvPr/>
            </p:nvSpPr>
            <p:spPr bwMode="auto">
              <a:xfrm>
                <a:off x="2199" y="2704"/>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83" name="Group 97">
                <a:extLst>
                  <a:ext uri="{FF2B5EF4-FFF2-40B4-BE49-F238E27FC236}">
                    <a16:creationId xmlns:a16="http://schemas.microsoft.com/office/drawing/2014/main" id="{856DB965-1F27-FA89-3527-2F81C00D4705}"/>
                  </a:ext>
                </a:extLst>
              </p:cNvPr>
              <p:cNvGrpSpPr>
                <a:grpSpLocks/>
              </p:cNvGrpSpPr>
              <p:nvPr/>
            </p:nvGrpSpPr>
            <p:grpSpPr bwMode="auto">
              <a:xfrm>
                <a:off x="1882" y="2704"/>
                <a:ext cx="227" cy="231"/>
                <a:chOff x="1882" y="2704"/>
                <a:chExt cx="227" cy="231"/>
              </a:xfrm>
            </p:grpSpPr>
            <p:sp>
              <p:nvSpPr>
                <p:cNvPr id="141384" name="Oval 98">
                  <a:extLst>
                    <a:ext uri="{FF2B5EF4-FFF2-40B4-BE49-F238E27FC236}">
                      <a16:creationId xmlns:a16="http://schemas.microsoft.com/office/drawing/2014/main" id="{3206A397-8A88-DAC8-CC95-AB7ABF72331A}"/>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85" name="Text Box 99">
                  <a:extLst>
                    <a:ext uri="{FF2B5EF4-FFF2-40B4-BE49-F238E27FC236}">
                      <a16:creationId xmlns:a16="http://schemas.microsoft.com/office/drawing/2014/main" id="{2631F262-4BDC-BE1B-5E91-42DAFE844B27}"/>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141313" name="Group 100">
              <a:extLst>
                <a:ext uri="{FF2B5EF4-FFF2-40B4-BE49-F238E27FC236}">
                  <a16:creationId xmlns:a16="http://schemas.microsoft.com/office/drawing/2014/main" id="{13C6F505-3D70-F6EF-3E75-7ADB1D989BDD}"/>
                </a:ext>
              </a:extLst>
            </p:cNvPr>
            <p:cNvGrpSpPr>
              <a:grpSpLocks/>
            </p:cNvGrpSpPr>
            <p:nvPr/>
          </p:nvGrpSpPr>
          <p:grpSpPr bwMode="auto">
            <a:xfrm>
              <a:off x="2109" y="3071"/>
              <a:ext cx="1588" cy="231"/>
              <a:chOff x="1882" y="3022"/>
              <a:chExt cx="1588" cy="231"/>
            </a:xfrm>
          </p:grpSpPr>
          <p:sp>
            <p:nvSpPr>
              <p:cNvPr id="141378" name="Rectangle 101">
                <a:extLst>
                  <a:ext uri="{FF2B5EF4-FFF2-40B4-BE49-F238E27FC236}">
                    <a16:creationId xmlns:a16="http://schemas.microsoft.com/office/drawing/2014/main" id="{833C0DD9-5863-56CA-E695-6AF2E4FA6BE7}"/>
                  </a:ext>
                </a:extLst>
              </p:cNvPr>
              <p:cNvSpPr>
                <a:spLocks noChangeArrowheads="1"/>
              </p:cNvSpPr>
              <p:nvPr/>
            </p:nvSpPr>
            <p:spPr bwMode="auto">
              <a:xfrm>
                <a:off x="2199" y="3022"/>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79" name="Group 102">
                <a:extLst>
                  <a:ext uri="{FF2B5EF4-FFF2-40B4-BE49-F238E27FC236}">
                    <a16:creationId xmlns:a16="http://schemas.microsoft.com/office/drawing/2014/main" id="{8436AD47-2A2B-B618-5E82-052A4D8F7A03}"/>
                  </a:ext>
                </a:extLst>
              </p:cNvPr>
              <p:cNvGrpSpPr>
                <a:grpSpLocks/>
              </p:cNvGrpSpPr>
              <p:nvPr/>
            </p:nvGrpSpPr>
            <p:grpSpPr bwMode="auto">
              <a:xfrm>
                <a:off x="1882" y="3022"/>
                <a:ext cx="227" cy="231"/>
                <a:chOff x="1882" y="3022"/>
                <a:chExt cx="227" cy="231"/>
              </a:xfrm>
            </p:grpSpPr>
            <p:sp>
              <p:nvSpPr>
                <p:cNvPr id="141380" name="Oval 103">
                  <a:extLst>
                    <a:ext uri="{FF2B5EF4-FFF2-40B4-BE49-F238E27FC236}">
                      <a16:creationId xmlns:a16="http://schemas.microsoft.com/office/drawing/2014/main" id="{A97383C7-BD17-11F5-D96B-5E95425C817C}"/>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81" name="Text Box 104">
                  <a:extLst>
                    <a:ext uri="{FF2B5EF4-FFF2-40B4-BE49-F238E27FC236}">
                      <a16:creationId xmlns:a16="http://schemas.microsoft.com/office/drawing/2014/main" id="{803C7B3E-4F8D-030F-D172-D61EAA2E60EA}"/>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141314" name="Group 105">
              <a:extLst>
                <a:ext uri="{FF2B5EF4-FFF2-40B4-BE49-F238E27FC236}">
                  <a16:creationId xmlns:a16="http://schemas.microsoft.com/office/drawing/2014/main" id="{23957492-1567-5E3F-56BF-AB9C830CB19A}"/>
                </a:ext>
              </a:extLst>
            </p:cNvPr>
            <p:cNvGrpSpPr>
              <a:grpSpLocks/>
            </p:cNvGrpSpPr>
            <p:nvPr/>
          </p:nvGrpSpPr>
          <p:grpSpPr bwMode="auto">
            <a:xfrm>
              <a:off x="2110" y="3389"/>
              <a:ext cx="1588" cy="231"/>
              <a:chOff x="1882" y="3339"/>
              <a:chExt cx="1588" cy="231"/>
            </a:xfrm>
          </p:grpSpPr>
          <p:sp>
            <p:nvSpPr>
              <p:cNvPr id="141374" name="Rectangle 106">
                <a:extLst>
                  <a:ext uri="{FF2B5EF4-FFF2-40B4-BE49-F238E27FC236}">
                    <a16:creationId xmlns:a16="http://schemas.microsoft.com/office/drawing/2014/main" id="{F871B420-EF9A-EA86-3754-83BD4827FFEA}"/>
                  </a:ext>
                </a:extLst>
              </p:cNvPr>
              <p:cNvSpPr>
                <a:spLocks noChangeArrowheads="1"/>
              </p:cNvSpPr>
              <p:nvPr/>
            </p:nvSpPr>
            <p:spPr bwMode="auto">
              <a:xfrm>
                <a:off x="2199" y="3339"/>
                <a:ext cx="1271" cy="227"/>
              </a:xfrm>
              <a:prstGeom prst="rect">
                <a:avLst/>
              </a:prstGeom>
              <a:noFill/>
              <a:ln w="19050">
                <a:solidFill>
                  <a:srgbClr val="CDB4F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41375" name="Group 107">
                <a:extLst>
                  <a:ext uri="{FF2B5EF4-FFF2-40B4-BE49-F238E27FC236}">
                    <a16:creationId xmlns:a16="http://schemas.microsoft.com/office/drawing/2014/main" id="{DA172756-72B0-6307-77CA-DE121235CAC7}"/>
                  </a:ext>
                </a:extLst>
              </p:cNvPr>
              <p:cNvGrpSpPr>
                <a:grpSpLocks/>
              </p:cNvGrpSpPr>
              <p:nvPr/>
            </p:nvGrpSpPr>
            <p:grpSpPr bwMode="auto">
              <a:xfrm>
                <a:off x="1882" y="3339"/>
                <a:ext cx="227" cy="231"/>
                <a:chOff x="1882" y="3339"/>
                <a:chExt cx="227" cy="231"/>
              </a:xfrm>
            </p:grpSpPr>
            <p:sp>
              <p:nvSpPr>
                <p:cNvPr id="141376" name="Oval 108">
                  <a:extLst>
                    <a:ext uri="{FF2B5EF4-FFF2-40B4-BE49-F238E27FC236}">
                      <a16:creationId xmlns:a16="http://schemas.microsoft.com/office/drawing/2014/main" id="{D6717AB6-9133-C029-E8B3-BB9456709145}"/>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77" name="Text Box 109">
                  <a:extLst>
                    <a:ext uri="{FF2B5EF4-FFF2-40B4-BE49-F238E27FC236}">
                      <a16:creationId xmlns:a16="http://schemas.microsoft.com/office/drawing/2014/main" id="{1DF4213A-3FEF-8581-AD54-598F0EE2FF24}"/>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141316" name="Group 188">
              <a:extLst>
                <a:ext uri="{FF2B5EF4-FFF2-40B4-BE49-F238E27FC236}">
                  <a16:creationId xmlns:a16="http://schemas.microsoft.com/office/drawing/2014/main" id="{1403DFC8-2217-16E7-05AC-A7ECB4A7E817}"/>
                </a:ext>
              </a:extLst>
            </p:cNvPr>
            <p:cNvGrpSpPr>
              <a:grpSpLocks/>
            </p:cNvGrpSpPr>
            <p:nvPr/>
          </p:nvGrpSpPr>
          <p:grpSpPr bwMode="auto">
            <a:xfrm>
              <a:off x="1565" y="346"/>
              <a:ext cx="2994" cy="2181"/>
              <a:chOff x="1565" y="346"/>
              <a:chExt cx="2994" cy="2181"/>
            </a:xfrm>
          </p:grpSpPr>
          <p:pic>
            <p:nvPicPr>
              <p:cNvPr id="141317" name="Picture 67" descr="seeigel">
                <a:extLst>
                  <a:ext uri="{FF2B5EF4-FFF2-40B4-BE49-F238E27FC236}">
                    <a16:creationId xmlns:a16="http://schemas.microsoft.com/office/drawing/2014/main" id="{44DD6BD3-9C26-DD0B-959B-3DB5BFDB57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2" y="527"/>
                <a:ext cx="2416" cy="1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1318" name="Group 173">
                <a:extLst>
                  <a:ext uri="{FF2B5EF4-FFF2-40B4-BE49-F238E27FC236}">
                    <a16:creationId xmlns:a16="http://schemas.microsoft.com/office/drawing/2014/main" id="{383AC5F5-240E-E520-0B6C-A8D5691865A7}"/>
                  </a:ext>
                </a:extLst>
              </p:cNvPr>
              <p:cNvGrpSpPr>
                <a:grpSpLocks/>
              </p:cNvGrpSpPr>
              <p:nvPr/>
            </p:nvGrpSpPr>
            <p:grpSpPr bwMode="auto">
              <a:xfrm>
                <a:off x="1565" y="1706"/>
                <a:ext cx="453" cy="231"/>
                <a:chOff x="1565" y="1706"/>
                <a:chExt cx="453" cy="231"/>
              </a:xfrm>
            </p:grpSpPr>
            <p:grpSp>
              <p:nvGrpSpPr>
                <p:cNvPr id="141359" name="Group 152">
                  <a:extLst>
                    <a:ext uri="{FF2B5EF4-FFF2-40B4-BE49-F238E27FC236}">
                      <a16:creationId xmlns:a16="http://schemas.microsoft.com/office/drawing/2014/main" id="{A96CBE55-F19F-4D4D-F076-0CFB500C4C8E}"/>
                    </a:ext>
                  </a:extLst>
                </p:cNvPr>
                <p:cNvGrpSpPr>
                  <a:grpSpLocks/>
                </p:cNvGrpSpPr>
                <p:nvPr/>
              </p:nvGrpSpPr>
              <p:grpSpPr bwMode="auto">
                <a:xfrm>
                  <a:off x="1565" y="1706"/>
                  <a:ext cx="227" cy="231"/>
                  <a:chOff x="205" y="390"/>
                  <a:chExt cx="227" cy="231"/>
                </a:xfrm>
              </p:grpSpPr>
              <p:sp>
                <p:nvSpPr>
                  <p:cNvPr id="141361" name="Oval 153">
                    <a:extLst>
                      <a:ext uri="{FF2B5EF4-FFF2-40B4-BE49-F238E27FC236}">
                        <a16:creationId xmlns:a16="http://schemas.microsoft.com/office/drawing/2014/main" id="{D5D32A11-94EB-99B6-A949-7FE19B49B659}"/>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69" name="Text Box 154">
                    <a:extLst>
                      <a:ext uri="{FF2B5EF4-FFF2-40B4-BE49-F238E27FC236}">
                        <a16:creationId xmlns:a16="http://schemas.microsoft.com/office/drawing/2014/main" id="{1FDF2C1A-ADEA-FD62-496D-FA2D27F4C88D}"/>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sp>
              <p:nvSpPr>
                <p:cNvPr id="141360" name="Line 158">
                  <a:extLst>
                    <a:ext uri="{FF2B5EF4-FFF2-40B4-BE49-F238E27FC236}">
                      <a16:creationId xmlns:a16="http://schemas.microsoft.com/office/drawing/2014/main" id="{CEF99CFF-FD0B-CFCF-B913-76826D85C6C4}"/>
                    </a:ext>
                  </a:extLst>
                </p:cNvPr>
                <p:cNvSpPr>
                  <a:spLocks noChangeShapeType="1"/>
                </p:cNvSpPr>
                <p:nvPr/>
              </p:nvSpPr>
              <p:spPr bwMode="auto">
                <a:xfrm flipV="1">
                  <a:off x="1791" y="1752"/>
                  <a:ext cx="227"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19" name="Group 172">
                <a:extLst>
                  <a:ext uri="{FF2B5EF4-FFF2-40B4-BE49-F238E27FC236}">
                    <a16:creationId xmlns:a16="http://schemas.microsoft.com/office/drawing/2014/main" id="{E3513A67-6F7B-65D9-206E-DEDB8D4B326F}"/>
                  </a:ext>
                </a:extLst>
              </p:cNvPr>
              <p:cNvGrpSpPr>
                <a:grpSpLocks/>
              </p:cNvGrpSpPr>
              <p:nvPr/>
            </p:nvGrpSpPr>
            <p:grpSpPr bwMode="auto">
              <a:xfrm>
                <a:off x="1610" y="1253"/>
                <a:ext cx="499" cy="272"/>
                <a:chOff x="1610" y="1253"/>
                <a:chExt cx="499" cy="272"/>
              </a:xfrm>
            </p:grpSpPr>
            <p:grpSp>
              <p:nvGrpSpPr>
                <p:cNvPr id="141355" name="Group 149">
                  <a:extLst>
                    <a:ext uri="{FF2B5EF4-FFF2-40B4-BE49-F238E27FC236}">
                      <a16:creationId xmlns:a16="http://schemas.microsoft.com/office/drawing/2014/main" id="{C04B9CC4-C2BE-4403-9E74-87B9DC5B3FBA}"/>
                    </a:ext>
                  </a:extLst>
                </p:cNvPr>
                <p:cNvGrpSpPr>
                  <a:grpSpLocks/>
                </p:cNvGrpSpPr>
                <p:nvPr/>
              </p:nvGrpSpPr>
              <p:grpSpPr bwMode="auto">
                <a:xfrm>
                  <a:off x="1610" y="1253"/>
                  <a:ext cx="227" cy="231"/>
                  <a:chOff x="158" y="709"/>
                  <a:chExt cx="227" cy="231"/>
                </a:xfrm>
              </p:grpSpPr>
              <p:sp>
                <p:nvSpPr>
                  <p:cNvPr id="141357" name="Oval 150">
                    <a:extLst>
                      <a:ext uri="{FF2B5EF4-FFF2-40B4-BE49-F238E27FC236}">
                        <a16:creationId xmlns:a16="http://schemas.microsoft.com/office/drawing/2014/main" id="{25618C14-4F1D-5401-10F0-2D315066E8F1}"/>
                      </a:ext>
                    </a:extLst>
                  </p:cNvPr>
                  <p:cNvSpPr>
                    <a:spLocks noChangeArrowheads="1"/>
                  </p:cNvSpPr>
                  <p:nvPr/>
                </p:nvSpPr>
                <p:spPr bwMode="auto">
                  <a:xfrm>
                    <a:off x="158"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8" name="Text Box 151">
                    <a:extLst>
                      <a:ext uri="{FF2B5EF4-FFF2-40B4-BE49-F238E27FC236}">
                        <a16:creationId xmlns:a16="http://schemas.microsoft.com/office/drawing/2014/main" id="{4C409697-1BAE-6B5C-B656-FDE49332A0A1}"/>
                      </a:ext>
                    </a:extLst>
                  </p:cNvPr>
                  <p:cNvSpPr txBox="1">
                    <a:spLocks noChangeArrowheads="1"/>
                  </p:cNvSpPr>
                  <p:nvPr/>
                </p:nvSpPr>
                <p:spPr bwMode="auto">
                  <a:xfrm>
                    <a:off x="158" y="70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sp>
              <p:nvSpPr>
                <p:cNvPr id="141356" name="Line 159">
                  <a:extLst>
                    <a:ext uri="{FF2B5EF4-FFF2-40B4-BE49-F238E27FC236}">
                      <a16:creationId xmlns:a16="http://schemas.microsoft.com/office/drawing/2014/main" id="{491F596F-4043-1905-48FC-0FBA73441B05}"/>
                    </a:ext>
                  </a:extLst>
                </p:cNvPr>
                <p:cNvSpPr>
                  <a:spLocks noChangeShapeType="1"/>
                </p:cNvSpPr>
                <p:nvPr/>
              </p:nvSpPr>
              <p:spPr bwMode="auto">
                <a:xfrm>
                  <a:off x="1837" y="1389"/>
                  <a:ext cx="27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3" name="Group 174">
                <a:extLst>
                  <a:ext uri="{FF2B5EF4-FFF2-40B4-BE49-F238E27FC236}">
                    <a16:creationId xmlns:a16="http://schemas.microsoft.com/office/drawing/2014/main" id="{EBB11CBB-F89D-E49D-BE8C-5E09E9CB62B0}"/>
                  </a:ext>
                </a:extLst>
              </p:cNvPr>
              <p:cNvGrpSpPr>
                <a:grpSpLocks/>
              </p:cNvGrpSpPr>
              <p:nvPr/>
            </p:nvGrpSpPr>
            <p:grpSpPr bwMode="auto">
              <a:xfrm>
                <a:off x="2290" y="391"/>
                <a:ext cx="545" cy="816"/>
                <a:chOff x="2290" y="391"/>
                <a:chExt cx="545" cy="816"/>
              </a:xfrm>
            </p:grpSpPr>
            <p:grpSp>
              <p:nvGrpSpPr>
                <p:cNvPr id="141347" name="Group 134">
                  <a:extLst>
                    <a:ext uri="{FF2B5EF4-FFF2-40B4-BE49-F238E27FC236}">
                      <a16:creationId xmlns:a16="http://schemas.microsoft.com/office/drawing/2014/main" id="{BA8B2A6C-21B2-5F8B-A237-2A772D50FCCD}"/>
                    </a:ext>
                  </a:extLst>
                </p:cNvPr>
                <p:cNvGrpSpPr>
                  <a:grpSpLocks/>
                </p:cNvGrpSpPr>
                <p:nvPr/>
              </p:nvGrpSpPr>
              <p:grpSpPr bwMode="auto">
                <a:xfrm>
                  <a:off x="2290" y="391"/>
                  <a:ext cx="227" cy="231"/>
                  <a:chOff x="612" y="1207"/>
                  <a:chExt cx="227" cy="231"/>
                </a:xfrm>
              </p:grpSpPr>
              <p:sp>
                <p:nvSpPr>
                  <p:cNvPr id="141349" name="Oval 135">
                    <a:extLst>
                      <a:ext uri="{FF2B5EF4-FFF2-40B4-BE49-F238E27FC236}">
                        <a16:creationId xmlns:a16="http://schemas.microsoft.com/office/drawing/2014/main" id="{FEFB9F3E-D86B-4385-44FC-E8D804BD7761}"/>
                      </a:ext>
                    </a:extLst>
                  </p:cNvPr>
                  <p:cNvSpPr>
                    <a:spLocks noChangeArrowheads="1"/>
                  </p:cNvSpPr>
                  <p:nvPr/>
                </p:nvSpPr>
                <p:spPr bwMode="auto">
                  <a:xfrm>
                    <a:off x="612"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50" name="Text Box 136">
                    <a:extLst>
                      <a:ext uri="{FF2B5EF4-FFF2-40B4-BE49-F238E27FC236}">
                        <a16:creationId xmlns:a16="http://schemas.microsoft.com/office/drawing/2014/main" id="{880940CD-C71A-8BE9-60E8-A08309F9D76C}"/>
                      </a:ext>
                    </a:extLst>
                  </p:cNvPr>
                  <p:cNvSpPr txBox="1">
                    <a:spLocks noChangeArrowheads="1"/>
                  </p:cNvSpPr>
                  <p:nvPr/>
                </p:nvSpPr>
                <p:spPr bwMode="auto">
                  <a:xfrm>
                    <a:off x="612"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3</a:t>
                    </a:r>
                  </a:p>
                </p:txBody>
              </p:sp>
            </p:grpSp>
            <p:sp>
              <p:nvSpPr>
                <p:cNvPr id="141348" name="Line 163">
                  <a:extLst>
                    <a:ext uri="{FF2B5EF4-FFF2-40B4-BE49-F238E27FC236}">
                      <a16:creationId xmlns:a16="http://schemas.microsoft.com/office/drawing/2014/main" id="{1C34AC69-991C-0F4B-13E9-2A0324DE25A5}"/>
                    </a:ext>
                  </a:extLst>
                </p:cNvPr>
                <p:cNvSpPr>
                  <a:spLocks noChangeShapeType="1"/>
                </p:cNvSpPr>
                <p:nvPr/>
              </p:nvSpPr>
              <p:spPr bwMode="auto">
                <a:xfrm>
                  <a:off x="2426" y="618"/>
                  <a:ext cx="409" cy="5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4" name="Group 175">
                <a:extLst>
                  <a:ext uri="{FF2B5EF4-FFF2-40B4-BE49-F238E27FC236}">
                    <a16:creationId xmlns:a16="http://schemas.microsoft.com/office/drawing/2014/main" id="{15162B8B-233D-D9D3-298E-D9222E99FB19}"/>
                  </a:ext>
                </a:extLst>
              </p:cNvPr>
              <p:cNvGrpSpPr>
                <a:grpSpLocks/>
              </p:cNvGrpSpPr>
              <p:nvPr/>
            </p:nvGrpSpPr>
            <p:grpSpPr bwMode="auto">
              <a:xfrm>
                <a:off x="2789" y="346"/>
                <a:ext cx="272" cy="475"/>
                <a:chOff x="2789" y="346"/>
                <a:chExt cx="272" cy="475"/>
              </a:xfrm>
            </p:grpSpPr>
            <p:grpSp>
              <p:nvGrpSpPr>
                <p:cNvPr id="141343" name="Group 140">
                  <a:extLst>
                    <a:ext uri="{FF2B5EF4-FFF2-40B4-BE49-F238E27FC236}">
                      <a16:creationId xmlns:a16="http://schemas.microsoft.com/office/drawing/2014/main" id="{9EEFA022-E7BA-7D85-92F1-6ED856A25BDF}"/>
                    </a:ext>
                  </a:extLst>
                </p:cNvPr>
                <p:cNvGrpSpPr>
                  <a:grpSpLocks/>
                </p:cNvGrpSpPr>
                <p:nvPr/>
              </p:nvGrpSpPr>
              <p:grpSpPr bwMode="auto">
                <a:xfrm>
                  <a:off x="2789" y="346"/>
                  <a:ext cx="227" cy="231"/>
                  <a:chOff x="930" y="482"/>
                  <a:chExt cx="227" cy="231"/>
                </a:xfrm>
              </p:grpSpPr>
              <p:sp>
                <p:nvSpPr>
                  <p:cNvPr id="141345" name="Oval 141">
                    <a:extLst>
                      <a:ext uri="{FF2B5EF4-FFF2-40B4-BE49-F238E27FC236}">
                        <a16:creationId xmlns:a16="http://schemas.microsoft.com/office/drawing/2014/main" id="{D387E67C-7BCE-3E1C-C246-2367EC6DC4CB}"/>
                      </a:ext>
                    </a:extLst>
                  </p:cNvPr>
                  <p:cNvSpPr>
                    <a:spLocks noChangeArrowheads="1"/>
                  </p:cNvSpPr>
                  <p:nvPr/>
                </p:nvSpPr>
                <p:spPr bwMode="auto">
                  <a:xfrm>
                    <a:off x="930" y="48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6" name="Text Box 142">
                    <a:extLst>
                      <a:ext uri="{FF2B5EF4-FFF2-40B4-BE49-F238E27FC236}">
                        <a16:creationId xmlns:a16="http://schemas.microsoft.com/office/drawing/2014/main" id="{84A46136-5F5F-7803-B56D-820C324F70A8}"/>
                      </a:ext>
                    </a:extLst>
                  </p:cNvPr>
                  <p:cNvSpPr txBox="1">
                    <a:spLocks noChangeArrowheads="1"/>
                  </p:cNvSpPr>
                  <p:nvPr/>
                </p:nvSpPr>
                <p:spPr bwMode="auto">
                  <a:xfrm>
                    <a:off x="930" y="48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4</a:t>
                    </a:r>
                  </a:p>
                </p:txBody>
              </p:sp>
            </p:grpSp>
            <p:sp>
              <p:nvSpPr>
                <p:cNvPr id="141344" name="Line 164">
                  <a:extLst>
                    <a:ext uri="{FF2B5EF4-FFF2-40B4-BE49-F238E27FC236}">
                      <a16:creationId xmlns:a16="http://schemas.microsoft.com/office/drawing/2014/main" id="{EDDAF6C2-0D4A-03A1-8112-503DF1DC283F}"/>
                    </a:ext>
                  </a:extLst>
                </p:cNvPr>
                <p:cNvSpPr>
                  <a:spLocks noChangeShapeType="1"/>
                </p:cNvSpPr>
                <p:nvPr/>
              </p:nvSpPr>
              <p:spPr bwMode="auto">
                <a:xfrm>
                  <a:off x="2925" y="572"/>
                  <a:ext cx="136" cy="2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5" name="Group 176">
                <a:extLst>
                  <a:ext uri="{FF2B5EF4-FFF2-40B4-BE49-F238E27FC236}">
                    <a16:creationId xmlns:a16="http://schemas.microsoft.com/office/drawing/2014/main" id="{2C4D47B5-C925-7229-A289-6984310522E1}"/>
                  </a:ext>
                </a:extLst>
              </p:cNvPr>
              <p:cNvGrpSpPr>
                <a:grpSpLocks/>
              </p:cNvGrpSpPr>
              <p:nvPr/>
            </p:nvGrpSpPr>
            <p:grpSpPr bwMode="auto">
              <a:xfrm>
                <a:off x="3198" y="346"/>
                <a:ext cx="499" cy="501"/>
                <a:chOff x="3198" y="346"/>
                <a:chExt cx="499" cy="501"/>
              </a:xfrm>
            </p:grpSpPr>
            <p:grpSp>
              <p:nvGrpSpPr>
                <p:cNvPr id="141338" name="Group 131">
                  <a:extLst>
                    <a:ext uri="{FF2B5EF4-FFF2-40B4-BE49-F238E27FC236}">
                      <a16:creationId xmlns:a16="http://schemas.microsoft.com/office/drawing/2014/main" id="{B36B77EA-F72D-98D3-8B2B-2EC60A07D35E}"/>
                    </a:ext>
                  </a:extLst>
                </p:cNvPr>
                <p:cNvGrpSpPr>
                  <a:grpSpLocks/>
                </p:cNvGrpSpPr>
                <p:nvPr/>
              </p:nvGrpSpPr>
              <p:grpSpPr bwMode="auto">
                <a:xfrm>
                  <a:off x="3470" y="346"/>
                  <a:ext cx="227" cy="231"/>
                  <a:chOff x="340" y="1706"/>
                  <a:chExt cx="227" cy="231"/>
                </a:xfrm>
              </p:grpSpPr>
              <p:sp>
                <p:nvSpPr>
                  <p:cNvPr id="141341" name="Oval 132">
                    <a:extLst>
                      <a:ext uri="{FF2B5EF4-FFF2-40B4-BE49-F238E27FC236}">
                        <a16:creationId xmlns:a16="http://schemas.microsoft.com/office/drawing/2014/main" id="{69C37201-C0D5-2C6A-6274-7ABA7076B58A}"/>
                      </a:ext>
                    </a:extLst>
                  </p:cNvPr>
                  <p:cNvSpPr>
                    <a:spLocks noChangeArrowheads="1"/>
                  </p:cNvSpPr>
                  <p:nvPr/>
                </p:nvSpPr>
                <p:spPr bwMode="auto">
                  <a:xfrm>
                    <a:off x="340"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42" name="Text Box 133">
                    <a:extLst>
                      <a:ext uri="{FF2B5EF4-FFF2-40B4-BE49-F238E27FC236}">
                        <a16:creationId xmlns:a16="http://schemas.microsoft.com/office/drawing/2014/main" id="{67BE51C0-4975-381A-E52D-A0E86A1A91A8}"/>
                      </a:ext>
                    </a:extLst>
                  </p:cNvPr>
                  <p:cNvSpPr txBox="1">
                    <a:spLocks noChangeArrowheads="1"/>
                  </p:cNvSpPr>
                  <p:nvPr/>
                </p:nvSpPr>
                <p:spPr bwMode="auto">
                  <a:xfrm>
                    <a:off x="340"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5</a:t>
                    </a:r>
                  </a:p>
                </p:txBody>
              </p:sp>
            </p:grpSp>
            <p:sp>
              <p:nvSpPr>
                <p:cNvPr id="141340" name="Line 166">
                  <a:extLst>
                    <a:ext uri="{FF2B5EF4-FFF2-40B4-BE49-F238E27FC236}">
                      <a16:creationId xmlns:a16="http://schemas.microsoft.com/office/drawing/2014/main" id="{6D8C3361-43C5-2C35-E9E7-6EAB62F036F3}"/>
                    </a:ext>
                  </a:extLst>
                </p:cNvPr>
                <p:cNvSpPr>
                  <a:spLocks noChangeShapeType="1"/>
                </p:cNvSpPr>
                <p:nvPr/>
              </p:nvSpPr>
              <p:spPr bwMode="auto">
                <a:xfrm flipH="1">
                  <a:off x="3198" y="482"/>
                  <a:ext cx="272" cy="36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6" name="Group 178">
                <a:extLst>
                  <a:ext uri="{FF2B5EF4-FFF2-40B4-BE49-F238E27FC236}">
                    <a16:creationId xmlns:a16="http://schemas.microsoft.com/office/drawing/2014/main" id="{EAD5EC25-5A46-C310-8ACC-D16471865308}"/>
                  </a:ext>
                </a:extLst>
              </p:cNvPr>
              <p:cNvGrpSpPr>
                <a:grpSpLocks/>
              </p:cNvGrpSpPr>
              <p:nvPr/>
            </p:nvGrpSpPr>
            <p:grpSpPr bwMode="auto">
              <a:xfrm>
                <a:off x="3334" y="1298"/>
                <a:ext cx="1225" cy="272"/>
                <a:chOff x="3334" y="1298"/>
                <a:chExt cx="1225" cy="272"/>
              </a:xfrm>
            </p:grpSpPr>
            <p:grpSp>
              <p:nvGrpSpPr>
                <p:cNvPr id="141334" name="Group 155">
                  <a:extLst>
                    <a:ext uri="{FF2B5EF4-FFF2-40B4-BE49-F238E27FC236}">
                      <a16:creationId xmlns:a16="http://schemas.microsoft.com/office/drawing/2014/main" id="{09C84746-6637-E712-B8BE-1ACA96114F6B}"/>
                    </a:ext>
                  </a:extLst>
                </p:cNvPr>
                <p:cNvGrpSpPr>
                  <a:grpSpLocks/>
                </p:cNvGrpSpPr>
                <p:nvPr/>
              </p:nvGrpSpPr>
              <p:grpSpPr bwMode="auto">
                <a:xfrm>
                  <a:off x="4332" y="1298"/>
                  <a:ext cx="227" cy="231"/>
                  <a:chOff x="68" y="1979"/>
                  <a:chExt cx="227" cy="231"/>
                </a:xfrm>
              </p:grpSpPr>
              <p:sp>
                <p:nvSpPr>
                  <p:cNvPr id="141336" name="Oval 156">
                    <a:extLst>
                      <a:ext uri="{FF2B5EF4-FFF2-40B4-BE49-F238E27FC236}">
                        <a16:creationId xmlns:a16="http://schemas.microsoft.com/office/drawing/2014/main" id="{FCF1DD22-891E-AB9E-579F-A34DE3369982}"/>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37" name="Text Box 157">
                    <a:extLst>
                      <a:ext uri="{FF2B5EF4-FFF2-40B4-BE49-F238E27FC236}">
                        <a16:creationId xmlns:a16="http://schemas.microsoft.com/office/drawing/2014/main" id="{D1CA44AB-19BE-CE80-30BF-4F891C4D30D2}"/>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6</a:t>
                    </a:r>
                  </a:p>
                </p:txBody>
              </p:sp>
            </p:grpSp>
            <p:sp>
              <p:nvSpPr>
                <p:cNvPr id="141335" name="Line 168">
                  <a:extLst>
                    <a:ext uri="{FF2B5EF4-FFF2-40B4-BE49-F238E27FC236}">
                      <a16:creationId xmlns:a16="http://schemas.microsoft.com/office/drawing/2014/main" id="{5C4AC53B-325A-61F9-EDF3-DB2ABE867732}"/>
                    </a:ext>
                  </a:extLst>
                </p:cNvPr>
                <p:cNvSpPr>
                  <a:spLocks noChangeShapeType="1"/>
                </p:cNvSpPr>
                <p:nvPr/>
              </p:nvSpPr>
              <p:spPr bwMode="auto">
                <a:xfrm flipH="1">
                  <a:off x="3334" y="1389"/>
                  <a:ext cx="998"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328" name="Group 179">
                <a:extLst>
                  <a:ext uri="{FF2B5EF4-FFF2-40B4-BE49-F238E27FC236}">
                    <a16:creationId xmlns:a16="http://schemas.microsoft.com/office/drawing/2014/main" id="{66E7B2C6-8CFA-327C-CCC4-EA557A2863A8}"/>
                  </a:ext>
                </a:extLst>
              </p:cNvPr>
              <p:cNvGrpSpPr>
                <a:grpSpLocks/>
              </p:cNvGrpSpPr>
              <p:nvPr/>
            </p:nvGrpSpPr>
            <p:grpSpPr bwMode="auto">
              <a:xfrm>
                <a:off x="3096" y="2160"/>
                <a:ext cx="238" cy="367"/>
                <a:chOff x="3096" y="2160"/>
                <a:chExt cx="238" cy="367"/>
              </a:xfrm>
            </p:grpSpPr>
            <p:grpSp>
              <p:nvGrpSpPr>
                <p:cNvPr id="141329" name="Group 143">
                  <a:extLst>
                    <a:ext uri="{FF2B5EF4-FFF2-40B4-BE49-F238E27FC236}">
                      <a16:creationId xmlns:a16="http://schemas.microsoft.com/office/drawing/2014/main" id="{18391199-B850-2C54-DD16-B621ED4BDE16}"/>
                    </a:ext>
                  </a:extLst>
                </p:cNvPr>
                <p:cNvGrpSpPr>
                  <a:grpSpLocks/>
                </p:cNvGrpSpPr>
                <p:nvPr/>
              </p:nvGrpSpPr>
              <p:grpSpPr bwMode="auto">
                <a:xfrm>
                  <a:off x="3107" y="2296"/>
                  <a:ext cx="227" cy="231"/>
                  <a:chOff x="68" y="1979"/>
                  <a:chExt cx="227" cy="231"/>
                </a:xfrm>
              </p:grpSpPr>
              <p:sp>
                <p:nvSpPr>
                  <p:cNvPr id="141331" name="Oval 144">
                    <a:extLst>
                      <a:ext uri="{FF2B5EF4-FFF2-40B4-BE49-F238E27FC236}">
                        <a16:creationId xmlns:a16="http://schemas.microsoft.com/office/drawing/2014/main" id="{19FD9A61-5BBE-05BD-BE05-CB309B74EBFE}"/>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41332" name="Text Box 145">
                    <a:extLst>
                      <a:ext uri="{FF2B5EF4-FFF2-40B4-BE49-F238E27FC236}">
                        <a16:creationId xmlns:a16="http://schemas.microsoft.com/office/drawing/2014/main" id="{1DB237B0-50E4-7336-4E38-0AF04944007D}"/>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7</a:t>
                    </a:r>
                  </a:p>
                </p:txBody>
              </p:sp>
            </p:grpSp>
            <p:sp>
              <p:nvSpPr>
                <p:cNvPr id="141330" name="Line 169">
                  <a:extLst>
                    <a:ext uri="{FF2B5EF4-FFF2-40B4-BE49-F238E27FC236}">
                      <a16:creationId xmlns:a16="http://schemas.microsoft.com/office/drawing/2014/main" id="{79BA7C94-C934-6ABE-3AA4-BE0183198E80}"/>
                    </a:ext>
                  </a:extLst>
                </p:cNvPr>
                <p:cNvSpPr>
                  <a:spLocks noChangeShapeType="1"/>
                </p:cNvSpPr>
                <p:nvPr/>
              </p:nvSpPr>
              <p:spPr bwMode="auto">
                <a:xfrm flipH="1" flipV="1">
                  <a:off x="3096" y="2160"/>
                  <a:ext cx="102"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spTree>
    <p:extLst>
      <p:ext uri="{BB962C8B-B14F-4D97-AF65-F5344CB8AC3E}">
        <p14:creationId xmlns:p14="http://schemas.microsoft.com/office/powerpoint/2010/main" val="2202288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F14ECA9-2C22-AA8E-E141-36D2E0B39DEC}"/>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6DB3A5F7-18D3-76CE-DA69-799F84E30CF1}"/>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54041BD4-F33F-EFE8-7675-B00A31D3B303}"/>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Wien 2025</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DD7ED341-88AC-E434-4F7B-3F5F5498A3E0}"/>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8" name="Rectangle 6">
            <a:extLst>
              <a:ext uri="{FF2B5EF4-FFF2-40B4-BE49-F238E27FC236}">
                <a16:creationId xmlns:a16="http://schemas.microsoft.com/office/drawing/2014/main" id="{467131A5-5301-8949-2052-5CBFADB8CACC}"/>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dirty="0"/>
              <a:t> </a:t>
            </a:r>
            <a:endParaRPr lang="de-DE" altLang="de-DE" sz="1100" b="1" dirty="0"/>
          </a:p>
          <a:p>
            <a:pPr eaLnBrk="1" hangingPunct="1">
              <a:spcBef>
                <a:spcPct val="0"/>
              </a:spcBef>
              <a:buClrTx/>
              <a:buFontTx/>
              <a:buNone/>
            </a:pPr>
            <a:r>
              <a:rPr lang="de-DE" altLang="de-DE" sz="1200" b="1" dirty="0">
                <a:latin typeface="Arial" panose="020B0604020202020204" pitchFamily="34" charset="0"/>
              </a:rPr>
              <a:t>Hinweise zum Einsatz</a:t>
            </a:r>
          </a:p>
          <a:p>
            <a:pPr eaLnBrk="1" hangingPunct="1">
              <a:lnSpc>
                <a:spcPct val="80000"/>
              </a:lnSpc>
              <a:buClr>
                <a:schemeClr val="tx1"/>
              </a:buClr>
              <a:buFontTx/>
              <a:buChar char="•"/>
            </a:pPr>
            <a:r>
              <a:rPr lang="de-DE" altLang="de-DE" sz="1200" dirty="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dirty="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dirty="0">
                <a:latin typeface="Arial" panose="020B0604020202020204" pitchFamily="34" charset="0"/>
              </a:rPr>
              <a:t> Die letzte Folie „Zum Ausfüllen“ gibt nur ein Gerüst vor, das Sie ausfüllen können: entweder auf eine OHP-Folie kopiert oder mit Hilfe des Whiteboards und der Stiftfunktion in </a:t>
            </a:r>
            <a:r>
              <a:rPr lang="de-DE" altLang="de-DE" sz="1200" dirty="0" err="1">
                <a:latin typeface="Arial" panose="020B0604020202020204" pitchFamily="34" charset="0"/>
              </a:rPr>
              <a:t>Powerpoint</a:t>
            </a:r>
            <a:r>
              <a:rPr lang="de-DE" altLang="de-DE" sz="1200" dirty="0">
                <a:latin typeface="Arial" panose="020B0604020202020204" pitchFamily="34" charset="0"/>
              </a:rPr>
              <a:t>. Oder Sie drucken die Folie einfach aus und beschriften sie dann.</a:t>
            </a:r>
          </a:p>
          <a:p>
            <a:pPr eaLnBrk="1" hangingPunct="1">
              <a:lnSpc>
                <a:spcPct val="80000"/>
              </a:lnSpc>
              <a:buFontTx/>
              <a:buChar char="-"/>
            </a:pPr>
            <a:endParaRPr lang="de-DE" altLang="de-DE" sz="1200" dirty="0">
              <a:latin typeface="Arial" panose="020B0604020202020204" pitchFamily="34" charset="0"/>
            </a:endParaRPr>
          </a:p>
          <a:p>
            <a:pPr eaLnBrk="1" hangingPunct="1">
              <a:lnSpc>
                <a:spcPct val="80000"/>
              </a:lnSpc>
              <a:buFontTx/>
              <a:buNone/>
            </a:pPr>
            <a:r>
              <a:rPr lang="de-DE" altLang="de-DE" sz="1200" dirty="0">
                <a:latin typeface="Arial" panose="020B0604020202020204" pitchFamily="34" charset="0"/>
              </a:rPr>
              <a:t>Wir wünschen Ihnen einen erfolgreichen Unterricht!</a:t>
            </a: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p:txBody>
      </p:sp>
      <p:pic>
        <p:nvPicPr>
          <p:cNvPr id="8199" name="Picture 2">
            <a:extLst>
              <a:ext uri="{FF2B5EF4-FFF2-40B4-BE49-F238E27FC236}">
                <a16:creationId xmlns:a16="http://schemas.microsoft.com/office/drawing/2014/main" id="{B4133924-8D56-D9AA-7F4A-A6532F3E53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325</Words>
  <Application>Microsoft Office PowerPoint</Application>
  <PresentationFormat>Bildschirmpräsentation (4:3)</PresentationFormat>
  <Paragraphs>89</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PoloST11KLeicht</vt:lpstr>
      <vt:lpstr>Wingdings</vt:lpstr>
      <vt:lpstr>BioTOP 3</vt:lpstr>
      <vt:lpstr>Benutzerdefiniertes Design</vt:lpstr>
      <vt:lpstr>PowerPoint-Präsentation</vt:lpstr>
      <vt:lpstr>Körperbau eines Seeigels</vt:lpstr>
      <vt:lpstr>Körperbau eines Seeigels</vt:lpstr>
      <vt:lpstr>Körperbau eines Seeigels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Körperbau eines Regenwurms</dc:title>
  <dc:creator>Sabrina</dc:creator>
  <cp:lastModifiedBy>Sabrina</cp:lastModifiedBy>
  <cp:revision>239</cp:revision>
  <dcterms:created xsi:type="dcterms:W3CDTF">2008-04-29T08:40:23Z</dcterms:created>
  <dcterms:modified xsi:type="dcterms:W3CDTF">2025-01-03T09:47:29Z</dcterms:modified>
</cp:coreProperties>
</file>