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743700" cy="98933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FD6A8"/>
    <a:srgbClr val="A5B75E"/>
    <a:srgbClr val="333333"/>
    <a:srgbClr val="CCD991"/>
    <a:srgbClr val="B5C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62B03CF-936A-489A-9338-8FB270715922}" type="datetimeFigureOut">
              <a:rPr lang="de-AT"/>
              <a:pPr>
                <a:defRPr/>
              </a:pPr>
              <a:t>09.05.2019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41363"/>
            <a:ext cx="4946650" cy="3709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A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688" y="4699000"/>
            <a:ext cx="5394325" cy="4452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A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9525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262164E-36A0-43B6-AB19-ED459B14D4DE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9820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C56FE-8D62-4A6C-8451-B9A2A87277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039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0F398-F243-40C2-A719-7F5CD33DD3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59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274638"/>
            <a:ext cx="2071687" cy="409098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5288" y="274638"/>
            <a:ext cx="6067425" cy="4090987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2721D-B461-4A15-86C0-A852E808A2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73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50F01-7641-4866-A694-4BA7D0BB6E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22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C9500-A58D-4F81-89C6-B6EE47596B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417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16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6710-A507-472E-B973-A1694C60D5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51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8BCE8-F015-4249-A01C-6DE01028E3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65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85700-40B2-403D-85F5-DBB611A53E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54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6AC05-83BE-45C1-8E0A-44DC96B31E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39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3C25D-18EC-4F98-B682-22721A949B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8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97CAA-BE1F-4EA8-B73D-56163DDC7F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52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solidFill>
            <a:srgbClr val="CFD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1000" b="0">
                <a:solidFill>
                  <a:srgbClr val="333333"/>
                </a:solidFill>
              </a:rPr>
              <a:t> © Österreichischer Bundesverlag Schulbuch GmbH &amp; Co. KG, Wien 2012</a:t>
            </a:r>
          </a:p>
        </p:txBody>
      </p:sp>
      <p:sp>
        <p:nvSpPr>
          <p:cNvPr id="102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A5B75E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700213"/>
            <a:ext cx="828040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Das ist Text 1</a:t>
            </a:r>
          </a:p>
          <a:p>
            <a:pPr lvl="1"/>
            <a:r>
              <a:rPr lang="de-DE" altLang="de-DE"/>
              <a:t>Ebene 2 kleiner</a:t>
            </a:r>
          </a:p>
          <a:p>
            <a:pPr lvl="2"/>
            <a:r>
              <a:rPr lang="de-DE" altLang="de-DE"/>
              <a:t>Noch kleiner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AT" altLang="de-DE"/>
              <a:t>Fünfte Ebene</a:t>
            </a:r>
            <a:endParaRPr lang="de-DE" altLang="de-DE"/>
          </a:p>
        </p:txBody>
      </p:sp>
      <p:sp>
        <p:nvSpPr>
          <p:cNvPr id="1029" name="Rectangle 9"/>
          <p:cNvSpPr>
            <a:spLocks noChangeArrowheads="1"/>
          </p:cNvSpPr>
          <p:nvPr userDrawn="1"/>
        </p:nvSpPr>
        <p:spPr bwMode="auto">
          <a:xfrm>
            <a:off x="2700338" y="765175"/>
            <a:ext cx="7207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30" name="Line 14"/>
          <p:cNvSpPr>
            <a:spLocks noChangeShapeType="1"/>
          </p:cNvSpPr>
          <p:nvPr userDrawn="1"/>
        </p:nvSpPr>
        <p:spPr bwMode="auto">
          <a:xfrm>
            <a:off x="-34925" y="765175"/>
            <a:ext cx="9178925" cy="0"/>
          </a:xfrm>
          <a:prstGeom prst="line">
            <a:avLst/>
          </a:prstGeom>
          <a:noFill/>
          <a:ln w="41275">
            <a:solidFill>
              <a:srgbClr val="CFD6A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de-AT"/>
          </a:p>
        </p:txBody>
      </p:sp>
      <p:pic>
        <p:nvPicPr>
          <p:cNvPr id="1031" name="Picture 19" descr="logo_oebv_weiss_bausteine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0650"/>
            <a:ext cx="803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1" descr="bausteine2_schriftzug_weiss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66688"/>
            <a:ext cx="23590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ewitterblitz 9"/>
          <p:cNvSpPr/>
          <p:nvPr/>
        </p:nvSpPr>
        <p:spPr bwMode="auto">
          <a:xfrm rot="525551" flipH="1">
            <a:off x="5051023" y="4662707"/>
            <a:ext cx="3228558" cy="2034508"/>
          </a:xfrm>
          <a:prstGeom prst="lightningBolt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4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Syntax LT Std" pitchFamily="34" charset="0"/>
            </a:endParaRPr>
          </a:p>
        </p:txBody>
      </p:sp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819150" y="785813"/>
            <a:ext cx="756126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800" dirty="0">
                <a:solidFill>
                  <a:srgbClr val="333333"/>
                </a:solidFill>
                <a:latin typeface="Calibri" panose="020F0502020204030204" pitchFamily="34" charset="0"/>
              </a:rPr>
              <a:t>Alltag im Deutschen Reich</a:t>
            </a:r>
          </a:p>
        </p:txBody>
      </p:sp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2825134" y="1484316"/>
            <a:ext cx="381108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</a:rPr>
              <a:t>„VOLKSGEMEINSCHAFT“</a:t>
            </a: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3035952" y="1908849"/>
            <a:ext cx="3389446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</a:rPr>
              <a:t>Propaganda</a:t>
            </a: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Beeinflussung im Alltag</a:t>
            </a: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2940603" y="3804630"/>
            <a:ext cx="33845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 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„Kraft durch Freude“: Urlaubsreisen, Autos</a:t>
            </a: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390415" y="4773081"/>
            <a:ext cx="46805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Druck auf Andersdenkende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995648" y="5218296"/>
            <a:ext cx="52216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Überwachung und Denunziation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1635608" y="5663511"/>
            <a:ext cx="59427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Ausgrenzung von Jüdinnen und Juden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2560846" y="2659823"/>
            <a:ext cx="41044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 Volksempfänger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2560846" y="3030536"/>
            <a:ext cx="41044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 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Kunst und Kultur im Sinne des Nationalsozialismus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222013" y="2047794"/>
            <a:ext cx="216840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</a:rPr>
              <a:t>Schule</a:t>
            </a: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183839" y="2577812"/>
            <a:ext cx="224474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auf Ziele der Partei abgestimmt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6804112" y="2045512"/>
            <a:ext cx="216840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</a:rPr>
              <a:t>Frauenbild</a:t>
            </a: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6765938" y="2552646"/>
            <a:ext cx="224474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Hausfrau und Mutter vieler Kinder</a:t>
            </a:r>
          </a:p>
        </p:txBody>
      </p:sp>
      <p:sp>
        <p:nvSpPr>
          <p:cNvPr id="18" name="Rechteck 17"/>
          <p:cNvSpPr/>
          <p:nvPr/>
        </p:nvSpPr>
        <p:spPr bwMode="auto">
          <a:xfrm>
            <a:off x="222013" y="1462088"/>
            <a:ext cx="8750501" cy="3119040"/>
          </a:xfrm>
          <a:prstGeom prst="rect">
            <a:avLst/>
          </a:prstGeom>
          <a:noFill/>
          <a:ln w="952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4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Syntax LT S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97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  <p:bldP spid="4" grpId="0"/>
      <p:bldP spid="5" grpId="0"/>
      <p:bldP spid="6" grpId="0"/>
      <p:bldP spid="7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Syntax LT Std"/>
        <a:ea typeface=""/>
        <a:cs typeface=""/>
      </a:majorFont>
      <a:minorFont>
        <a:latin typeface="PoloST11K-Buch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</Words>
  <Application>Microsoft Office PowerPoint</Application>
  <PresentationFormat>Bildschirmpräsentation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PoloST11K-Buch</vt:lpstr>
      <vt:lpstr>Syntax LT Std</vt:lpstr>
      <vt:lpstr>Standarddesign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adonis</dc:creator>
  <cp:lastModifiedBy>Peintinger MAS, Mag. Barbara</cp:lastModifiedBy>
  <cp:revision>53</cp:revision>
  <dcterms:created xsi:type="dcterms:W3CDTF">2011-07-14T19:54:09Z</dcterms:created>
  <dcterms:modified xsi:type="dcterms:W3CDTF">2019-05-09T06:49:09Z</dcterms:modified>
</cp:coreProperties>
</file>