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witterblitz 9"/>
          <p:cNvSpPr/>
          <p:nvPr/>
        </p:nvSpPr>
        <p:spPr bwMode="auto">
          <a:xfrm rot="525551" flipH="1">
            <a:off x="5051023" y="4662707"/>
            <a:ext cx="3228558" cy="2034508"/>
          </a:xfrm>
          <a:prstGeom prst="lightningBolt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819150" y="785813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Alltag im Deutschen Reich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825134" y="1484316"/>
            <a:ext cx="38110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„VOLKSGEMEINSCHAFT“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3035952" y="1908849"/>
            <a:ext cx="338944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Propaganda</a:t>
            </a: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Beeinflussung im Alltag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940603" y="3804630"/>
            <a:ext cx="33845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„Kraft durch Freude“: Urlaubsreisen, Autos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390415" y="4773081"/>
            <a:ext cx="46805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Druck auf Andersdenkende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995648" y="5218296"/>
            <a:ext cx="5221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Überwachung und Denunziation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35608" y="5663511"/>
            <a:ext cx="59427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Ausgrenzung von Jüdinnen und Juden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560846" y="2659823"/>
            <a:ext cx="41044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 Volksempfänger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560846" y="3030536"/>
            <a:ext cx="41044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 </a:t>
            </a: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Kunst und Kultur im Sinne des Nationalsozialismus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22013" y="2047794"/>
            <a:ext cx="216840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Schule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83839" y="2577812"/>
            <a:ext cx="22447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auf Ziele der Partei abgestimmt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804112" y="2045512"/>
            <a:ext cx="216840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Frauenbild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6765938" y="2552646"/>
            <a:ext cx="22447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Hausfrau und Mutter vieler Kinder</a:t>
            </a:r>
          </a:p>
        </p:txBody>
      </p:sp>
      <p:sp>
        <p:nvSpPr>
          <p:cNvPr id="18" name="Rechteck 17"/>
          <p:cNvSpPr/>
          <p:nvPr/>
        </p:nvSpPr>
        <p:spPr bwMode="auto">
          <a:xfrm>
            <a:off x="222013" y="1462088"/>
            <a:ext cx="8750501" cy="3119040"/>
          </a:xfrm>
          <a:prstGeom prst="rect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/>
      <p:bldP spid="4" grpId="0"/>
      <p:bldP spid="5" grpId="0"/>
      <p:bldP spid="6" grpId="0"/>
      <p:bldP spid="7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Bildschirmpräsentation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53</cp:revision>
  <dcterms:created xsi:type="dcterms:W3CDTF">2011-07-14T19:54:09Z</dcterms:created>
  <dcterms:modified xsi:type="dcterms:W3CDTF">2019-05-09T06:49:09Z</dcterms:modified>
</cp:coreProperties>
</file>