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0" r:id="rId2"/>
  </p:sldIdLst>
  <p:sldSz cx="9144000" cy="6858000" type="screen4x3"/>
  <p:notesSz cx="6743700" cy="98933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5pPr>
    <a:lvl6pPr marL="22860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6pPr>
    <a:lvl7pPr marL="27432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7pPr>
    <a:lvl8pPr marL="32004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8pPr>
    <a:lvl9pPr marL="36576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CFD6A8"/>
    <a:srgbClr val="A5B75E"/>
    <a:srgbClr val="333333"/>
    <a:srgbClr val="CCD991"/>
    <a:srgbClr val="B5C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62B03CF-936A-489A-9338-8FB270715922}" type="datetimeFigureOut">
              <a:rPr lang="de-AT"/>
              <a:pPr>
                <a:defRPr/>
              </a:pPr>
              <a:t>09.05.2019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898525" y="741363"/>
            <a:ext cx="4946650" cy="3709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AT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4688" y="4699000"/>
            <a:ext cx="5394325" cy="4452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AT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9525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262164E-36A0-43B6-AB19-ED459B14D4DE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598200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C56FE-8D62-4A6C-8451-B9A2A872774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0396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0F398-F243-40C2-A719-7F5CD33DD3C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1590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15113" y="274638"/>
            <a:ext cx="2071687" cy="4090987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95288" y="274638"/>
            <a:ext cx="6067425" cy="4090987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2721D-B461-4A15-86C0-A852E808A29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7730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850F01-7641-4866-A694-4BA7D0BB6E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3226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C9500-A58D-4F81-89C6-B6EE47596B2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417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952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116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C6710-A507-472E-B973-A1694C60D54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0512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8BCE8-F015-4249-A01C-6DE01028E30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3653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85700-40B2-403D-85F5-DBB611A53E6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5541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76AC05-83BE-45C1-8E0A-44DC96B31E3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7399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3C25D-18EC-4F98-B682-22721A949B5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589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AT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97CAA-BE1F-4EA8-B73D-56163DDC7F2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6524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2"/>
          <p:cNvSpPr>
            <a:spLocks noChangeArrowheads="1"/>
          </p:cNvSpPr>
          <p:nvPr userDrawn="1"/>
        </p:nvSpPr>
        <p:spPr bwMode="auto">
          <a:xfrm>
            <a:off x="0" y="6597650"/>
            <a:ext cx="9144000" cy="260350"/>
          </a:xfrm>
          <a:prstGeom prst="rect">
            <a:avLst/>
          </a:prstGeom>
          <a:solidFill>
            <a:srgbClr val="CFD6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1000" b="0">
                <a:solidFill>
                  <a:srgbClr val="333333"/>
                </a:solidFill>
              </a:rPr>
              <a:t> © Österreichischer Bundesverlag Schulbuch GmbH &amp; Co. KG, Wien 2012</a:t>
            </a:r>
          </a:p>
        </p:txBody>
      </p:sp>
      <p:sp>
        <p:nvSpPr>
          <p:cNvPr id="1027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A5B75E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700213"/>
            <a:ext cx="8280400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Das ist Text 1</a:t>
            </a:r>
          </a:p>
          <a:p>
            <a:pPr lvl="1"/>
            <a:r>
              <a:rPr lang="de-DE" altLang="de-DE"/>
              <a:t>Ebene 2 kleiner</a:t>
            </a:r>
          </a:p>
          <a:p>
            <a:pPr lvl="2"/>
            <a:r>
              <a:rPr lang="de-DE" altLang="de-DE"/>
              <a:t>Noch kleiner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AT" altLang="de-DE"/>
              <a:t>Fünfte Ebene</a:t>
            </a:r>
            <a:endParaRPr lang="de-DE" altLang="de-DE"/>
          </a:p>
        </p:txBody>
      </p:sp>
      <p:sp>
        <p:nvSpPr>
          <p:cNvPr id="1029" name="Rectangle 9"/>
          <p:cNvSpPr>
            <a:spLocks noChangeArrowheads="1"/>
          </p:cNvSpPr>
          <p:nvPr userDrawn="1"/>
        </p:nvSpPr>
        <p:spPr bwMode="auto">
          <a:xfrm>
            <a:off x="2700338" y="765175"/>
            <a:ext cx="7207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30" name="Line 14"/>
          <p:cNvSpPr>
            <a:spLocks noChangeShapeType="1"/>
          </p:cNvSpPr>
          <p:nvPr userDrawn="1"/>
        </p:nvSpPr>
        <p:spPr bwMode="auto">
          <a:xfrm>
            <a:off x="-34925" y="765175"/>
            <a:ext cx="9178925" cy="0"/>
          </a:xfrm>
          <a:prstGeom prst="line">
            <a:avLst/>
          </a:prstGeom>
          <a:noFill/>
          <a:ln w="41275">
            <a:solidFill>
              <a:srgbClr val="CFD6A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de-AT"/>
          </a:p>
        </p:txBody>
      </p:sp>
      <p:pic>
        <p:nvPicPr>
          <p:cNvPr id="1031" name="Picture 19" descr="logo_oebv_weiss_bausteine2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20650"/>
            <a:ext cx="8032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21" descr="bausteine2_schriftzug_weiss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166688"/>
            <a:ext cx="23590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Times New Roman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819150" y="785813"/>
            <a:ext cx="756126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3800" dirty="0">
                <a:solidFill>
                  <a:srgbClr val="333333"/>
                </a:solidFill>
                <a:latin typeface="Calibri" panose="020F0502020204030204" pitchFamily="34" charset="0"/>
              </a:rPr>
              <a:t>Jugend im Nationalsozialismus</a:t>
            </a:r>
          </a:p>
        </p:txBody>
      </p:sp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4206875" y="1700213"/>
            <a:ext cx="4248150" cy="1262062"/>
          </a:xfrm>
          <a:prstGeom prst="rect">
            <a:avLst/>
          </a:prstGeom>
          <a:noFill/>
          <a:ln w="9525" algn="ctr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Hitlerjugend (HJ)</a:t>
            </a:r>
          </a:p>
          <a:p>
            <a:pPr algn="ctr" eaLnBrk="1" hangingPunct="1"/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ab 1936 Pflicht für alle zwischen 10 und 18 Jahren</a:t>
            </a: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250825" y="1773238"/>
            <a:ext cx="2736850" cy="1384995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 dirty="0">
                <a:solidFill>
                  <a:srgbClr val="FF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politische Beeinflussung der Jugend</a:t>
            </a:r>
            <a:endParaRPr lang="de-DE" altLang="de-DE" sz="28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Pfeil nach unten 4"/>
          <p:cNvSpPr>
            <a:spLocks noChangeArrowheads="1"/>
          </p:cNvSpPr>
          <p:nvPr/>
        </p:nvSpPr>
        <p:spPr bwMode="auto">
          <a:xfrm rot="16200000">
            <a:off x="3270250" y="1628775"/>
            <a:ext cx="288925" cy="1152525"/>
          </a:xfrm>
          <a:prstGeom prst="downArrow">
            <a:avLst>
              <a:gd name="adj1" fmla="val 50000"/>
              <a:gd name="adj2" fmla="val 49752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4787900" y="4578350"/>
            <a:ext cx="4248150" cy="1938338"/>
          </a:xfrm>
          <a:prstGeom prst="rect">
            <a:avLst/>
          </a:prstGeom>
          <a:noFill/>
          <a:ln w="9525" algn="ctr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40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MÄDCHEN</a:t>
            </a:r>
          </a:p>
          <a:p>
            <a:pPr algn="ctr" eaLnBrk="1" hangingPunct="1"/>
            <a:r>
              <a:rPr lang="de-DE" altLang="de-DE" sz="2400">
                <a:solidFill>
                  <a:srgbClr val="333333"/>
                </a:solidFill>
                <a:latin typeface="Calibri" panose="020F0502020204030204" pitchFamily="34" charset="0"/>
              </a:rPr>
              <a:t>Jungmädel/</a:t>
            </a:r>
          </a:p>
          <a:p>
            <a:pPr algn="ctr" eaLnBrk="1" hangingPunct="1"/>
            <a:r>
              <a:rPr lang="de-DE" altLang="de-DE" sz="2400">
                <a:solidFill>
                  <a:srgbClr val="333333"/>
                </a:solidFill>
                <a:latin typeface="Calibri" panose="020F0502020204030204" pitchFamily="34" charset="0"/>
              </a:rPr>
              <a:t>Bund Deutscher Mädel:</a:t>
            </a:r>
          </a:p>
          <a:p>
            <a:pPr algn="ctr" eaLnBrk="1" hangingPunct="1"/>
            <a:r>
              <a:rPr lang="de-DE" altLang="de-DE" sz="2400">
                <a:solidFill>
                  <a:srgbClr val="333333"/>
                </a:solidFill>
                <a:latin typeface="Calibri" panose="020F0502020204030204" pitchFamily="34" charset="0"/>
              </a:rPr>
              <a:t>Vorbereitung auf Rolle als Hausfrau und Mutter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468313" y="4581525"/>
            <a:ext cx="4248150" cy="1938338"/>
          </a:xfrm>
          <a:prstGeom prst="rect">
            <a:avLst/>
          </a:prstGeom>
          <a:noFill/>
          <a:ln w="9525" algn="ctr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BURSCHEN</a:t>
            </a:r>
          </a:p>
          <a:p>
            <a:pPr algn="ctr" eaLnBrk="1" hangingPunct="1"/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Jungvolk/</a:t>
            </a:r>
          </a:p>
          <a:p>
            <a:pPr algn="ctr" eaLnBrk="1" hangingPunct="1"/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Hitlerjugend:</a:t>
            </a:r>
          </a:p>
          <a:p>
            <a:pPr algn="ctr" eaLnBrk="1" hangingPunct="1"/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Vorbereitung auf den Krieg</a:t>
            </a:r>
          </a:p>
          <a:p>
            <a:pPr algn="ctr" eaLnBrk="1" hangingPunct="1"/>
            <a:endParaRPr lang="de-DE" altLang="de-DE" sz="24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8" name="Pfeil nach unten 7"/>
          <p:cNvSpPr>
            <a:spLocks noChangeArrowheads="1"/>
          </p:cNvSpPr>
          <p:nvPr/>
        </p:nvSpPr>
        <p:spPr bwMode="auto">
          <a:xfrm rot="19079255" flipH="1">
            <a:off x="6411913" y="2771775"/>
            <a:ext cx="288925" cy="1947863"/>
          </a:xfrm>
          <a:prstGeom prst="downArrow">
            <a:avLst>
              <a:gd name="adj1" fmla="val 50000"/>
              <a:gd name="adj2" fmla="val 49720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9" name="Pfeil nach unten 8"/>
          <p:cNvSpPr>
            <a:spLocks noChangeArrowheads="1"/>
          </p:cNvSpPr>
          <p:nvPr/>
        </p:nvSpPr>
        <p:spPr bwMode="auto">
          <a:xfrm rot="2520745">
            <a:off x="4970463" y="2771775"/>
            <a:ext cx="288925" cy="1947863"/>
          </a:xfrm>
          <a:prstGeom prst="downArrow">
            <a:avLst>
              <a:gd name="adj1" fmla="val 50000"/>
              <a:gd name="adj2" fmla="val 49720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226397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Syntax LT Std"/>
        <a:ea typeface=""/>
        <a:cs typeface=""/>
      </a:majorFont>
      <a:minorFont>
        <a:latin typeface="PoloST11K-Buch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</Words>
  <Application>Microsoft Office PowerPoint</Application>
  <PresentationFormat>Bildschirmpräsentation (4:3)</PresentationFormat>
  <Paragraphs>12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PoloST11K-Buch</vt:lpstr>
      <vt:lpstr>Syntax LT Std</vt:lpstr>
      <vt:lpstr>Standarddesign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adonis</dc:creator>
  <cp:lastModifiedBy>Peintinger MAS, Mag. Barbara</cp:lastModifiedBy>
  <cp:revision>52</cp:revision>
  <dcterms:created xsi:type="dcterms:W3CDTF">2011-07-14T19:54:09Z</dcterms:created>
  <dcterms:modified xsi:type="dcterms:W3CDTF">2019-05-09T06:49:34Z</dcterms:modified>
</cp:coreProperties>
</file>