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819150" y="785813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Jugend im Nationalsozialismus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4206875" y="1700213"/>
            <a:ext cx="4248150" cy="1262062"/>
          </a:xfrm>
          <a:prstGeom prst="rect">
            <a:avLst/>
          </a:prstGeom>
          <a:noFill/>
          <a:ln w="9525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Hitlerjugend (HJ)</a:t>
            </a:r>
          </a:p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ab 1936 Pflicht für alle zwischen 10 und 18 Jahren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50825" y="1773238"/>
            <a:ext cx="2736850" cy="1384995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politische Beeinflussung der Jugend</a:t>
            </a:r>
            <a:endParaRPr lang="de-DE" altLang="de-DE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Pfeil nach unten 4"/>
          <p:cNvSpPr>
            <a:spLocks noChangeArrowheads="1"/>
          </p:cNvSpPr>
          <p:nvPr/>
        </p:nvSpPr>
        <p:spPr bwMode="auto">
          <a:xfrm rot="16200000">
            <a:off x="3270250" y="1628775"/>
            <a:ext cx="288925" cy="1152525"/>
          </a:xfrm>
          <a:prstGeom prst="downArrow">
            <a:avLst>
              <a:gd name="adj1" fmla="val 50000"/>
              <a:gd name="adj2" fmla="val 4975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4787900" y="4578350"/>
            <a:ext cx="4248150" cy="1938338"/>
          </a:xfrm>
          <a:prstGeom prst="rect">
            <a:avLst/>
          </a:prstGeom>
          <a:noFill/>
          <a:ln w="9525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MÄDCHEN</a:t>
            </a:r>
          </a:p>
          <a:p>
            <a:pPr algn="ctr" eaLnBrk="1" hangingPunct="1"/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</a:rPr>
              <a:t>Jungmädel/</a:t>
            </a:r>
          </a:p>
          <a:p>
            <a:pPr algn="ctr" eaLnBrk="1" hangingPunct="1"/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</a:rPr>
              <a:t>Bund Deutscher Mädel:</a:t>
            </a:r>
          </a:p>
          <a:p>
            <a:pPr algn="ctr" eaLnBrk="1" hangingPunct="1"/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</a:rPr>
              <a:t>Vorbereitung auf Rolle als Hausfrau und Mutter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68313" y="4581525"/>
            <a:ext cx="4248150" cy="1938338"/>
          </a:xfrm>
          <a:prstGeom prst="rect">
            <a:avLst/>
          </a:prstGeom>
          <a:noFill/>
          <a:ln w="9525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BURSCHEN</a:t>
            </a:r>
          </a:p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Jungvolk/</a:t>
            </a:r>
          </a:p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Hitlerjugend:</a:t>
            </a:r>
          </a:p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Vorbereitung auf den Krieg</a:t>
            </a:r>
          </a:p>
          <a:p>
            <a:pPr algn="ctr" eaLnBrk="1" hangingPunct="1"/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8" name="Pfeil nach unten 7"/>
          <p:cNvSpPr>
            <a:spLocks noChangeArrowheads="1"/>
          </p:cNvSpPr>
          <p:nvPr/>
        </p:nvSpPr>
        <p:spPr bwMode="auto">
          <a:xfrm rot="19079255" flipH="1">
            <a:off x="6411913" y="2771775"/>
            <a:ext cx="288925" cy="1947863"/>
          </a:xfrm>
          <a:prstGeom prst="downArrow">
            <a:avLst>
              <a:gd name="adj1" fmla="val 50000"/>
              <a:gd name="adj2" fmla="val 49720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9" name="Pfeil nach unten 8"/>
          <p:cNvSpPr>
            <a:spLocks noChangeArrowheads="1"/>
          </p:cNvSpPr>
          <p:nvPr/>
        </p:nvSpPr>
        <p:spPr bwMode="auto">
          <a:xfrm rot="2520745">
            <a:off x="4970463" y="2771775"/>
            <a:ext cx="288925" cy="1947863"/>
          </a:xfrm>
          <a:prstGeom prst="downArrow">
            <a:avLst>
              <a:gd name="adj1" fmla="val 50000"/>
              <a:gd name="adj2" fmla="val 49720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Bildschirmpräsentation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52</cp:revision>
  <dcterms:created xsi:type="dcterms:W3CDTF">2011-07-14T19:54:09Z</dcterms:created>
  <dcterms:modified xsi:type="dcterms:W3CDTF">2019-05-09T06:49:34Z</dcterms:modified>
</cp:coreProperties>
</file>