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5" r:id="rId1"/>
    <p:sldMasterId id="2147483677" r:id="rId2"/>
  </p:sldMasterIdLst>
  <p:notesMasterIdLst>
    <p:notesMasterId r:id="rId8"/>
  </p:notesMasterIdLst>
  <p:sldIdLst>
    <p:sldId id="260" r:id="rId3"/>
    <p:sldId id="308" r:id="rId4"/>
    <p:sldId id="313" r:id="rId5"/>
    <p:sldId id="314" r:id="rId6"/>
    <p:sldId id="309" r:id="rId7"/>
  </p:sldIdLst>
  <p:sldSz cx="9144000" cy="6858000" type="screen4x3"/>
  <p:notesSz cx="6810375" cy="9942513"/>
  <p:defaultTextStyle>
    <a:defPPr>
      <a:defRPr lang="de-DE"/>
    </a:defPPr>
    <a:lvl1pPr algn="l" rtl="0" fontAlgn="base">
      <a:spcBef>
        <a:spcPct val="0"/>
      </a:spcBef>
      <a:spcAft>
        <a:spcPct val="0"/>
      </a:spcAft>
      <a:defRPr sz="4200" kern="1200">
        <a:solidFill>
          <a:srgbClr val="000000"/>
        </a:solidFill>
        <a:latin typeface="Arial" panose="020B0604020202020204" pitchFamily="34" charset="0"/>
        <a:ea typeface="+mn-ea"/>
        <a:cs typeface="+mn-cs"/>
      </a:defRPr>
    </a:lvl1pPr>
    <a:lvl2pPr marL="457200" algn="l" rtl="0" fontAlgn="base">
      <a:spcBef>
        <a:spcPct val="0"/>
      </a:spcBef>
      <a:spcAft>
        <a:spcPct val="0"/>
      </a:spcAft>
      <a:defRPr sz="4200" kern="1200">
        <a:solidFill>
          <a:srgbClr val="000000"/>
        </a:solidFill>
        <a:latin typeface="Arial" panose="020B0604020202020204" pitchFamily="34" charset="0"/>
        <a:ea typeface="+mn-ea"/>
        <a:cs typeface="+mn-cs"/>
      </a:defRPr>
    </a:lvl2pPr>
    <a:lvl3pPr marL="914400" algn="l" rtl="0" fontAlgn="base">
      <a:spcBef>
        <a:spcPct val="0"/>
      </a:spcBef>
      <a:spcAft>
        <a:spcPct val="0"/>
      </a:spcAft>
      <a:defRPr sz="4200" kern="1200">
        <a:solidFill>
          <a:srgbClr val="000000"/>
        </a:solidFill>
        <a:latin typeface="Arial" panose="020B0604020202020204" pitchFamily="34" charset="0"/>
        <a:ea typeface="+mn-ea"/>
        <a:cs typeface="+mn-cs"/>
      </a:defRPr>
    </a:lvl3pPr>
    <a:lvl4pPr marL="1371600" algn="l" rtl="0" fontAlgn="base">
      <a:spcBef>
        <a:spcPct val="0"/>
      </a:spcBef>
      <a:spcAft>
        <a:spcPct val="0"/>
      </a:spcAft>
      <a:defRPr sz="4200" kern="1200">
        <a:solidFill>
          <a:srgbClr val="000000"/>
        </a:solidFill>
        <a:latin typeface="Arial" panose="020B0604020202020204" pitchFamily="34" charset="0"/>
        <a:ea typeface="+mn-ea"/>
        <a:cs typeface="+mn-cs"/>
      </a:defRPr>
    </a:lvl4pPr>
    <a:lvl5pPr marL="1828800" algn="l" rtl="0" fontAlgn="base">
      <a:spcBef>
        <a:spcPct val="0"/>
      </a:spcBef>
      <a:spcAft>
        <a:spcPct val="0"/>
      </a:spcAft>
      <a:defRPr sz="4200" kern="1200">
        <a:solidFill>
          <a:srgbClr val="000000"/>
        </a:solidFill>
        <a:latin typeface="Arial" panose="020B0604020202020204" pitchFamily="34" charset="0"/>
        <a:ea typeface="+mn-ea"/>
        <a:cs typeface="+mn-cs"/>
      </a:defRPr>
    </a:lvl5pPr>
    <a:lvl6pPr marL="2286000" algn="l" defTabSz="914400" rtl="0" eaLnBrk="1" latinLnBrk="0" hangingPunct="1">
      <a:defRPr sz="4200" kern="1200">
        <a:solidFill>
          <a:srgbClr val="000000"/>
        </a:solidFill>
        <a:latin typeface="Arial" panose="020B0604020202020204" pitchFamily="34" charset="0"/>
        <a:ea typeface="+mn-ea"/>
        <a:cs typeface="+mn-cs"/>
      </a:defRPr>
    </a:lvl6pPr>
    <a:lvl7pPr marL="2743200" algn="l" defTabSz="914400" rtl="0" eaLnBrk="1" latinLnBrk="0" hangingPunct="1">
      <a:defRPr sz="4200" kern="1200">
        <a:solidFill>
          <a:srgbClr val="000000"/>
        </a:solidFill>
        <a:latin typeface="Arial" panose="020B0604020202020204" pitchFamily="34" charset="0"/>
        <a:ea typeface="+mn-ea"/>
        <a:cs typeface="+mn-cs"/>
      </a:defRPr>
    </a:lvl7pPr>
    <a:lvl8pPr marL="3200400" algn="l" defTabSz="914400" rtl="0" eaLnBrk="1" latinLnBrk="0" hangingPunct="1">
      <a:defRPr sz="4200" kern="1200">
        <a:solidFill>
          <a:srgbClr val="000000"/>
        </a:solidFill>
        <a:latin typeface="Arial" panose="020B0604020202020204" pitchFamily="34" charset="0"/>
        <a:ea typeface="+mn-ea"/>
        <a:cs typeface="+mn-cs"/>
      </a:defRPr>
    </a:lvl8pPr>
    <a:lvl9pPr marL="3657600" algn="l" defTabSz="914400" rtl="0" eaLnBrk="1" latinLnBrk="0" hangingPunct="1">
      <a:defRPr sz="4200" kern="1200">
        <a:solidFill>
          <a:srgbClr val="000000"/>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3521">
          <p15:clr>
            <a:srgbClr val="A4A3A4"/>
          </p15:clr>
        </p15:guide>
        <p15:guide id="2" pos="4422">
          <p15:clr>
            <a:srgbClr val="A4A3A4"/>
          </p15:clr>
        </p15:guide>
      </p15:sldGuideLst>
    </p:ext>
    <p:ext uri="{2D200454-40CA-4A62-9FC3-DE9A4176ACB9}">
      <p15:notesGuideLst xmlns:p15="http://schemas.microsoft.com/office/powerpoint/2012/main">
        <p15:guide id="1" orient="horz" pos="3132">
          <p15:clr>
            <a:srgbClr val="A4A3A4"/>
          </p15:clr>
        </p15:guide>
        <p15:guide id="2" pos="214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54AFCC"/>
    <a:srgbClr val="A8CCD9"/>
    <a:srgbClr val="549BB5"/>
    <a:srgbClr val="FFFFFF"/>
    <a:srgbClr val="FEFBB8"/>
    <a:srgbClr val="FFF1B3"/>
    <a:srgbClr val="89D8FF"/>
    <a:srgbClr val="0088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6482" autoAdjust="0"/>
  </p:normalViewPr>
  <p:slideViewPr>
    <p:cSldViewPr>
      <p:cViewPr>
        <p:scale>
          <a:sx n="136" d="100"/>
          <a:sy n="136" d="100"/>
        </p:scale>
        <p:origin x="-1363" y="-96"/>
      </p:cViewPr>
      <p:guideLst>
        <p:guide orient="horz" pos="3521"/>
        <p:guide pos="442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1" d="100"/>
          <a:sy n="81" d="100"/>
        </p:scale>
        <p:origin x="-1914" y="-90"/>
      </p:cViewPr>
      <p:guideLst>
        <p:guide orient="horz" pos="3132"/>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27506445-7393-F5A6-5B23-3C9BA8605E37}"/>
              </a:ext>
            </a:extLst>
          </p:cNvPr>
          <p:cNvSpPr>
            <a:spLocks noGrp="1" noChangeArrowheads="1"/>
          </p:cNvSpPr>
          <p:nvPr>
            <p:ph type="hdr" sz="quarter"/>
          </p:nvPr>
        </p:nvSpPr>
        <p:spPr bwMode="auto">
          <a:xfrm>
            <a:off x="0" y="0"/>
            <a:ext cx="295116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FontTx/>
              <a:buNone/>
              <a:defRPr sz="1200">
                <a:solidFill>
                  <a:schemeClr val="tx1"/>
                </a:solidFill>
                <a:latin typeface="Arial" charset="0"/>
              </a:defRPr>
            </a:lvl1pPr>
          </a:lstStyle>
          <a:p>
            <a:pPr>
              <a:defRPr/>
            </a:pPr>
            <a:endParaRPr lang="de-DE"/>
          </a:p>
        </p:txBody>
      </p:sp>
      <p:sp>
        <p:nvSpPr>
          <p:cNvPr id="3075" name="Rectangle 3">
            <a:extLst>
              <a:ext uri="{FF2B5EF4-FFF2-40B4-BE49-F238E27FC236}">
                <a16:creationId xmlns:a16="http://schemas.microsoft.com/office/drawing/2014/main" id="{E13D6C50-7ADE-58F1-F3A3-5E73C438A21E}"/>
              </a:ext>
            </a:extLst>
          </p:cNvPr>
          <p:cNvSpPr>
            <a:spLocks noGrp="1" noChangeArrowheads="1"/>
          </p:cNvSpPr>
          <p:nvPr>
            <p:ph type="dt" idx="1"/>
          </p:nvPr>
        </p:nvSpPr>
        <p:spPr bwMode="auto">
          <a:xfrm>
            <a:off x="3857625" y="0"/>
            <a:ext cx="295116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FontTx/>
              <a:buNone/>
              <a:defRPr sz="1200">
                <a:solidFill>
                  <a:schemeClr val="tx1"/>
                </a:solidFill>
                <a:latin typeface="Arial" charset="0"/>
              </a:defRPr>
            </a:lvl1pPr>
          </a:lstStyle>
          <a:p>
            <a:pPr>
              <a:defRPr/>
            </a:pPr>
            <a:endParaRPr lang="de-DE"/>
          </a:p>
        </p:txBody>
      </p:sp>
      <p:sp>
        <p:nvSpPr>
          <p:cNvPr id="9220" name="Rectangle 4">
            <a:extLst>
              <a:ext uri="{FF2B5EF4-FFF2-40B4-BE49-F238E27FC236}">
                <a16:creationId xmlns:a16="http://schemas.microsoft.com/office/drawing/2014/main" id="{D2587B45-A1F0-7C8C-4E13-4FEE7645DEE5}"/>
              </a:ext>
            </a:extLst>
          </p:cNvPr>
          <p:cNvSpPr>
            <a:spLocks noGrp="1" noRot="1" noChangeAspect="1" noChangeArrowheads="1" noTextEdit="1"/>
          </p:cNvSpPr>
          <p:nvPr>
            <p:ph type="sldImg" idx="2"/>
          </p:nvPr>
        </p:nvSpPr>
        <p:spPr bwMode="auto">
          <a:xfrm>
            <a:off x="920750" y="746125"/>
            <a:ext cx="4970463" cy="3727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id="{AC57CC2F-2F26-6BF2-4A37-AFB799E97A1A}"/>
              </a:ext>
            </a:extLst>
          </p:cNvPr>
          <p:cNvSpPr>
            <a:spLocks noGrp="1" noChangeArrowheads="1"/>
          </p:cNvSpPr>
          <p:nvPr>
            <p:ph type="body" sz="quarter" idx="3"/>
          </p:nvPr>
        </p:nvSpPr>
        <p:spPr bwMode="auto">
          <a:xfrm>
            <a:off x="681038" y="4722813"/>
            <a:ext cx="5448300" cy="44735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3078" name="Rectangle 6">
            <a:extLst>
              <a:ext uri="{FF2B5EF4-FFF2-40B4-BE49-F238E27FC236}">
                <a16:creationId xmlns:a16="http://schemas.microsoft.com/office/drawing/2014/main" id="{541BCFEA-3897-6D3C-1382-19017868DC3B}"/>
              </a:ext>
            </a:extLst>
          </p:cNvPr>
          <p:cNvSpPr>
            <a:spLocks noGrp="1" noChangeArrowheads="1"/>
          </p:cNvSpPr>
          <p:nvPr>
            <p:ph type="ftr" sz="quarter" idx="4"/>
          </p:nvPr>
        </p:nvSpPr>
        <p:spPr bwMode="auto">
          <a:xfrm>
            <a:off x="0" y="9444038"/>
            <a:ext cx="2951163"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ClrTx/>
              <a:buFontTx/>
              <a:buNone/>
              <a:defRPr sz="1200">
                <a:solidFill>
                  <a:schemeClr val="tx1"/>
                </a:solidFill>
                <a:latin typeface="Arial" charset="0"/>
              </a:defRPr>
            </a:lvl1pPr>
          </a:lstStyle>
          <a:p>
            <a:pPr>
              <a:defRPr/>
            </a:pPr>
            <a:endParaRPr lang="de-DE"/>
          </a:p>
        </p:txBody>
      </p:sp>
      <p:sp>
        <p:nvSpPr>
          <p:cNvPr id="3079" name="Rectangle 7">
            <a:extLst>
              <a:ext uri="{FF2B5EF4-FFF2-40B4-BE49-F238E27FC236}">
                <a16:creationId xmlns:a16="http://schemas.microsoft.com/office/drawing/2014/main" id="{F9E04994-25AE-CBB5-2FB8-FD15E74DFABF}"/>
              </a:ext>
            </a:extLst>
          </p:cNvPr>
          <p:cNvSpPr>
            <a:spLocks noGrp="1" noChangeArrowheads="1"/>
          </p:cNvSpPr>
          <p:nvPr>
            <p:ph type="sldNum" sz="quarter" idx="5"/>
          </p:nvPr>
        </p:nvSpPr>
        <p:spPr bwMode="auto">
          <a:xfrm>
            <a:off x="3857625" y="9444038"/>
            <a:ext cx="2951163"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defRPr>
            </a:lvl1pPr>
          </a:lstStyle>
          <a:p>
            <a:fld id="{BE0721B3-C81D-43A1-B12D-763C640C7E04}" type="slidenum">
              <a:rPr lang="de-DE" altLang="de-DE"/>
              <a:pPr/>
              <a:t>‹Nr.›</a:t>
            </a:fld>
            <a:endParaRPr lang="de-DE"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CF48EDA7-03A7-9562-0AD1-129F247B528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8835850E-3356-4648-AEAC-BE384383C0B1}" type="slidenum">
              <a:rPr lang="de-DE" altLang="de-DE"/>
              <a:pPr eaLnBrk="1" hangingPunct="1">
                <a:spcBef>
                  <a:spcPct val="0"/>
                </a:spcBef>
              </a:pPr>
              <a:t>1</a:t>
            </a:fld>
            <a:endParaRPr lang="de-DE" altLang="de-DE"/>
          </a:p>
        </p:txBody>
      </p:sp>
      <p:sp>
        <p:nvSpPr>
          <p:cNvPr id="10243" name="Rectangle 2">
            <a:extLst>
              <a:ext uri="{FF2B5EF4-FFF2-40B4-BE49-F238E27FC236}">
                <a16:creationId xmlns:a16="http://schemas.microsoft.com/office/drawing/2014/main" id="{5225CED5-0607-A6EA-86E4-2ECC35167B75}"/>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0EA2AABA-D01F-E429-0B77-3DD849E4D68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82D76AC-9758-7660-3DB7-A4FBDC199B83}"/>
              </a:ext>
            </a:extLst>
          </p:cNvPr>
          <p:cNvSpPr>
            <a:spLocks noChangeArrowheads="1"/>
          </p:cNvSpPr>
          <p:nvPr userDrawn="1"/>
        </p:nvSpPr>
        <p:spPr bwMode="auto">
          <a:xfrm>
            <a:off x="0" y="1412875"/>
            <a:ext cx="9144000" cy="5445125"/>
          </a:xfrm>
          <a:prstGeom prst="rect">
            <a:avLst/>
          </a:prstGeom>
          <a:noFill/>
          <a:ln>
            <a:noFill/>
          </a:ln>
          <a:extLst>
            <a:ext uri="{909E8E84-426E-40DD-AFC4-6F175D3DCCD1}">
              <a14:hiddenFill xmlns:a14="http://schemas.microsoft.com/office/drawing/2010/main">
                <a:solidFill>
                  <a:srgbClr val="549BB5"/>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4200">
                <a:solidFill>
                  <a:srgbClr val="000000"/>
                </a:solidFill>
                <a:latin typeface="Arial" charset="0"/>
              </a:defRPr>
            </a:lvl1pPr>
            <a:lvl2pPr marL="742950" indent="-285750" eaLnBrk="0" hangingPunct="0">
              <a:defRPr sz="4200">
                <a:solidFill>
                  <a:srgbClr val="000000"/>
                </a:solidFill>
                <a:latin typeface="Arial" charset="0"/>
              </a:defRPr>
            </a:lvl2pPr>
            <a:lvl3pPr marL="1143000" indent="-228600" eaLnBrk="0" hangingPunct="0">
              <a:defRPr sz="4200">
                <a:solidFill>
                  <a:srgbClr val="000000"/>
                </a:solidFill>
                <a:latin typeface="Arial" charset="0"/>
              </a:defRPr>
            </a:lvl3pPr>
            <a:lvl4pPr marL="1600200" indent="-228600" eaLnBrk="0" hangingPunct="0">
              <a:defRPr sz="4200">
                <a:solidFill>
                  <a:srgbClr val="000000"/>
                </a:solidFill>
                <a:latin typeface="Arial" charset="0"/>
              </a:defRPr>
            </a:lvl4pPr>
            <a:lvl5pPr marL="2057400" indent="-228600" eaLnBrk="0" hangingPunct="0">
              <a:defRPr sz="4200">
                <a:solidFill>
                  <a:srgbClr val="000000"/>
                </a:solidFill>
                <a:latin typeface="Arial" charset="0"/>
              </a:defRPr>
            </a:lvl5pPr>
            <a:lvl6pPr marL="2514600" indent="-228600" eaLnBrk="0" fontAlgn="base" hangingPunct="0">
              <a:spcBef>
                <a:spcPct val="0"/>
              </a:spcBef>
              <a:spcAft>
                <a:spcPct val="0"/>
              </a:spcAft>
              <a:defRPr sz="4200">
                <a:solidFill>
                  <a:srgbClr val="000000"/>
                </a:solidFill>
                <a:latin typeface="Arial" charset="0"/>
              </a:defRPr>
            </a:lvl6pPr>
            <a:lvl7pPr marL="2971800" indent="-228600" eaLnBrk="0" fontAlgn="base" hangingPunct="0">
              <a:spcBef>
                <a:spcPct val="0"/>
              </a:spcBef>
              <a:spcAft>
                <a:spcPct val="0"/>
              </a:spcAft>
              <a:defRPr sz="4200">
                <a:solidFill>
                  <a:srgbClr val="000000"/>
                </a:solidFill>
                <a:latin typeface="Arial" charset="0"/>
              </a:defRPr>
            </a:lvl7pPr>
            <a:lvl8pPr marL="3429000" indent="-228600" eaLnBrk="0" fontAlgn="base" hangingPunct="0">
              <a:spcBef>
                <a:spcPct val="0"/>
              </a:spcBef>
              <a:spcAft>
                <a:spcPct val="0"/>
              </a:spcAft>
              <a:defRPr sz="4200">
                <a:solidFill>
                  <a:srgbClr val="000000"/>
                </a:solidFill>
                <a:latin typeface="Arial" charset="0"/>
              </a:defRPr>
            </a:lvl8pPr>
            <a:lvl9pPr marL="3886200" indent="-228600" eaLnBrk="0" fontAlgn="base" hangingPunct="0">
              <a:spcBef>
                <a:spcPct val="0"/>
              </a:spcBef>
              <a:spcAft>
                <a:spcPct val="0"/>
              </a:spcAft>
              <a:defRPr sz="4200">
                <a:solidFill>
                  <a:srgbClr val="000000"/>
                </a:solidFill>
                <a:latin typeface="Arial" charset="0"/>
              </a:defRPr>
            </a:lvl9pPr>
          </a:lstStyle>
          <a:p>
            <a:pPr eaLnBrk="1" hangingPunct="1">
              <a:spcBef>
                <a:spcPct val="20000"/>
              </a:spcBef>
              <a:buClr>
                <a:schemeClr val="hlink"/>
              </a:buClr>
              <a:buFont typeface="Wingdings" pitchFamily="2" charset="2"/>
              <a:buNone/>
              <a:defRPr/>
            </a:pPr>
            <a:endParaRPr lang="de-DE" altLang="de-DE" sz="3800"/>
          </a:p>
        </p:txBody>
      </p:sp>
      <p:sp>
        <p:nvSpPr>
          <p:cNvPr id="3" name="Rectangle 5">
            <a:extLst>
              <a:ext uri="{FF2B5EF4-FFF2-40B4-BE49-F238E27FC236}">
                <a16:creationId xmlns:a16="http://schemas.microsoft.com/office/drawing/2014/main" id="{49346B86-E8AD-1238-9CF1-AEBB4F1F7226}"/>
              </a:ext>
            </a:extLst>
          </p:cNvPr>
          <p:cNvSpPr>
            <a:spLocks noChangeArrowheads="1"/>
          </p:cNvSpPr>
          <p:nvPr userDrawn="1"/>
        </p:nvSpPr>
        <p:spPr bwMode="auto">
          <a:xfrm>
            <a:off x="0" y="0"/>
            <a:ext cx="9144000" cy="2060575"/>
          </a:xfrm>
          <a:prstGeom prst="rect">
            <a:avLst/>
          </a:prstGeom>
          <a:solidFill>
            <a:srgbClr val="54A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4200">
                <a:solidFill>
                  <a:srgbClr val="000000"/>
                </a:solidFill>
                <a:latin typeface="Arial" charset="0"/>
              </a:defRPr>
            </a:lvl1pPr>
            <a:lvl2pPr marL="742950" indent="-285750" eaLnBrk="0" hangingPunct="0">
              <a:defRPr sz="4200">
                <a:solidFill>
                  <a:srgbClr val="000000"/>
                </a:solidFill>
                <a:latin typeface="Arial" charset="0"/>
              </a:defRPr>
            </a:lvl2pPr>
            <a:lvl3pPr marL="1143000" indent="-228600" eaLnBrk="0" hangingPunct="0">
              <a:defRPr sz="4200">
                <a:solidFill>
                  <a:srgbClr val="000000"/>
                </a:solidFill>
                <a:latin typeface="Arial" charset="0"/>
              </a:defRPr>
            </a:lvl3pPr>
            <a:lvl4pPr marL="1600200" indent="-228600" eaLnBrk="0" hangingPunct="0">
              <a:defRPr sz="4200">
                <a:solidFill>
                  <a:srgbClr val="000000"/>
                </a:solidFill>
                <a:latin typeface="Arial" charset="0"/>
              </a:defRPr>
            </a:lvl4pPr>
            <a:lvl5pPr marL="2057400" indent="-228600" eaLnBrk="0" hangingPunct="0">
              <a:defRPr sz="4200">
                <a:solidFill>
                  <a:srgbClr val="000000"/>
                </a:solidFill>
                <a:latin typeface="Arial" charset="0"/>
              </a:defRPr>
            </a:lvl5pPr>
            <a:lvl6pPr marL="2514600" indent="-228600" eaLnBrk="0" fontAlgn="base" hangingPunct="0">
              <a:spcBef>
                <a:spcPct val="0"/>
              </a:spcBef>
              <a:spcAft>
                <a:spcPct val="0"/>
              </a:spcAft>
              <a:defRPr sz="4200">
                <a:solidFill>
                  <a:srgbClr val="000000"/>
                </a:solidFill>
                <a:latin typeface="Arial" charset="0"/>
              </a:defRPr>
            </a:lvl6pPr>
            <a:lvl7pPr marL="2971800" indent="-228600" eaLnBrk="0" fontAlgn="base" hangingPunct="0">
              <a:spcBef>
                <a:spcPct val="0"/>
              </a:spcBef>
              <a:spcAft>
                <a:spcPct val="0"/>
              </a:spcAft>
              <a:defRPr sz="4200">
                <a:solidFill>
                  <a:srgbClr val="000000"/>
                </a:solidFill>
                <a:latin typeface="Arial" charset="0"/>
              </a:defRPr>
            </a:lvl7pPr>
            <a:lvl8pPr marL="3429000" indent="-228600" eaLnBrk="0" fontAlgn="base" hangingPunct="0">
              <a:spcBef>
                <a:spcPct val="0"/>
              </a:spcBef>
              <a:spcAft>
                <a:spcPct val="0"/>
              </a:spcAft>
              <a:defRPr sz="4200">
                <a:solidFill>
                  <a:srgbClr val="000000"/>
                </a:solidFill>
                <a:latin typeface="Arial" charset="0"/>
              </a:defRPr>
            </a:lvl8pPr>
            <a:lvl9pPr marL="3886200" indent="-228600" eaLnBrk="0" fontAlgn="base" hangingPunct="0">
              <a:spcBef>
                <a:spcPct val="0"/>
              </a:spcBef>
              <a:spcAft>
                <a:spcPct val="0"/>
              </a:spcAft>
              <a:defRPr sz="4200">
                <a:solidFill>
                  <a:srgbClr val="000000"/>
                </a:solidFill>
                <a:latin typeface="Arial" charset="0"/>
              </a:defRPr>
            </a:lvl9pPr>
          </a:lstStyle>
          <a:p>
            <a:pPr eaLnBrk="1" hangingPunct="1">
              <a:spcBef>
                <a:spcPct val="20000"/>
              </a:spcBef>
              <a:buClr>
                <a:schemeClr val="hlink"/>
              </a:buClr>
              <a:buFont typeface="Wingdings" pitchFamily="2" charset="2"/>
              <a:buNone/>
              <a:defRPr/>
            </a:pPr>
            <a:endParaRPr lang="de-DE" altLang="de-DE" sz="3800"/>
          </a:p>
        </p:txBody>
      </p:sp>
      <p:sp>
        <p:nvSpPr>
          <p:cNvPr id="4" name="Text Box 10">
            <a:extLst>
              <a:ext uri="{FF2B5EF4-FFF2-40B4-BE49-F238E27FC236}">
                <a16:creationId xmlns:a16="http://schemas.microsoft.com/office/drawing/2014/main" id="{18A740D5-85D1-D479-65C5-6ECAE6270A40}"/>
              </a:ext>
            </a:extLst>
          </p:cNvPr>
          <p:cNvSpPr txBox="1">
            <a:spLocks noChangeArrowheads="1"/>
          </p:cNvSpPr>
          <p:nvPr userDrawn="1"/>
        </p:nvSpPr>
        <p:spPr bwMode="auto">
          <a:xfrm>
            <a:off x="6156325" y="115888"/>
            <a:ext cx="2592388" cy="73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200">
                <a:solidFill>
                  <a:srgbClr val="000000"/>
                </a:solidFill>
                <a:latin typeface="Arial" charset="0"/>
              </a:defRPr>
            </a:lvl1pPr>
            <a:lvl2pPr marL="742950" indent="-285750" eaLnBrk="0" hangingPunct="0">
              <a:defRPr sz="4200">
                <a:solidFill>
                  <a:srgbClr val="000000"/>
                </a:solidFill>
                <a:latin typeface="Arial" charset="0"/>
              </a:defRPr>
            </a:lvl2pPr>
            <a:lvl3pPr marL="1143000" indent="-228600" eaLnBrk="0" hangingPunct="0">
              <a:defRPr sz="4200">
                <a:solidFill>
                  <a:srgbClr val="000000"/>
                </a:solidFill>
                <a:latin typeface="Arial" charset="0"/>
              </a:defRPr>
            </a:lvl3pPr>
            <a:lvl4pPr marL="1600200" indent="-228600" eaLnBrk="0" hangingPunct="0">
              <a:defRPr sz="4200">
                <a:solidFill>
                  <a:srgbClr val="000000"/>
                </a:solidFill>
                <a:latin typeface="Arial" charset="0"/>
              </a:defRPr>
            </a:lvl4pPr>
            <a:lvl5pPr marL="2057400" indent="-228600" eaLnBrk="0" hangingPunct="0">
              <a:defRPr sz="4200">
                <a:solidFill>
                  <a:srgbClr val="000000"/>
                </a:solidFill>
                <a:latin typeface="Arial" charset="0"/>
              </a:defRPr>
            </a:lvl5pPr>
            <a:lvl6pPr marL="2514600" indent="-228600" eaLnBrk="0" fontAlgn="base" hangingPunct="0">
              <a:spcBef>
                <a:spcPct val="0"/>
              </a:spcBef>
              <a:spcAft>
                <a:spcPct val="0"/>
              </a:spcAft>
              <a:defRPr sz="4200">
                <a:solidFill>
                  <a:srgbClr val="000000"/>
                </a:solidFill>
                <a:latin typeface="Arial" charset="0"/>
              </a:defRPr>
            </a:lvl6pPr>
            <a:lvl7pPr marL="2971800" indent="-228600" eaLnBrk="0" fontAlgn="base" hangingPunct="0">
              <a:spcBef>
                <a:spcPct val="0"/>
              </a:spcBef>
              <a:spcAft>
                <a:spcPct val="0"/>
              </a:spcAft>
              <a:defRPr sz="4200">
                <a:solidFill>
                  <a:srgbClr val="000000"/>
                </a:solidFill>
                <a:latin typeface="Arial" charset="0"/>
              </a:defRPr>
            </a:lvl7pPr>
            <a:lvl8pPr marL="3429000" indent="-228600" eaLnBrk="0" fontAlgn="base" hangingPunct="0">
              <a:spcBef>
                <a:spcPct val="0"/>
              </a:spcBef>
              <a:spcAft>
                <a:spcPct val="0"/>
              </a:spcAft>
              <a:defRPr sz="4200">
                <a:solidFill>
                  <a:srgbClr val="000000"/>
                </a:solidFill>
                <a:latin typeface="Arial" charset="0"/>
              </a:defRPr>
            </a:lvl8pPr>
            <a:lvl9pPr marL="3886200" indent="-228600" eaLnBrk="0" fontAlgn="base" hangingPunct="0">
              <a:spcBef>
                <a:spcPct val="0"/>
              </a:spcBef>
              <a:spcAft>
                <a:spcPct val="0"/>
              </a:spcAft>
              <a:defRPr sz="4200">
                <a:solidFill>
                  <a:srgbClr val="000000"/>
                </a:solidFill>
                <a:latin typeface="Arial" charset="0"/>
              </a:defRPr>
            </a:lvl9pPr>
          </a:lstStyle>
          <a:p>
            <a:pPr eaLnBrk="1" hangingPunct="1">
              <a:spcBef>
                <a:spcPct val="50000"/>
              </a:spcBef>
              <a:defRPr/>
            </a:pPr>
            <a:r>
              <a:rPr lang="de-DE" altLang="de-DE">
                <a:solidFill>
                  <a:srgbClr val="FFFFFF"/>
                </a:solidFill>
              </a:rPr>
              <a:t>BioTOP 3</a:t>
            </a:r>
          </a:p>
        </p:txBody>
      </p:sp>
      <p:pic>
        <p:nvPicPr>
          <p:cNvPr id="5" name="Picture 2">
            <a:extLst>
              <a:ext uri="{FF2B5EF4-FFF2-40B4-BE49-F238E27FC236}">
                <a16:creationId xmlns:a16="http://schemas.microsoft.com/office/drawing/2014/main" id="{22F4F093-A549-2D36-4AC8-4368CA936C0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56550" y="5732463"/>
            <a:ext cx="10287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6802" name="Rectangle 2"/>
          <p:cNvSpPr>
            <a:spLocks noGrp="1" noChangeArrowheads="1"/>
          </p:cNvSpPr>
          <p:nvPr>
            <p:ph type="ctrTitle" sz="quarter"/>
          </p:nvPr>
        </p:nvSpPr>
        <p:spPr>
          <a:xfrm>
            <a:off x="685800" y="2130425"/>
            <a:ext cx="7772400" cy="1470025"/>
          </a:xfrm>
        </p:spPr>
        <p:txBody>
          <a:bodyPr anchor="ctr"/>
          <a:lstStyle>
            <a:lvl1pPr>
              <a:defRPr sz="3000"/>
            </a:lvl1pPr>
          </a:lstStyle>
          <a:p>
            <a:r>
              <a:rPr lang="de-DE"/>
              <a:t>Klett Präsentation Titel</a:t>
            </a:r>
          </a:p>
        </p:txBody>
      </p:sp>
    </p:spTree>
    <p:extLst>
      <p:ext uri="{BB962C8B-B14F-4D97-AF65-F5344CB8AC3E}">
        <p14:creationId xmlns:p14="http://schemas.microsoft.com/office/powerpoint/2010/main" val="220867636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en-US"/>
              <a:t>Textmasterformate durch Klicken bearbeiten</a:t>
            </a:r>
          </a:p>
          <a:p>
            <a:pPr lvl="1"/>
            <a:r>
              <a:rPr lang="en-US"/>
              <a:t>Zweite Ebene</a:t>
            </a:r>
          </a:p>
          <a:p>
            <a:pPr lvl="2"/>
            <a:r>
              <a:rPr lang="en-US"/>
              <a:t>Dritte Ebene</a:t>
            </a:r>
          </a:p>
          <a:p>
            <a:pPr lvl="3"/>
            <a:r>
              <a:rPr lang="en-US"/>
              <a:t>Vierte Ebene</a:t>
            </a:r>
          </a:p>
          <a:p>
            <a:pPr lvl="4"/>
            <a:r>
              <a:rPr lang="en-US"/>
              <a:t>Fünfte Ebene</a:t>
            </a:r>
            <a:endParaRPr lang="de-DE"/>
          </a:p>
        </p:txBody>
      </p:sp>
    </p:spTree>
    <p:extLst>
      <p:ext uri="{BB962C8B-B14F-4D97-AF65-F5344CB8AC3E}">
        <p14:creationId xmlns:p14="http://schemas.microsoft.com/office/powerpoint/2010/main" val="1364167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44450"/>
            <a:ext cx="2057400" cy="5919788"/>
          </a:xfrm>
        </p:spPr>
        <p:txBody>
          <a:bodyPr vert="eaVert"/>
          <a:lstStyle/>
          <a:p>
            <a:r>
              <a:rPr lang="en-US"/>
              <a:t>Titelmasterformat durch Klicken bearbeiten</a:t>
            </a:r>
            <a:endParaRPr lang="de-DE"/>
          </a:p>
        </p:txBody>
      </p:sp>
      <p:sp>
        <p:nvSpPr>
          <p:cNvPr id="3" name="Vertikaler Textplatzhalter 2"/>
          <p:cNvSpPr>
            <a:spLocks noGrp="1"/>
          </p:cNvSpPr>
          <p:nvPr>
            <p:ph type="body" orient="vert" idx="1"/>
          </p:nvPr>
        </p:nvSpPr>
        <p:spPr>
          <a:xfrm>
            <a:off x="457200" y="44450"/>
            <a:ext cx="6019800" cy="5919788"/>
          </a:xfrm>
        </p:spPr>
        <p:txBody>
          <a:bodyPr vert="eaVert"/>
          <a:lstStyle/>
          <a:p>
            <a:pPr lvl="0"/>
            <a:r>
              <a:rPr lang="en-US"/>
              <a:t>Textmasterformate durch Klicken bearbeiten</a:t>
            </a:r>
          </a:p>
          <a:p>
            <a:pPr lvl="1"/>
            <a:r>
              <a:rPr lang="en-US"/>
              <a:t>Zweite Ebene</a:t>
            </a:r>
          </a:p>
          <a:p>
            <a:pPr lvl="2"/>
            <a:r>
              <a:rPr lang="en-US"/>
              <a:t>Dritte Ebene</a:t>
            </a:r>
          </a:p>
          <a:p>
            <a:pPr lvl="3"/>
            <a:r>
              <a:rPr lang="en-US"/>
              <a:t>Vierte Ebene</a:t>
            </a:r>
          </a:p>
          <a:p>
            <a:pPr lvl="4"/>
            <a:r>
              <a:rPr lang="en-US"/>
              <a:t>Fünfte Ebene</a:t>
            </a:r>
            <a:endParaRPr lang="de-DE"/>
          </a:p>
        </p:txBody>
      </p:sp>
    </p:spTree>
    <p:extLst>
      <p:ext uri="{BB962C8B-B14F-4D97-AF65-F5344CB8AC3E}">
        <p14:creationId xmlns:p14="http://schemas.microsoft.com/office/powerpoint/2010/main" val="42639564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el und Diagramm">
    <p:spTree>
      <p:nvGrpSpPr>
        <p:cNvPr id="1" name=""/>
        <p:cNvGrpSpPr/>
        <p:nvPr/>
      </p:nvGrpSpPr>
      <p:grpSpPr>
        <a:xfrm>
          <a:off x="0" y="0"/>
          <a:ext cx="0" cy="0"/>
          <a:chOff x="0" y="0"/>
          <a:chExt cx="0" cy="0"/>
        </a:xfrm>
      </p:grpSpPr>
      <p:sp>
        <p:nvSpPr>
          <p:cNvPr id="2" name="Titel 1"/>
          <p:cNvSpPr>
            <a:spLocks noGrp="1"/>
          </p:cNvSpPr>
          <p:nvPr>
            <p:ph type="title"/>
          </p:nvPr>
        </p:nvSpPr>
        <p:spPr>
          <a:xfrm>
            <a:off x="457200" y="44450"/>
            <a:ext cx="8229600" cy="527050"/>
          </a:xfrm>
        </p:spPr>
        <p:txBody>
          <a:bodyPr/>
          <a:lstStyle/>
          <a:p>
            <a:r>
              <a:rPr lang="en-US"/>
              <a:t>Titelmasterformat durch Klicken bearbeiten</a:t>
            </a:r>
            <a:endParaRPr lang="de-DE"/>
          </a:p>
        </p:txBody>
      </p:sp>
      <p:sp>
        <p:nvSpPr>
          <p:cNvPr id="3" name="Diagrammplatzhalter 2"/>
          <p:cNvSpPr>
            <a:spLocks noGrp="1"/>
          </p:cNvSpPr>
          <p:nvPr>
            <p:ph type="chart" idx="1"/>
          </p:nvPr>
        </p:nvSpPr>
        <p:spPr>
          <a:xfrm>
            <a:off x="457200" y="1438275"/>
            <a:ext cx="8229600" cy="4525963"/>
          </a:xfrm>
        </p:spPr>
        <p:txBody>
          <a:bodyPr/>
          <a:lstStyle/>
          <a:p>
            <a:pPr lvl="0"/>
            <a:endParaRPr lang="de-DE" noProof="0"/>
          </a:p>
        </p:txBody>
      </p:sp>
    </p:spTree>
    <p:extLst>
      <p:ext uri="{BB962C8B-B14F-4D97-AF65-F5344CB8AC3E}">
        <p14:creationId xmlns:p14="http://schemas.microsoft.com/office/powerpoint/2010/main" val="3053558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en-US"/>
              <a:t>Titelmasterformat durch Klicken bearbeiten</a:t>
            </a:r>
            <a:endParaRPr lang="de-DE"/>
          </a:p>
        </p:txBody>
      </p:sp>
      <p:sp>
        <p:nvSpPr>
          <p:cNvPr id="3" name="Untertitel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Formatvorlage des Untertitelmasters durch Klicken bearbeiten</a:t>
            </a:r>
            <a:endParaRPr lang="de-DE"/>
          </a:p>
        </p:txBody>
      </p:sp>
    </p:spTree>
    <p:extLst>
      <p:ext uri="{BB962C8B-B14F-4D97-AF65-F5344CB8AC3E}">
        <p14:creationId xmlns:p14="http://schemas.microsoft.com/office/powerpoint/2010/main" val="30238559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Titelmasterformat durch Klicken bearbeiten</a:t>
            </a:r>
            <a:endParaRPr lang="de-DE"/>
          </a:p>
        </p:txBody>
      </p:sp>
      <p:sp>
        <p:nvSpPr>
          <p:cNvPr id="3" name="Inhaltsplatzhalter 2"/>
          <p:cNvSpPr>
            <a:spLocks noGrp="1"/>
          </p:cNvSpPr>
          <p:nvPr>
            <p:ph idx="1"/>
          </p:nvPr>
        </p:nvSpPr>
        <p:spPr>
          <a:xfrm>
            <a:off x="457200" y="1600200"/>
            <a:ext cx="8229600" cy="4525963"/>
          </a:xfrm>
          <a:prstGeom prst="rect">
            <a:avLst/>
          </a:prstGeom>
        </p:spPr>
        <p:txBody>
          <a:bodyPr/>
          <a:lstStyle/>
          <a:p>
            <a:pPr lvl="0"/>
            <a:r>
              <a:rPr lang="en-US"/>
              <a:t>Textmasterformate durch Klicken bearbeiten</a:t>
            </a:r>
          </a:p>
          <a:p>
            <a:pPr lvl="1"/>
            <a:r>
              <a:rPr lang="en-US"/>
              <a:t>Zweite Ebene</a:t>
            </a:r>
          </a:p>
          <a:p>
            <a:pPr lvl="2"/>
            <a:r>
              <a:rPr lang="en-US"/>
              <a:t>Dritte Ebene</a:t>
            </a:r>
          </a:p>
          <a:p>
            <a:pPr lvl="3"/>
            <a:r>
              <a:rPr lang="en-US"/>
              <a:t>Vierte Ebene</a:t>
            </a:r>
          </a:p>
          <a:p>
            <a:pPr lvl="4"/>
            <a:r>
              <a:rPr lang="en-US"/>
              <a:t>Fünfte Ebene</a:t>
            </a:r>
            <a:endParaRPr lang="de-DE"/>
          </a:p>
        </p:txBody>
      </p:sp>
    </p:spTree>
    <p:extLst>
      <p:ext uri="{BB962C8B-B14F-4D97-AF65-F5344CB8AC3E}">
        <p14:creationId xmlns:p14="http://schemas.microsoft.com/office/powerpoint/2010/main" val="20644250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en-US"/>
              <a:t>Titelmasterformat durch Klicken bearbeiten</a:t>
            </a:r>
            <a:endParaRPr lang="de-DE"/>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Textmasterformate durch Klicken bearbeiten</a:t>
            </a:r>
          </a:p>
        </p:txBody>
      </p:sp>
    </p:spTree>
    <p:extLst>
      <p:ext uri="{BB962C8B-B14F-4D97-AF65-F5344CB8AC3E}">
        <p14:creationId xmlns:p14="http://schemas.microsoft.com/office/powerpoint/2010/main" val="12392300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Titelmasterformat durch Klicken bearbeiten</a:t>
            </a:r>
            <a:endParaRPr lang="de-DE"/>
          </a:p>
        </p:txBody>
      </p:sp>
      <p:sp>
        <p:nvSpPr>
          <p:cNvPr id="3" name="Inhaltsplatzhalt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Textmasterformate durch Klicken bearbeiten</a:t>
            </a:r>
          </a:p>
          <a:p>
            <a:pPr lvl="1"/>
            <a:r>
              <a:rPr lang="en-US"/>
              <a:t>Zweite Ebene</a:t>
            </a:r>
          </a:p>
          <a:p>
            <a:pPr lvl="2"/>
            <a:r>
              <a:rPr lang="en-US"/>
              <a:t>Dritte Ebene</a:t>
            </a:r>
          </a:p>
          <a:p>
            <a:pPr lvl="3"/>
            <a:r>
              <a:rPr lang="en-US"/>
              <a:t>Vierte Ebene</a:t>
            </a:r>
          </a:p>
          <a:p>
            <a:pPr lvl="4"/>
            <a:r>
              <a:rPr lang="en-US"/>
              <a:t>Fünfte Ebene</a:t>
            </a:r>
            <a:endParaRPr lang="de-DE"/>
          </a:p>
        </p:txBody>
      </p:sp>
      <p:sp>
        <p:nvSpPr>
          <p:cNvPr id="4" name="Inhaltsplatzhalt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Textmasterformate durch Klicken bearbeiten</a:t>
            </a:r>
          </a:p>
          <a:p>
            <a:pPr lvl="1"/>
            <a:r>
              <a:rPr lang="en-US"/>
              <a:t>Zweite Ebene</a:t>
            </a:r>
          </a:p>
          <a:p>
            <a:pPr lvl="2"/>
            <a:r>
              <a:rPr lang="en-US"/>
              <a:t>Dritte Ebene</a:t>
            </a:r>
          </a:p>
          <a:p>
            <a:pPr lvl="3"/>
            <a:r>
              <a:rPr lang="en-US"/>
              <a:t>Vierte Ebene</a:t>
            </a:r>
          </a:p>
          <a:p>
            <a:pPr lvl="4"/>
            <a:r>
              <a:rPr lang="en-US"/>
              <a:t>Fünfte Ebene</a:t>
            </a:r>
            <a:endParaRPr lang="de-DE"/>
          </a:p>
        </p:txBody>
      </p:sp>
    </p:spTree>
    <p:extLst>
      <p:ext uri="{BB962C8B-B14F-4D97-AF65-F5344CB8AC3E}">
        <p14:creationId xmlns:p14="http://schemas.microsoft.com/office/powerpoint/2010/main" val="1327941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en-US"/>
              <a:t>Titelmasterformat durch Klicken bearbeiten</a:t>
            </a:r>
            <a:endParaRPr lang="de-DE"/>
          </a:p>
        </p:txBody>
      </p:sp>
      <p:sp>
        <p:nvSpPr>
          <p:cNvPr id="3" name="Textplatzhalt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Textmasterformate durch Klicken bearbeiten</a:t>
            </a:r>
          </a:p>
        </p:txBody>
      </p:sp>
      <p:sp>
        <p:nvSpPr>
          <p:cNvPr id="4" name="Inhaltsplatzhalt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Textmasterformate durch Klicken bearbeiten</a:t>
            </a:r>
          </a:p>
          <a:p>
            <a:pPr lvl="1"/>
            <a:r>
              <a:rPr lang="en-US"/>
              <a:t>Zweite Ebene</a:t>
            </a:r>
          </a:p>
          <a:p>
            <a:pPr lvl="2"/>
            <a:r>
              <a:rPr lang="en-US"/>
              <a:t>Dritte Ebene</a:t>
            </a:r>
          </a:p>
          <a:p>
            <a:pPr lvl="3"/>
            <a:r>
              <a:rPr lang="en-US"/>
              <a:t>Vierte Ebene</a:t>
            </a:r>
          </a:p>
          <a:p>
            <a:pPr lvl="4"/>
            <a:r>
              <a:rPr lang="en-US"/>
              <a:t>Fünfte Ebene</a:t>
            </a:r>
            <a:endParaRPr lang="de-DE"/>
          </a:p>
        </p:txBody>
      </p:sp>
      <p:sp>
        <p:nvSpPr>
          <p:cNvPr id="5" name="Textplatzhalt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Textmasterformate durch Klicken bearbeiten</a:t>
            </a:r>
          </a:p>
        </p:txBody>
      </p:sp>
      <p:sp>
        <p:nvSpPr>
          <p:cNvPr id="6" name="Inhaltsplatzhalt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Textmasterformate durch Klicken bearbeiten</a:t>
            </a:r>
          </a:p>
          <a:p>
            <a:pPr lvl="1"/>
            <a:r>
              <a:rPr lang="en-US"/>
              <a:t>Zweite Ebene</a:t>
            </a:r>
          </a:p>
          <a:p>
            <a:pPr lvl="2"/>
            <a:r>
              <a:rPr lang="en-US"/>
              <a:t>Dritte Ebene</a:t>
            </a:r>
          </a:p>
          <a:p>
            <a:pPr lvl="3"/>
            <a:r>
              <a:rPr lang="en-US"/>
              <a:t>Vierte Ebene</a:t>
            </a:r>
          </a:p>
          <a:p>
            <a:pPr lvl="4"/>
            <a:r>
              <a:rPr lang="en-US"/>
              <a:t>Fünfte Ebene</a:t>
            </a:r>
            <a:endParaRPr lang="de-DE"/>
          </a:p>
        </p:txBody>
      </p:sp>
    </p:spTree>
    <p:extLst>
      <p:ext uri="{BB962C8B-B14F-4D97-AF65-F5344CB8AC3E}">
        <p14:creationId xmlns:p14="http://schemas.microsoft.com/office/powerpoint/2010/main" val="9816668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Titelmasterformat durch Klicken bearbeiten</a:t>
            </a:r>
            <a:endParaRPr lang="de-DE"/>
          </a:p>
        </p:txBody>
      </p:sp>
    </p:spTree>
    <p:extLst>
      <p:ext uri="{BB962C8B-B14F-4D97-AF65-F5344CB8AC3E}">
        <p14:creationId xmlns:p14="http://schemas.microsoft.com/office/powerpoint/2010/main" val="27372558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778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Titelmasterformat durch Klicken bearbeiten</a:t>
            </a:r>
            <a:endParaRPr lang="de-DE"/>
          </a:p>
        </p:txBody>
      </p:sp>
      <p:sp>
        <p:nvSpPr>
          <p:cNvPr id="3" name="Inhaltsplatzhalter 2"/>
          <p:cNvSpPr>
            <a:spLocks noGrp="1"/>
          </p:cNvSpPr>
          <p:nvPr>
            <p:ph idx="1"/>
          </p:nvPr>
        </p:nvSpPr>
        <p:spPr/>
        <p:txBody>
          <a:bodyPr/>
          <a:lstStyle/>
          <a:p>
            <a:pPr lvl="0"/>
            <a:r>
              <a:rPr lang="en-US"/>
              <a:t>Textmasterformate durch Klicken bearbeiten</a:t>
            </a:r>
          </a:p>
          <a:p>
            <a:pPr lvl="1"/>
            <a:r>
              <a:rPr lang="en-US"/>
              <a:t>Zweite Ebene</a:t>
            </a:r>
          </a:p>
          <a:p>
            <a:pPr lvl="2"/>
            <a:r>
              <a:rPr lang="en-US"/>
              <a:t>Dritte Ebene</a:t>
            </a:r>
          </a:p>
          <a:p>
            <a:pPr lvl="3"/>
            <a:r>
              <a:rPr lang="en-US"/>
              <a:t>Vierte Ebene</a:t>
            </a:r>
          </a:p>
          <a:p>
            <a:pPr lvl="4"/>
            <a:r>
              <a:rPr lang="en-US"/>
              <a:t>Fünfte Ebene</a:t>
            </a:r>
            <a:endParaRPr lang="de-DE"/>
          </a:p>
        </p:txBody>
      </p:sp>
    </p:spTree>
    <p:extLst>
      <p:ext uri="{BB962C8B-B14F-4D97-AF65-F5344CB8AC3E}">
        <p14:creationId xmlns:p14="http://schemas.microsoft.com/office/powerpoint/2010/main" val="22823191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en-US"/>
              <a:t>Titelmasterformat durch Klicken bearbeiten</a:t>
            </a:r>
            <a:endParaRPr lang="de-DE"/>
          </a:p>
        </p:txBody>
      </p:sp>
      <p:sp>
        <p:nvSpPr>
          <p:cNvPr id="3" name="Inhaltsplatzhalt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Textmasterformate durch Klicken bearbeiten</a:t>
            </a:r>
          </a:p>
          <a:p>
            <a:pPr lvl="1"/>
            <a:r>
              <a:rPr lang="en-US"/>
              <a:t>Zweite Ebene</a:t>
            </a:r>
          </a:p>
          <a:p>
            <a:pPr lvl="2"/>
            <a:r>
              <a:rPr lang="en-US"/>
              <a:t>Dritte Ebene</a:t>
            </a:r>
          </a:p>
          <a:p>
            <a:pPr lvl="3"/>
            <a:r>
              <a:rPr lang="en-US"/>
              <a:t>Vierte Ebene</a:t>
            </a:r>
          </a:p>
          <a:p>
            <a:pPr lvl="4"/>
            <a:r>
              <a:rPr lang="en-US"/>
              <a:t>Fünfte Ebene</a:t>
            </a:r>
            <a:endParaRPr lang="de-DE"/>
          </a:p>
        </p:txBody>
      </p:sp>
      <p:sp>
        <p:nvSpPr>
          <p:cNvPr id="4" name="Textplatzhalt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Textmasterformate durch Klicken bearbeiten</a:t>
            </a:r>
          </a:p>
        </p:txBody>
      </p:sp>
    </p:spTree>
    <p:extLst>
      <p:ext uri="{BB962C8B-B14F-4D97-AF65-F5344CB8AC3E}">
        <p14:creationId xmlns:p14="http://schemas.microsoft.com/office/powerpoint/2010/main" val="5165630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en-US"/>
              <a:t>Titelmasterformat durch Klicken bearbeiten</a:t>
            </a:r>
            <a:endParaRPr lang="de-DE"/>
          </a:p>
        </p:txBody>
      </p:sp>
      <p:sp>
        <p:nvSpPr>
          <p:cNvPr id="3" name="Bildplatzhalt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Textmasterformate durch Klicken bearbeiten</a:t>
            </a:r>
          </a:p>
        </p:txBody>
      </p:sp>
    </p:spTree>
    <p:extLst>
      <p:ext uri="{BB962C8B-B14F-4D97-AF65-F5344CB8AC3E}">
        <p14:creationId xmlns:p14="http://schemas.microsoft.com/office/powerpoint/2010/main" val="23895636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Titelmasterformat durch Klicken bearbeiten</a:t>
            </a:r>
            <a:endParaRPr lang="de-DE"/>
          </a:p>
        </p:txBody>
      </p:sp>
      <p:sp>
        <p:nvSpPr>
          <p:cNvPr id="3" name="Vertikaler Textplatzhalter 2"/>
          <p:cNvSpPr>
            <a:spLocks noGrp="1"/>
          </p:cNvSpPr>
          <p:nvPr>
            <p:ph type="body" orient="vert" idx="1"/>
          </p:nvPr>
        </p:nvSpPr>
        <p:spPr>
          <a:xfrm>
            <a:off x="457200" y="1600200"/>
            <a:ext cx="8229600" cy="4525963"/>
          </a:xfrm>
          <a:prstGeom prst="rect">
            <a:avLst/>
          </a:prstGeom>
        </p:spPr>
        <p:txBody>
          <a:bodyPr vert="eaVert"/>
          <a:lstStyle/>
          <a:p>
            <a:pPr lvl="0"/>
            <a:r>
              <a:rPr lang="en-US"/>
              <a:t>Textmasterformate durch Klicken bearbeiten</a:t>
            </a:r>
          </a:p>
          <a:p>
            <a:pPr lvl="1"/>
            <a:r>
              <a:rPr lang="en-US"/>
              <a:t>Zweite Ebene</a:t>
            </a:r>
          </a:p>
          <a:p>
            <a:pPr lvl="2"/>
            <a:r>
              <a:rPr lang="en-US"/>
              <a:t>Dritte Ebene</a:t>
            </a:r>
          </a:p>
          <a:p>
            <a:pPr lvl="3"/>
            <a:r>
              <a:rPr lang="en-US"/>
              <a:t>Vierte Ebene</a:t>
            </a:r>
          </a:p>
          <a:p>
            <a:pPr lvl="4"/>
            <a:r>
              <a:rPr lang="en-US"/>
              <a:t>Fünfte Ebene</a:t>
            </a:r>
            <a:endParaRPr lang="de-DE"/>
          </a:p>
        </p:txBody>
      </p:sp>
    </p:spTree>
    <p:extLst>
      <p:ext uri="{BB962C8B-B14F-4D97-AF65-F5344CB8AC3E}">
        <p14:creationId xmlns:p14="http://schemas.microsoft.com/office/powerpoint/2010/main" val="30688541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161925"/>
            <a:ext cx="2057400" cy="5964238"/>
          </a:xfrm>
        </p:spPr>
        <p:txBody>
          <a:bodyPr vert="eaVert"/>
          <a:lstStyle/>
          <a:p>
            <a:r>
              <a:rPr lang="en-US"/>
              <a:t>Titelmasterformat durch Klicken bearbeiten</a:t>
            </a:r>
            <a:endParaRPr lang="de-DE"/>
          </a:p>
        </p:txBody>
      </p:sp>
      <p:sp>
        <p:nvSpPr>
          <p:cNvPr id="3" name="Vertikaler Textplatzhalter 2"/>
          <p:cNvSpPr>
            <a:spLocks noGrp="1"/>
          </p:cNvSpPr>
          <p:nvPr>
            <p:ph type="body" orient="vert" idx="1"/>
          </p:nvPr>
        </p:nvSpPr>
        <p:spPr>
          <a:xfrm>
            <a:off x="457200" y="161925"/>
            <a:ext cx="6019800" cy="5964238"/>
          </a:xfrm>
          <a:prstGeom prst="rect">
            <a:avLst/>
          </a:prstGeom>
        </p:spPr>
        <p:txBody>
          <a:bodyPr vert="eaVert"/>
          <a:lstStyle/>
          <a:p>
            <a:pPr lvl="0"/>
            <a:r>
              <a:rPr lang="en-US"/>
              <a:t>Textmasterformate durch Klicken bearbeiten</a:t>
            </a:r>
          </a:p>
          <a:p>
            <a:pPr lvl="1"/>
            <a:r>
              <a:rPr lang="en-US"/>
              <a:t>Zweite Ebene</a:t>
            </a:r>
          </a:p>
          <a:p>
            <a:pPr lvl="2"/>
            <a:r>
              <a:rPr lang="en-US"/>
              <a:t>Dritte Ebene</a:t>
            </a:r>
          </a:p>
          <a:p>
            <a:pPr lvl="3"/>
            <a:r>
              <a:rPr lang="en-US"/>
              <a:t>Vierte Ebene</a:t>
            </a:r>
          </a:p>
          <a:p>
            <a:pPr lvl="4"/>
            <a:r>
              <a:rPr lang="en-US"/>
              <a:t>Fünfte Ebene</a:t>
            </a:r>
            <a:endParaRPr lang="de-DE"/>
          </a:p>
        </p:txBody>
      </p:sp>
    </p:spTree>
    <p:extLst>
      <p:ext uri="{BB962C8B-B14F-4D97-AF65-F5344CB8AC3E}">
        <p14:creationId xmlns:p14="http://schemas.microsoft.com/office/powerpoint/2010/main" val="3260035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en-US"/>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Textmasterformate durch Klicken bearbeiten</a:t>
            </a:r>
          </a:p>
        </p:txBody>
      </p:sp>
    </p:spTree>
    <p:extLst>
      <p:ext uri="{BB962C8B-B14F-4D97-AF65-F5344CB8AC3E}">
        <p14:creationId xmlns:p14="http://schemas.microsoft.com/office/powerpoint/2010/main" val="1912406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Titelmasterformat durch Klicken bearbeiten</a:t>
            </a:r>
            <a:endParaRPr lang="de-DE"/>
          </a:p>
        </p:txBody>
      </p:sp>
      <p:sp>
        <p:nvSpPr>
          <p:cNvPr id="3" name="Inhaltsplatzhalter 2"/>
          <p:cNvSpPr>
            <a:spLocks noGrp="1"/>
          </p:cNvSpPr>
          <p:nvPr>
            <p:ph sz="half" idx="1"/>
          </p:nvPr>
        </p:nvSpPr>
        <p:spPr>
          <a:xfrm>
            <a:off x="457200" y="143827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Textmasterformate durch Klicken bearbeiten</a:t>
            </a:r>
          </a:p>
          <a:p>
            <a:pPr lvl="1"/>
            <a:r>
              <a:rPr lang="en-US"/>
              <a:t>Zweite Ebene</a:t>
            </a:r>
          </a:p>
          <a:p>
            <a:pPr lvl="2"/>
            <a:r>
              <a:rPr lang="en-US"/>
              <a:t>Dritte Ebene</a:t>
            </a:r>
          </a:p>
          <a:p>
            <a:pPr lvl="3"/>
            <a:r>
              <a:rPr lang="en-US"/>
              <a:t>Vierte Ebene</a:t>
            </a:r>
          </a:p>
          <a:p>
            <a:pPr lvl="4"/>
            <a:r>
              <a:rPr lang="en-US"/>
              <a:t>Fünfte Ebene</a:t>
            </a:r>
            <a:endParaRPr lang="de-DE"/>
          </a:p>
        </p:txBody>
      </p:sp>
      <p:sp>
        <p:nvSpPr>
          <p:cNvPr id="4" name="Inhaltsplatzhalter 3"/>
          <p:cNvSpPr>
            <a:spLocks noGrp="1"/>
          </p:cNvSpPr>
          <p:nvPr>
            <p:ph sz="half" idx="2"/>
          </p:nvPr>
        </p:nvSpPr>
        <p:spPr>
          <a:xfrm>
            <a:off x="4648200" y="143827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Textmasterformate durch Klicken bearbeiten</a:t>
            </a:r>
          </a:p>
          <a:p>
            <a:pPr lvl="1"/>
            <a:r>
              <a:rPr lang="en-US"/>
              <a:t>Zweite Ebene</a:t>
            </a:r>
          </a:p>
          <a:p>
            <a:pPr lvl="2"/>
            <a:r>
              <a:rPr lang="en-US"/>
              <a:t>Dritte Ebene</a:t>
            </a:r>
          </a:p>
          <a:p>
            <a:pPr lvl="3"/>
            <a:r>
              <a:rPr lang="en-US"/>
              <a:t>Vierte Ebene</a:t>
            </a:r>
          </a:p>
          <a:p>
            <a:pPr lvl="4"/>
            <a:r>
              <a:rPr lang="en-US"/>
              <a:t>Fünfte Ebene</a:t>
            </a:r>
            <a:endParaRPr lang="de-DE"/>
          </a:p>
        </p:txBody>
      </p:sp>
    </p:spTree>
    <p:extLst>
      <p:ext uri="{BB962C8B-B14F-4D97-AF65-F5344CB8AC3E}">
        <p14:creationId xmlns:p14="http://schemas.microsoft.com/office/powerpoint/2010/main" val="4080608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en-US"/>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Textmasterformate durch Klicken bearbeiten</a:t>
            </a:r>
          </a:p>
          <a:p>
            <a:pPr lvl="1"/>
            <a:r>
              <a:rPr lang="en-US"/>
              <a:t>Zweite Ebene</a:t>
            </a:r>
          </a:p>
          <a:p>
            <a:pPr lvl="2"/>
            <a:r>
              <a:rPr lang="en-US"/>
              <a:t>Dritte Ebene</a:t>
            </a:r>
          </a:p>
          <a:p>
            <a:pPr lvl="3"/>
            <a:r>
              <a:rPr lang="en-US"/>
              <a:t>Vierte Ebene</a:t>
            </a:r>
          </a:p>
          <a:p>
            <a:pPr lvl="4"/>
            <a:r>
              <a:rPr lang="en-US"/>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Textmasterformate durch Klicken bearbeiten</a:t>
            </a:r>
          </a:p>
          <a:p>
            <a:pPr lvl="1"/>
            <a:r>
              <a:rPr lang="en-US"/>
              <a:t>Zweite Ebene</a:t>
            </a:r>
          </a:p>
          <a:p>
            <a:pPr lvl="2"/>
            <a:r>
              <a:rPr lang="en-US"/>
              <a:t>Dritte Ebene</a:t>
            </a:r>
          </a:p>
          <a:p>
            <a:pPr lvl="3"/>
            <a:r>
              <a:rPr lang="en-US"/>
              <a:t>Vierte Ebene</a:t>
            </a:r>
          </a:p>
          <a:p>
            <a:pPr lvl="4"/>
            <a:r>
              <a:rPr lang="en-US"/>
              <a:t>Fünfte Ebene</a:t>
            </a:r>
            <a:endParaRPr lang="de-DE"/>
          </a:p>
        </p:txBody>
      </p:sp>
    </p:spTree>
    <p:extLst>
      <p:ext uri="{BB962C8B-B14F-4D97-AF65-F5344CB8AC3E}">
        <p14:creationId xmlns:p14="http://schemas.microsoft.com/office/powerpoint/2010/main" val="2389389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Titelmasterformat durch Klicken bearbeiten</a:t>
            </a:r>
            <a:endParaRPr lang="de-DE"/>
          </a:p>
        </p:txBody>
      </p:sp>
    </p:spTree>
    <p:extLst>
      <p:ext uri="{BB962C8B-B14F-4D97-AF65-F5344CB8AC3E}">
        <p14:creationId xmlns:p14="http://schemas.microsoft.com/office/powerpoint/2010/main" val="2855521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6146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en-US"/>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Textmasterformate durch Klicken bearbeiten</a:t>
            </a:r>
          </a:p>
          <a:p>
            <a:pPr lvl="1"/>
            <a:r>
              <a:rPr lang="en-US"/>
              <a:t>Zweite Ebene</a:t>
            </a:r>
          </a:p>
          <a:p>
            <a:pPr lvl="2"/>
            <a:r>
              <a:rPr lang="en-US"/>
              <a:t>Dritte Ebene</a:t>
            </a:r>
          </a:p>
          <a:p>
            <a:pPr lvl="3"/>
            <a:r>
              <a:rPr lang="en-US"/>
              <a:t>Vierte Ebene</a:t>
            </a:r>
          </a:p>
          <a:p>
            <a:pPr lvl="4"/>
            <a:r>
              <a:rPr lang="en-US"/>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Textmasterformate durch Klicken bearbeiten</a:t>
            </a:r>
          </a:p>
        </p:txBody>
      </p:sp>
    </p:spTree>
    <p:extLst>
      <p:ext uri="{BB962C8B-B14F-4D97-AF65-F5344CB8AC3E}">
        <p14:creationId xmlns:p14="http://schemas.microsoft.com/office/powerpoint/2010/main" val="4216294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en-US"/>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Textmasterformate durch Klicken bearbeiten</a:t>
            </a:r>
          </a:p>
        </p:txBody>
      </p:sp>
    </p:spTree>
    <p:extLst>
      <p:ext uri="{BB962C8B-B14F-4D97-AF65-F5344CB8AC3E}">
        <p14:creationId xmlns:p14="http://schemas.microsoft.com/office/powerpoint/2010/main" val="4231185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Rectangle 7">
            <a:extLst>
              <a:ext uri="{FF2B5EF4-FFF2-40B4-BE49-F238E27FC236}">
                <a16:creationId xmlns:a16="http://schemas.microsoft.com/office/drawing/2014/main" id="{06583F78-7CB8-3802-4501-3FCDDA5CE5E4}"/>
              </a:ext>
            </a:extLst>
          </p:cNvPr>
          <p:cNvSpPr>
            <a:spLocks noChangeArrowheads="1"/>
          </p:cNvSpPr>
          <p:nvPr userDrawn="1"/>
        </p:nvSpPr>
        <p:spPr bwMode="auto">
          <a:xfrm>
            <a:off x="0" y="0"/>
            <a:ext cx="9144000" cy="476250"/>
          </a:xfrm>
          <a:prstGeom prst="rect">
            <a:avLst/>
          </a:prstGeom>
          <a:solidFill>
            <a:srgbClr val="54A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4200">
                <a:solidFill>
                  <a:srgbClr val="000000"/>
                </a:solidFill>
                <a:latin typeface="Arial" charset="0"/>
              </a:defRPr>
            </a:lvl1pPr>
            <a:lvl2pPr marL="742950" indent="-285750" eaLnBrk="0" hangingPunct="0">
              <a:defRPr sz="4200">
                <a:solidFill>
                  <a:srgbClr val="000000"/>
                </a:solidFill>
                <a:latin typeface="Arial" charset="0"/>
              </a:defRPr>
            </a:lvl2pPr>
            <a:lvl3pPr marL="1143000" indent="-228600" eaLnBrk="0" hangingPunct="0">
              <a:defRPr sz="4200">
                <a:solidFill>
                  <a:srgbClr val="000000"/>
                </a:solidFill>
                <a:latin typeface="Arial" charset="0"/>
              </a:defRPr>
            </a:lvl3pPr>
            <a:lvl4pPr marL="1600200" indent="-228600" eaLnBrk="0" hangingPunct="0">
              <a:defRPr sz="4200">
                <a:solidFill>
                  <a:srgbClr val="000000"/>
                </a:solidFill>
                <a:latin typeface="Arial" charset="0"/>
              </a:defRPr>
            </a:lvl4pPr>
            <a:lvl5pPr marL="2057400" indent="-228600" eaLnBrk="0" hangingPunct="0">
              <a:defRPr sz="4200">
                <a:solidFill>
                  <a:srgbClr val="000000"/>
                </a:solidFill>
                <a:latin typeface="Arial" charset="0"/>
              </a:defRPr>
            </a:lvl5pPr>
            <a:lvl6pPr marL="2514600" indent="-228600" eaLnBrk="0" fontAlgn="base" hangingPunct="0">
              <a:spcBef>
                <a:spcPct val="0"/>
              </a:spcBef>
              <a:spcAft>
                <a:spcPct val="0"/>
              </a:spcAft>
              <a:defRPr sz="4200">
                <a:solidFill>
                  <a:srgbClr val="000000"/>
                </a:solidFill>
                <a:latin typeface="Arial" charset="0"/>
              </a:defRPr>
            </a:lvl6pPr>
            <a:lvl7pPr marL="2971800" indent="-228600" eaLnBrk="0" fontAlgn="base" hangingPunct="0">
              <a:spcBef>
                <a:spcPct val="0"/>
              </a:spcBef>
              <a:spcAft>
                <a:spcPct val="0"/>
              </a:spcAft>
              <a:defRPr sz="4200">
                <a:solidFill>
                  <a:srgbClr val="000000"/>
                </a:solidFill>
                <a:latin typeface="Arial" charset="0"/>
              </a:defRPr>
            </a:lvl7pPr>
            <a:lvl8pPr marL="3429000" indent="-228600" eaLnBrk="0" fontAlgn="base" hangingPunct="0">
              <a:spcBef>
                <a:spcPct val="0"/>
              </a:spcBef>
              <a:spcAft>
                <a:spcPct val="0"/>
              </a:spcAft>
              <a:defRPr sz="4200">
                <a:solidFill>
                  <a:srgbClr val="000000"/>
                </a:solidFill>
                <a:latin typeface="Arial" charset="0"/>
              </a:defRPr>
            </a:lvl8pPr>
            <a:lvl9pPr marL="3886200" indent="-228600" eaLnBrk="0" fontAlgn="base" hangingPunct="0">
              <a:spcBef>
                <a:spcPct val="0"/>
              </a:spcBef>
              <a:spcAft>
                <a:spcPct val="0"/>
              </a:spcAft>
              <a:defRPr sz="4200">
                <a:solidFill>
                  <a:srgbClr val="000000"/>
                </a:solidFill>
                <a:latin typeface="Arial" charset="0"/>
              </a:defRPr>
            </a:lvl9pPr>
          </a:lstStyle>
          <a:p>
            <a:pPr eaLnBrk="1" hangingPunct="1">
              <a:spcBef>
                <a:spcPct val="20000"/>
              </a:spcBef>
              <a:buClr>
                <a:schemeClr val="hlink"/>
              </a:buClr>
              <a:buFont typeface="Wingdings" pitchFamily="2" charset="2"/>
              <a:buNone/>
              <a:defRPr/>
            </a:pPr>
            <a:endParaRPr lang="de-DE" altLang="de-DE" sz="3800"/>
          </a:p>
        </p:txBody>
      </p:sp>
      <p:sp>
        <p:nvSpPr>
          <p:cNvPr id="1027" name="Rectangle 3">
            <a:extLst>
              <a:ext uri="{FF2B5EF4-FFF2-40B4-BE49-F238E27FC236}">
                <a16:creationId xmlns:a16="http://schemas.microsoft.com/office/drawing/2014/main" id="{B7DF67ED-9094-7E69-E14F-2200448954BA}"/>
              </a:ext>
            </a:extLst>
          </p:cNvPr>
          <p:cNvSpPr>
            <a:spLocks noGrp="1" noChangeArrowheads="1"/>
          </p:cNvSpPr>
          <p:nvPr>
            <p:ph type="title"/>
          </p:nvPr>
        </p:nvSpPr>
        <p:spPr bwMode="auto">
          <a:xfrm>
            <a:off x="457200" y="44450"/>
            <a:ext cx="6275388"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Titel des Tafelbildes</a:t>
            </a:r>
          </a:p>
        </p:txBody>
      </p:sp>
      <p:sp>
        <p:nvSpPr>
          <p:cNvPr id="1028" name="Rectangle 4">
            <a:extLst>
              <a:ext uri="{FF2B5EF4-FFF2-40B4-BE49-F238E27FC236}">
                <a16:creationId xmlns:a16="http://schemas.microsoft.com/office/drawing/2014/main" id="{8A113CEE-E158-B4E7-C1AE-223CAA956D28}"/>
              </a:ext>
            </a:extLst>
          </p:cNvPr>
          <p:cNvSpPr>
            <a:spLocks noGrp="1" noChangeArrowheads="1"/>
          </p:cNvSpPr>
          <p:nvPr>
            <p:ph type="body" idx="1"/>
          </p:nvPr>
        </p:nvSpPr>
        <p:spPr bwMode="auto">
          <a:xfrm>
            <a:off x="457200" y="143827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75785" name="Rectangle 9">
            <a:extLst>
              <a:ext uri="{FF2B5EF4-FFF2-40B4-BE49-F238E27FC236}">
                <a16:creationId xmlns:a16="http://schemas.microsoft.com/office/drawing/2014/main" id="{AE811C67-4B9E-6B1B-214A-C45123703F95}"/>
              </a:ext>
            </a:extLst>
          </p:cNvPr>
          <p:cNvSpPr>
            <a:spLocks noChangeArrowheads="1"/>
          </p:cNvSpPr>
          <p:nvPr userDrawn="1"/>
        </p:nvSpPr>
        <p:spPr bwMode="auto">
          <a:xfrm>
            <a:off x="1187450" y="6640513"/>
            <a:ext cx="7488238" cy="214312"/>
          </a:xfrm>
          <a:prstGeom prst="rect">
            <a:avLst/>
          </a:prstGeom>
          <a:noFill/>
          <a:ln w="9525">
            <a:noFill/>
            <a:miter lim="800000"/>
            <a:headEnd/>
            <a:tailEnd/>
          </a:ln>
          <a:effectLst/>
        </p:spPr>
        <p:txBody>
          <a:bodyPr>
            <a:spAutoFit/>
          </a:bodyPr>
          <a:lstStyle>
            <a:lvl1pPr>
              <a:defRPr sz="4200">
                <a:solidFill>
                  <a:srgbClr val="000000"/>
                </a:solidFill>
                <a:latin typeface="Arial" charset="0"/>
              </a:defRPr>
            </a:lvl1pPr>
            <a:lvl2pPr marL="742950" indent="-285750">
              <a:defRPr sz="4200">
                <a:solidFill>
                  <a:srgbClr val="000000"/>
                </a:solidFill>
                <a:latin typeface="Arial" charset="0"/>
              </a:defRPr>
            </a:lvl2pPr>
            <a:lvl3pPr marL="1143000" indent="-228600">
              <a:defRPr sz="4200">
                <a:solidFill>
                  <a:srgbClr val="000000"/>
                </a:solidFill>
                <a:latin typeface="Arial" charset="0"/>
              </a:defRPr>
            </a:lvl3pPr>
            <a:lvl4pPr marL="1600200" indent="-228600">
              <a:defRPr sz="4200">
                <a:solidFill>
                  <a:srgbClr val="000000"/>
                </a:solidFill>
                <a:latin typeface="Arial" charset="0"/>
              </a:defRPr>
            </a:lvl4pPr>
            <a:lvl5pPr marL="2057400" indent="-228600">
              <a:defRPr sz="4200">
                <a:solidFill>
                  <a:srgbClr val="000000"/>
                </a:solidFill>
                <a:latin typeface="Arial" charset="0"/>
              </a:defRPr>
            </a:lvl5pPr>
            <a:lvl6pPr marL="2514600" indent="-228600" fontAlgn="base">
              <a:spcBef>
                <a:spcPct val="0"/>
              </a:spcBef>
              <a:spcAft>
                <a:spcPct val="0"/>
              </a:spcAft>
              <a:defRPr sz="4200">
                <a:solidFill>
                  <a:srgbClr val="000000"/>
                </a:solidFill>
                <a:latin typeface="Arial" charset="0"/>
              </a:defRPr>
            </a:lvl6pPr>
            <a:lvl7pPr marL="2971800" indent="-228600" fontAlgn="base">
              <a:spcBef>
                <a:spcPct val="0"/>
              </a:spcBef>
              <a:spcAft>
                <a:spcPct val="0"/>
              </a:spcAft>
              <a:defRPr sz="4200">
                <a:solidFill>
                  <a:srgbClr val="000000"/>
                </a:solidFill>
                <a:latin typeface="Arial" charset="0"/>
              </a:defRPr>
            </a:lvl7pPr>
            <a:lvl8pPr marL="3429000" indent="-228600" fontAlgn="base">
              <a:spcBef>
                <a:spcPct val="0"/>
              </a:spcBef>
              <a:spcAft>
                <a:spcPct val="0"/>
              </a:spcAft>
              <a:defRPr sz="4200">
                <a:solidFill>
                  <a:srgbClr val="000000"/>
                </a:solidFill>
                <a:latin typeface="Arial" charset="0"/>
              </a:defRPr>
            </a:lvl8pPr>
            <a:lvl9pPr marL="3886200" indent="-228600" fontAlgn="base">
              <a:spcBef>
                <a:spcPct val="0"/>
              </a:spcBef>
              <a:spcAft>
                <a:spcPct val="0"/>
              </a:spcAft>
              <a:defRPr sz="4200">
                <a:solidFill>
                  <a:srgbClr val="000000"/>
                </a:solidFill>
                <a:latin typeface="Arial" charset="0"/>
              </a:defRPr>
            </a:lvl9pPr>
          </a:lstStyle>
          <a:p>
            <a:pPr>
              <a:defRPr/>
            </a:pPr>
            <a:r>
              <a:rPr lang="de-DE" altLang="de-DE" sz="800"/>
              <a:t>© Österreichischer Bundesverlag Schulbuch GmbH &amp; Co KG | www.oebv.at </a:t>
            </a:r>
          </a:p>
        </p:txBody>
      </p:sp>
      <p:sp>
        <p:nvSpPr>
          <p:cNvPr id="1030" name="AutoShape 7">
            <a:hlinkClick r:id="" action="ppaction://hlinkshowjump?jump=lastslide" highlightClick="1"/>
            <a:extLst>
              <a:ext uri="{FF2B5EF4-FFF2-40B4-BE49-F238E27FC236}">
                <a16:creationId xmlns:a16="http://schemas.microsoft.com/office/drawing/2014/main" id="{2A6D91F2-0C53-6D98-5E65-A11486AD68EA}"/>
              </a:ext>
            </a:extLst>
          </p:cNvPr>
          <p:cNvSpPr>
            <a:spLocks noChangeArrowheads="1"/>
          </p:cNvSpPr>
          <p:nvPr userDrawn="1"/>
        </p:nvSpPr>
        <p:spPr bwMode="auto">
          <a:xfrm>
            <a:off x="8388350" y="6237288"/>
            <a:ext cx="287338" cy="287337"/>
          </a:xfrm>
          <a:prstGeom prst="actionButtonInformation">
            <a:avLst/>
          </a:prstGeom>
          <a:solidFill>
            <a:srgbClr val="54A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4200">
                <a:solidFill>
                  <a:srgbClr val="000000"/>
                </a:solidFill>
                <a:latin typeface="Arial" charset="0"/>
              </a:defRPr>
            </a:lvl1pPr>
            <a:lvl2pPr marL="742950" indent="-285750" eaLnBrk="0" hangingPunct="0">
              <a:defRPr sz="4200">
                <a:solidFill>
                  <a:srgbClr val="000000"/>
                </a:solidFill>
                <a:latin typeface="Arial" charset="0"/>
              </a:defRPr>
            </a:lvl2pPr>
            <a:lvl3pPr marL="1143000" indent="-228600" eaLnBrk="0" hangingPunct="0">
              <a:defRPr sz="4200">
                <a:solidFill>
                  <a:srgbClr val="000000"/>
                </a:solidFill>
                <a:latin typeface="Arial" charset="0"/>
              </a:defRPr>
            </a:lvl3pPr>
            <a:lvl4pPr marL="1600200" indent="-228600" eaLnBrk="0" hangingPunct="0">
              <a:defRPr sz="4200">
                <a:solidFill>
                  <a:srgbClr val="000000"/>
                </a:solidFill>
                <a:latin typeface="Arial" charset="0"/>
              </a:defRPr>
            </a:lvl4pPr>
            <a:lvl5pPr marL="2057400" indent="-228600" eaLnBrk="0" hangingPunct="0">
              <a:defRPr sz="4200">
                <a:solidFill>
                  <a:srgbClr val="000000"/>
                </a:solidFill>
                <a:latin typeface="Arial" charset="0"/>
              </a:defRPr>
            </a:lvl5pPr>
            <a:lvl6pPr marL="2514600" indent="-228600" eaLnBrk="0" fontAlgn="base" hangingPunct="0">
              <a:spcBef>
                <a:spcPct val="0"/>
              </a:spcBef>
              <a:spcAft>
                <a:spcPct val="0"/>
              </a:spcAft>
              <a:defRPr sz="4200">
                <a:solidFill>
                  <a:srgbClr val="000000"/>
                </a:solidFill>
                <a:latin typeface="Arial" charset="0"/>
              </a:defRPr>
            </a:lvl6pPr>
            <a:lvl7pPr marL="2971800" indent="-228600" eaLnBrk="0" fontAlgn="base" hangingPunct="0">
              <a:spcBef>
                <a:spcPct val="0"/>
              </a:spcBef>
              <a:spcAft>
                <a:spcPct val="0"/>
              </a:spcAft>
              <a:defRPr sz="4200">
                <a:solidFill>
                  <a:srgbClr val="000000"/>
                </a:solidFill>
                <a:latin typeface="Arial" charset="0"/>
              </a:defRPr>
            </a:lvl7pPr>
            <a:lvl8pPr marL="3429000" indent="-228600" eaLnBrk="0" fontAlgn="base" hangingPunct="0">
              <a:spcBef>
                <a:spcPct val="0"/>
              </a:spcBef>
              <a:spcAft>
                <a:spcPct val="0"/>
              </a:spcAft>
              <a:defRPr sz="4200">
                <a:solidFill>
                  <a:srgbClr val="000000"/>
                </a:solidFill>
                <a:latin typeface="Arial" charset="0"/>
              </a:defRPr>
            </a:lvl8pPr>
            <a:lvl9pPr marL="3886200" indent="-228600" eaLnBrk="0" fontAlgn="base" hangingPunct="0">
              <a:spcBef>
                <a:spcPct val="0"/>
              </a:spcBef>
              <a:spcAft>
                <a:spcPct val="0"/>
              </a:spcAft>
              <a:defRPr sz="4200">
                <a:solidFill>
                  <a:srgbClr val="000000"/>
                </a:solidFill>
                <a:latin typeface="Arial" charset="0"/>
              </a:defRPr>
            </a:lvl9pPr>
          </a:lstStyle>
          <a:p>
            <a:pPr eaLnBrk="1" hangingPunct="1">
              <a:defRPr/>
            </a:pPr>
            <a:endParaRPr lang="de-AT" altLang="de-DE"/>
          </a:p>
        </p:txBody>
      </p:sp>
      <p:sp>
        <p:nvSpPr>
          <p:cNvPr id="1031" name="AutoShape 10">
            <a:hlinkClick r:id="" action="ppaction://hlinkshowjump?jump=firstslide" highlightClick="1"/>
            <a:extLst>
              <a:ext uri="{FF2B5EF4-FFF2-40B4-BE49-F238E27FC236}">
                <a16:creationId xmlns:a16="http://schemas.microsoft.com/office/drawing/2014/main" id="{72AB3982-9F2C-CBCA-1AB0-37DDF126AF78}"/>
              </a:ext>
            </a:extLst>
          </p:cNvPr>
          <p:cNvSpPr>
            <a:spLocks noChangeArrowheads="1"/>
          </p:cNvSpPr>
          <p:nvPr userDrawn="1"/>
        </p:nvSpPr>
        <p:spPr bwMode="auto">
          <a:xfrm>
            <a:off x="7956550" y="6237288"/>
            <a:ext cx="287338" cy="287337"/>
          </a:xfrm>
          <a:prstGeom prst="actionButtonBeginning">
            <a:avLst/>
          </a:prstGeom>
          <a:solidFill>
            <a:srgbClr val="54A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4200">
                <a:solidFill>
                  <a:srgbClr val="000000"/>
                </a:solidFill>
                <a:latin typeface="Arial" charset="0"/>
              </a:defRPr>
            </a:lvl1pPr>
            <a:lvl2pPr marL="742950" indent="-285750" eaLnBrk="0" hangingPunct="0">
              <a:defRPr sz="4200">
                <a:solidFill>
                  <a:srgbClr val="000000"/>
                </a:solidFill>
                <a:latin typeface="Arial" charset="0"/>
              </a:defRPr>
            </a:lvl2pPr>
            <a:lvl3pPr marL="1143000" indent="-228600" eaLnBrk="0" hangingPunct="0">
              <a:defRPr sz="4200">
                <a:solidFill>
                  <a:srgbClr val="000000"/>
                </a:solidFill>
                <a:latin typeface="Arial" charset="0"/>
              </a:defRPr>
            </a:lvl3pPr>
            <a:lvl4pPr marL="1600200" indent="-228600" eaLnBrk="0" hangingPunct="0">
              <a:defRPr sz="4200">
                <a:solidFill>
                  <a:srgbClr val="000000"/>
                </a:solidFill>
                <a:latin typeface="Arial" charset="0"/>
              </a:defRPr>
            </a:lvl4pPr>
            <a:lvl5pPr marL="2057400" indent="-228600" eaLnBrk="0" hangingPunct="0">
              <a:defRPr sz="4200">
                <a:solidFill>
                  <a:srgbClr val="000000"/>
                </a:solidFill>
                <a:latin typeface="Arial" charset="0"/>
              </a:defRPr>
            </a:lvl5pPr>
            <a:lvl6pPr marL="2514600" indent="-228600" eaLnBrk="0" fontAlgn="base" hangingPunct="0">
              <a:spcBef>
                <a:spcPct val="0"/>
              </a:spcBef>
              <a:spcAft>
                <a:spcPct val="0"/>
              </a:spcAft>
              <a:defRPr sz="4200">
                <a:solidFill>
                  <a:srgbClr val="000000"/>
                </a:solidFill>
                <a:latin typeface="Arial" charset="0"/>
              </a:defRPr>
            </a:lvl6pPr>
            <a:lvl7pPr marL="2971800" indent="-228600" eaLnBrk="0" fontAlgn="base" hangingPunct="0">
              <a:spcBef>
                <a:spcPct val="0"/>
              </a:spcBef>
              <a:spcAft>
                <a:spcPct val="0"/>
              </a:spcAft>
              <a:defRPr sz="4200">
                <a:solidFill>
                  <a:srgbClr val="000000"/>
                </a:solidFill>
                <a:latin typeface="Arial" charset="0"/>
              </a:defRPr>
            </a:lvl7pPr>
            <a:lvl8pPr marL="3429000" indent="-228600" eaLnBrk="0" fontAlgn="base" hangingPunct="0">
              <a:spcBef>
                <a:spcPct val="0"/>
              </a:spcBef>
              <a:spcAft>
                <a:spcPct val="0"/>
              </a:spcAft>
              <a:defRPr sz="4200">
                <a:solidFill>
                  <a:srgbClr val="000000"/>
                </a:solidFill>
                <a:latin typeface="Arial" charset="0"/>
              </a:defRPr>
            </a:lvl8pPr>
            <a:lvl9pPr marL="3886200" indent="-228600" eaLnBrk="0" fontAlgn="base" hangingPunct="0">
              <a:spcBef>
                <a:spcPct val="0"/>
              </a:spcBef>
              <a:spcAft>
                <a:spcPct val="0"/>
              </a:spcAft>
              <a:defRPr sz="4200">
                <a:solidFill>
                  <a:srgbClr val="000000"/>
                </a:solidFill>
                <a:latin typeface="Arial" charset="0"/>
              </a:defRPr>
            </a:lvl9pPr>
          </a:lstStyle>
          <a:p>
            <a:pPr eaLnBrk="1" hangingPunct="1">
              <a:defRPr/>
            </a:pPr>
            <a:endParaRPr lang="de-AT" altLang="de-DE"/>
          </a:p>
        </p:txBody>
      </p:sp>
      <p:sp>
        <p:nvSpPr>
          <p:cNvPr id="1032" name="Text Box 14">
            <a:extLst>
              <a:ext uri="{FF2B5EF4-FFF2-40B4-BE49-F238E27FC236}">
                <a16:creationId xmlns:a16="http://schemas.microsoft.com/office/drawing/2014/main" id="{EF274353-E3B8-88AF-B3AA-7761B257C385}"/>
              </a:ext>
            </a:extLst>
          </p:cNvPr>
          <p:cNvSpPr txBox="1">
            <a:spLocks noChangeArrowheads="1"/>
          </p:cNvSpPr>
          <p:nvPr userDrawn="1"/>
        </p:nvSpPr>
        <p:spPr bwMode="auto">
          <a:xfrm>
            <a:off x="7235825" y="0"/>
            <a:ext cx="1584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200">
                <a:solidFill>
                  <a:srgbClr val="000000"/>
                </a:solidFill>
                <a:latin typeface="Arial" charset="0"/>
              </a:defRPr>
            </a:lvl1pPr>
            <a:lvl2pPr marL="742950" indent="-285750" eaLnBrk="0" hangingPunct="0">
              <a:defRPr sz="4200">
                <a:solidFill>
                  <a:srgbClr val="000000"/>
                </a:solidFill>
                <a:latin typeface="Arial" charset="0"/>
              </a:defRPr>
            </a:lvl2pPr>
            <a:lvl3pPr marL="1143000" indent="-228600" eaLnBrk="0" hangingPunct="0">
              <a:defRPr sz="4200">
                <a:solidFill>
                  <a:srgbClr val="000000"/>
                </a:solidFill>
                <a:latin typeface="Arial" charset="0"/>
              </a:defRPr>
            </a:lvl3pPr>
            <a:lvl4pPr marL="1600200" indent="-228600" eaLnBrk="0" hangingPunct="0">
              <a:defRPr sz="4200">
                <a:solidFill>
                  <a:srgbClr val="000000"/>
                </a:solidFill>
                <a:latin typeface="Arial" charset="0"/>
              </a:defRPr>
            </a:lvl4pPr>
            <a:lvl5pPr marL="2057400" indent="-228600" eaLnBrk="0" hangingPunct="0">
              <a:defRPr sz="4200">
                <a:solidFill>
                  <a:srgbClr val="000000"/>
                </a:solidFill>
                <a:latin typeface="Arial" charset="0"/>
              </a:defRPr>
            </a:lvl5pPr>
            <a:lvl6pPr marL="2514600" indent="-228600" eaLnBrk="0" fontAlgn="base" hangingPunct="0">
              <a:spcBef>
                <a:spcPct val="0"/>
              </a:spcBef>
              <a:spcAft>
                <a:spcPct val="0"/>
              </a:spcAft>
              <a:defRPr sz="4200">
                <a:solidFill>
                  <a:srgbClr val="000000"/>
                </a:solidFill>
                <a:latin typeface="Arial" charset="0"/>
              </a:defRPr>
            </a:lvl6pPr>
            <a:lvl7pPr marL="2971800" indent="-228600" eaLnBrk="0" fontAlgn="base" hangingPunct="0">
              <a:spcBef>
                <a:spcPct val="0"/>
              </a:spcBef>
              <a:spcAft>
                <a:spcPct val="0"/>
              </a:spcAft>
              <a:defRPr sz="4200">
                <a:solidFill>
                  <a:srgbClr val="000000"/>
                </a:solidFill>
                <a:latin typeface="Arial" charset="0"/>
              </a:defRPr>
            </a:lvl7pPr>
            <a:lvl8pPr marL="3429000" indent="-228600" eaLnBrk="0" fontAlgn="base" hangingPunct="0">
              <a:spcBef>
                <a:spcPct val="0"/>
              </a:spcBef>
              <a:spcAft>
                <a:spcPct val="0"/>
              </a:spcAft>
              <a:defRPr sz="4200">
                <a:solidFill>
                  <a:srgbClr val="000000"/>
                </a:solidFill>
                <a:latin typeface="Arial" charset="0"/>
              </a:defRPr>
            </a:lvl8pPr>
            <a:lvl9pPr marL="3886200" indent="-228600" eaLnBrk="0" fontAlgn="base" hangingPunct="0">
              <a:spcBef>
                <a:spcPct val="0"/>
              </a:spcBef>
              <a:spcAft>
                <a:spcPct val="0"/>
              </a:spcAft>
              <a:defRPr sz="4200">
                <a:solidFill>
                  <a:srgbClr val="000000"/>
                </a:solidFill>
                <a:latin typeface="Arial" charset="0"/>
              </a:defRPr>
            </a:lvl9pPr>
          </a:lstStyle>
          <a:p>
            <a:pPr eaLnBrk="1" hangingPunct="1">
              <a:spcBef>
                <a:spcPct val="50000"/>
              </a:spcBef>
              <a:defRPr/>
            </a:pPr>
            <a:r>
              <a:rPr lang="de-DE" altLang="de-DE" sz="2400">
                <a:solidFill>
                  <a:srgbClr val="FFFFFF"/>
                </a:solidFill>
              </a:rPr>
              <a:t>BioTOP 3</a:t>
            </a:r>
          </a:p>
        </p:txBody>
      </p:sp>
    </p:spTree>
  </p:cSld>
  <p:clrMap bg1="lt1" tx1="dk1" bg2="lt2" tx2="dk2" accent1="accent1" accent2="accent2" accent3="accent3" accent4="accent4" accent5="accent5" accent6="accent6" hlink="hlink" folHlink="folHlink"/>
  <p:sldLayoutIdLst>
    <p:sldLayoutId id="2147483749"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txStyles>
    <p:titleStyle>
      <a:lvl1pPr algn="l" rtl="0" eaLnBrk="0" fontAlgn="base" hangingPunct="0">
        <a:spcBef>
          <a:spcPct val="0"/>
        </a:spcBef>
        <a:spcAft>
          <a:spcPct val="0"/>
        </a:spcAft>
        <a:defRPr sz="2000" b="1">
          <a:solidFill>
            <a:srgbClr val="FFFFFF"/>
          </a:solidFill>
          <a:latin typeface="+mj-lt"/>
          <a:ea typeface="+mj-ea"/>
          <a:cs typeface="+mj-cs"/>
        </a:defRPr>
      </a:lvl1pPr>
      <a:lvl2pPr algn="l" rtl="0" eaLnBrk="0" fontAlgn="base" hangingPunct="0">
        <a:spcBef>
          <a:spcPct val="0"/>
        </a:spcBef>
        <a:spcAft>
          <a:spcPct val="0"/>
        </a:spcAft>
        <a:defRPr sz="2000" b="1">
          <a:solidFill>
            <a:srgbClr val="FFFFFF"/>
          </a:solidFill>
          <a:latin typeface="Arial" charset="0"/>
        </a:defRPr>
      </a:lvl2pPr>
      <a:lvl3pPr algn="l" rtl="0" eaLnBrk="0" fontAlgn="base" hangingPunct="0">
        <a:spcBef>
          <a:spcPct val="0"/>
        </a:spcBef>
        <a:spcAft>
          <a:spcPct val="0"/>
        </a:spcAft>
        <a:defRPr sz="2000" b="1">
          <a:solidFill>
            <a:srgbClr val="FFFFFF"/>
          </a:solidFill>
          <a:latin typeface="Arial" charset="0"/>
        </a:defRPr>
      </a:lvl3pPr>
      <a:lvl4pPr algn="l" rtl="0" eaLnBrk="0" fontAlgn="base" hangingPunct="0">
        <a:spcBef>
          <a:spcPct val="0"/>
        </a:spcBef>
        <a:spcAft>
          <a:spcPct val="0"/>
        </a:spcAft>
        <a:defRPr sz="2000" b="1">
          <a:solidFill>
            <a:srgbClr val="FFFFFF"/>
          </a:solidFill>
          <a:latin typeface="Arial" charset="0"/>
        </a:defRPr>
      </a:lvl4pPr>
      <a:lvl5pPr algn="l" rtl="0" eaLnBrk="0" fontAlgn="base" hangingPunct="0">
        <a:spcBef>
          <a:spcPct val="0"/>
        </a:spcBef>
        <a:spcAft>
          <a:spcPct val="0"/>
        </a:spcAft>
        <a:defRPr sz="2000" b="1">
          <a:solidFill>
            <a:srgbClr val="FFFFFF"/>
          </a:solidFill>
          <a:latin typeface="Arial" charset="0"/>
        </a:defRPr>
      </a:lvl5pPr>
      <a:lvl6pPr marL="457200" algn="l" rtl="0" fontAlgn="base">
        <a:spcBef>
          <a:spcPct val="0"/>
        </a:spcBef>
        <a:spcAft>
          <a:spcPct val="0"/>
        </a:spcAft>
        <a:defRPr sz="2000" b="1">
          <a:solidFill>
            <a:srgbClr val="FFFFFF"/>
          </a:solidFill>
          <a:latin typeface="Arial" charset="0"/>
        </a:defRPr>
      </a:lvl6pPr>
      <a:lvl7pPr marL="914400" algn="l" rtl="0" fontAlgn="base">
        <a:spcBef>
          <a:spcPct val="0"/>
        </a:spcBef>
        <a:spcAft>
          <a:spcPct val="0"/>
        </a:spcAft>
        <a:defRPr sz="2000" b="1">
          <a:solidFill>
            <a:srgbClr val="FFFFFF"/>
          </a:solidFill>
          <a:latin typeface="Arial" charset="0"/>
        </a:defRPr>
      </a:lvl7pPr>
      <a:lvl8pPr marL="1371600" algn="l" rtl="0" fontAlgn="base">
        <a:spcBef>
          <a:spcPct val="0"/>
        </a:spcBef>
        <a:spcAft>
          <a:spcPct val="0"/>
        </a:spcAft>
        <a:defRPr sz="2000" b="1">
          <a:solidFill>
            <a:srgbClr val="FFFFFF"/>
          </a:solidFill>
          <a:latin typeface="Arial" charset="0"/>
        </a:defRPr>
      </a:lvl8pPr>
      <a:lvl9pPr marL="1828800" algn="l" rtl="0" fontAlgn="base">
        <a:spcBef>
          <a:spcPct val="0"/>
        </a:spcBef>
        <a:spcAft>
          <a:spcPct val="0"/>
        </a:spcAft>
        <a:defRPr sz="2000" b="1">
          <a:solidFill>
            <a:srgbClr val="FFFFFF"/>
          </a:solidFill>
          <a:latin typeface="Arial" charset="0"/>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defRPr sz="3000">
          <a:solidFill>
            <a:srgbClr val="000000"/>
          </a:solidFill>
          <a:latin typeface="+mn-lt"/>
          <a:ea typeface="+mn-ea"/>
          <a:cs typeface="+mn-cs"/>
        </a:defRPr>
      </a:lvl1pPr>
      <a:lvl2pPr marL="742950" indent="-285750" algn="l" rtl="0" eaLnBrk="0" fontAlgn="base" hangingPunct="0">
        <a:spcBef>
          <a:spcPct val="20000"/>
        </a:spcBef>
        <a:spcAft>
          <a:spcPct val="0"/>
        </a:spcAft>
        <a:defRPr sz="2800">
          <a:solidFill>
            <a:srgbClr val="000000"/>
          </a:solidFill>
          <a:latin typeface="+mn-lt"/>
        </a:defRPr>
      </a:lvl2pPr>
      <a:lvl3pPr marL="1143000" indent="-228600" algn="l" rtl="0" eaLnBrk="0" fontAlgn="base" hangingPunct="0">
        <a:spcBef>
          <a:spcPct val="20000"/>
        </a:spcBef>
        <a:spcAft>
          <a:spcPct val="0"/>
        </a:spcAft>
        <a:buClr>
          <a:schemeClr val="hlink"/>
        </a:buClr>
        <a:buFont typeface="Wingdings" panose="05000000000000000000" pitchFamily="2" charset="2"/>
        <a:defRPr sz="2400">
          <a:solidFill>
            <a:srgbClr val="000000"/>
          </a:solidFill>
          <a:latin typeface="+mn-lt"/>
        </a:defRPr>
      </a:lvl3pPr>
      <a:lvl4pPr marL="1600200" indent="-228600" algn="l" rtl="0" eaLnBrk="0" fontAlgn="base" hangingPunct="0">
        <a:spcBef>
          <a:spcPct val="20000"/>
        </a:spcBef>
        <a:spcAft>
          <a:spcPct val="0"/>
        </a:spcAft>
        <a:defRPr sz="2000">
          <a:solidFill>
            <a:srgbClr val="000000"/>
          </a:solidFill>
          <a:latin typeface="+mn-lt"/>
        </a:defRPr>
      </a:lvl4pPr>
      <a:lvl5pPr marL="2057400" indent="-228600" algn="l" rtl="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mn-lt"/>
        </a:defRPr>
      </a:lvl5pPr>
      <a:lvl6pPr marL="2514600" indent="-228600" algn="l" rtl="0" fontAlgn="base">
        <a:spcBef>
          <a:spcPct val="20000"/>
        </a:spcBef>
        <a:spcAft>
          <a:spcPct val="0"/>
        </a:spcAft>
        <a:buClr>
          <a:schemeClr val="hlink"/>
        </a:buClr>
        <a:buFont typeface="Wingdings" pitchFamily="2" charset="2"/>
        <a:defRPr sz="2000">
          <a:solidFill>
            <a:srgbClr val="000000"/>
          </a:solidFill>
          <a:latin typeface="+mn-lt"/>
        </a:defRPr>
      </a:lvl6pPr>
      <a:lvl7pPr marL="2971800" indent="-228600" algn="l" rtl="0" fontAlgn="base">
        <a:spcBef>
          <a:spcPct val="20000"/>
        </a:spcBef>
        <a:spcAft>
          <a:spcPct val="0"/>
        </a:spcAft>
        <a:buClr>
          <a:schemeClr val="hlink"/>
        </a:buClr>
        <a:buFont typeface="Wingdings" pitchFamily="2" charset="2"/>
        <a:defRPr sz="2000">
          <a:solidFill>
            <a:srgbClr val="000000"/>
          </a:solidFill>
          <a:latin typeface="+mn-lt"/>
        </a:defRPr>
      </a:lvl7pPr>
      <a:lvl8pPr marL="3429000" indent="-228600" algn="l" rtl="0" fontAlgn="base">
        <a:spcBef>
          <a:spcPct val="20000"/>
        </a:spcBef>
        <a:spcAft>
          <a:spcPct val="0"/>
        </a:spcAft>
        <a:buClr>
          <a:schemeClr val="hlink"/>
        </a:buClr>
        <a:buFont typeface="Wingdings" pitchFamily="2" charset="2"/>
        <a:defRPr sz="2000">
          <a:solidFill>
            <a:srgbClr val="000000"/>
          </a:solidFill>
          <a:latin typeface="+mn-lt"/>
        </a:defRPr>
      </a:lvl8pPr>
      <a:lvl9pPr marL="3886200" indent="-228600" algn="l" rtl="0" fontAlgn="base">
        <a:spcBef>
          <a:spcPct val="20000"/>
        </a:spcBef>
        <a:spcAft>
          <a:spcPct val="0"/>
        </a:spcAft>
        <a:buClr>
          <a:schemeClr val="hlink"/>
        </a:buClr>
        <a:buFont typeface="Wingdings" pitchFamily="2" charset="2"/>
        <a:defRPr sz="2000">
          <a:solidFill>
            <a:srgbClr val="000000"/>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558A003D-F0F6-0BCB-FA36-6D6AE0D0EC9A}"/>
              </a:ext>
            </a:extLst>
          </p:cNvPr>
          <p:cNvSpPr>
            <a:spLocks noGrp="1" noChangeArrowheads="1"/>
          </p:cNvSpPr>
          <p:nvPr>
            <p:ph type="title"/>
          </p:nvPr>
        </p:nvSpPr>
        <p:spPr bwMode="auto">
          <a:xfrm>
            <a:off x="457200" y="16192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a:t>Mögliche Ausprägung des Covers zur Buchreihe:</a:t>
            </a:r>
            <a:br>
              <a:rPr lang="de-DE" altLang="de-DE"/>
            </a:br>
            <a:r>
              <a:rPr lang="de-DE" altLang="de-DE"/>
              <a:t>Einblicke</a:t>
            </a:r>
          </a:p>
        </p:txBody>
      </p:sp>
    </p:spTree>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rtl="0" eaLnBrk="0" fontAlgn="base" hangingPunct="0">
        <a:spcBef>
          <a:spcPct val="0"/>
        </a:spcBef>
        <a:spcAft>
          <a:spcPct val="0"/>
        </a:spcAft>
        <a:defRPr sz="3000" b="1">
          <a:solidFill>
            <a:schemeClr val="tx1"/>
          </a:solidFill>
          <a:latin typeface="+mj-lt"/>
          <a:ea typeface="+mj-ea"/>
          <a:cs typeface="+mj-cs"/>
        </a:defRPr>
      </a:lvl1pPr>
      <a:lvl2pPr algn="l" rtl="0" eaLnBrk="0" fontAlgn="base" hangingPunct="0">
        <a:spcBef>
          <a:spcPct val="0"/>
        </a:spcBef>
        <a:spcAft>
          <a:spcPct val="0"/>
        </a:spcAft>
        <a:defRPr sz="3000" b="1">
          <a:solidFill>
            <a:schemeClr val="tx1"/>
          </a:solidFill>
          <a:latin typeface="PoloST11KLeicht" pitchFamily="2" charset="0"/>
        </a:defRPr>
      </a:lvl2pPr>
      <a:lvl3pPr algn="l" rtl="0" eaLnBrk="0" fontAlgn="base" hangingPunct="0">
        <a:spcBef>
          <a:spcPct val="0"/>
        </a:spcBef>
        <a:spcAft>
          <a:spcPct val="0"/>
        </a:spcAft>
        <a:defRPr sz="3000" b="1">
          <a:solidFill>
            <a:schemeClr val="tx1"/>
          </a:solidFill>
          <a:latin typeface="PoloST11KLeicht" pitchFamily="2" charset="0"/>
        </a:defRPr>
      </a:lvl3pPr>
      <a:lvl4pPr algn="l" rtl="0" eaLnBrk="0" fontAlgn="base" hangingPunct="0">
        <a:spcBef>
          <a:spcPct val="0"/>
        </a:spcBef>
        <a:spcAft>
          <a:spcPct val="0"/>
        </a:spcAft>
        <a:defRPr sz="3000" b="1">
          <a:solidFill>
            <a:schemeClr val="tx1"/>
          </a:solidFill>
          <a:latin typeface="PoloST11KLeicht" pitchFamily="2" charset="0"/>
        </a:defRPr>
      </a:lvl4pPr>
      <a:lvl5pPr algn="l" rtl="0" eaLnBrk="0" fontAlgn="base" hangingPunct="0">
        <a:spcBef>
          <a:spcPct val="0"/>
        </a:spcBef>
        <a:spcAft>
          <a:spcPct val="0"/>
        </a:spcAft>
        <a:defRPr sz="3000" b="1">
          <a:solidFill>
            <a:schemeClr val="tx1"/>
          </a:solidFill>
          <a:latin typeface="PoloST11KLeicht" pitchFamily="2" charset="0"/>
        </a:defRPr>
      </a:lvl5pPr>
      <a:lvl6pPr marL="457200" algn="l" rtl="0" fontAlgn="base">
        <a:spcBef>
          <a:spcPct val="0"/>
        </a:spcBef>
        <a:spcAft>
          <a:spcPct val="0"/>
        </a:spcAft>
        <a:defRPr sz="3000" b="1">
          <a:solidFill>
            <a:schemeClr val="tx1"/>
          </a:solidFill>
          <a:latin typeface="PoloST11KLeicht" pitchFamily="2" charset="0"/>
        </a:defRPr>
      </a:lvl6pPr>
      <a:lvl7pPr marL="914400" algn="l" rtl="0" fontAlgn="base">
        <a:spcBef>
          <a:spcPct val="0"/>
        </a:spcBef>
        <a:spcAft>
          <a:spcPct val="0"/>
        </a:spcAft>
        <a:defRPr sz="3000" b="1">
          <a:solidFill>
            <a:schemeClr val="tx1"/>
          </a:solidFill>
          <a:latin typeface="PoloST11KLeicht" pitchFamily="2" charset="0"/>
        </a:defRPr>
      </a:lvl7pPr>
      <a:lvl8pPr marL="1371600" algn="l" rtl="0" fontAlgn="base">
        <a:spcBef>
          <a:spcPct val="0"/>
        </a:spcBef>
        <a:spcAft>
          <a:spcPct val="0"/>
        </a:spcAft>
        <a:defRPr sz="3000" b="1">
          <a:solidFill>
            <a:schemeClr val="tx1"/>
          </a:solidFill>
          <a:latin typeface="PoloST11KLeicht" pitchFamily="2" charset="0"/>
        </a:defRPr>
      </a:lvl8pPr>
      <a:lvl9pPr marL="1828800" algn="l" rtl="0" fontAlgn="base">
        <a:spcBef>
          <a:spcPct val="0"/>
        </a:spcBef>
        <a:spcAft>
          <a:spcPct val="0"/>
        </a:spcAft>
        <a:defRPr sz="3000" b="1">
          <a:solidFill>
            <a:schemeClr val="tx1"/>
          </a:solidFill>
          <a:latin typeface="PoloST11KLeicht" pitchFamily="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slide" Target="slide4.xml"/><Relationship Id="rId4" Type="http://schemas.openxmlformats.org/officeDocument/2006/relationships/slide" Target="slide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35877D-4B63-E9D9-BD5F-0BE702301E15}"/>
              </a:ext>
            </a:extLst>
          </p:cNvPr>
          <p:cNvSpPr txBox="1">
            <a:spLocks noChangeArrowheads="1"/>
          </p:cNvSpPr>
          <p:nvPr/>
        </p:nvSpPr>
        <p:spPr bwMode="auto">
          <a:xfrm>
            <a:off x="468313" y="836613"/>
            <a:ext cx="777240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000" b="1">
                <a:solidFill>
                  <a:srgbClr val="FFFFFF"/>
                </a:solidFill>
                <a:latin typeface="+mj-lt"/>
                <a:ea typeface="+mj-ea"/>
                <a:cs typeface="+mj-cs"/>
              </a:defRPr>
            </a:lvl1pPr>
            <a:lvl2pPr algn="l" rtl="0" eaLnBrk="0" fontAlgn="base" hangingPunct="0">
              <a:spcBef>
                <a:spcPct val="0"/>
              </a:spcBef>
              <a:spcAft>
                <a:spcPct val="0"/>
              </a:spcAft>
              <a:defRPr sz="2000" b="1">
                <a:solidFill>
                  <a:srgbClr val="FFFFFF"/>
                </a:solidFill>
                <a:latin typeface="Arial" charset="0"/>
              </a:defRPr>
            </a:lvl2pPr>
            <a:lvl3pPr algn="l" rtl="0" eaLnBrk="0" fontAlgn="base" hangingPunct="0">
              <a:spcBef>
                <a:spcPct val="0"/>
              </a:spcBef>
              <a:spcAft>
                <a:spcPct val="0"/>
              </a:spcAft>
              <a:defRPr sz="2000" b="1">
                <a:solidFill>
                  <a:srgbClr val="FFFFFF"/>
                </a:solidFill>
                <a:latin typeface="Arial" charset="0"/>
              </a:defRPr>
            </a:lvl3pPr>
            <a:lvl4pPr algn="l" rtl="0" eaLnBrk="0" fontAlgn="base" hangingPunct="0">
              <a:spcBef>
                <a:spcPct val="0"/>
              </a:spcBef>
              <a:spcAft>
                <a:spcPct val="0"/>
              </a:spcAft>
              <a:defRPr sz="2000" b="1">
                <a:solidFill>
                  <a:srgbClr val="FFFFFF"/>
                </a:solidFill>
                <a:latin typeface="Arial" charset="0"/>
              </a:defRPr>
            </a:lvl4pPr>
            <a:lvl5pPr algn="l" rtl="0" eaLnBrk="0" fontAlgn="base" hangingPunct="0">
              <a:spcBef>
                <a:spcPct val="0"/>
              </a:spcBef>
              <a:spcAft>
                <a:spcPct val="0"/>
              </a:spcAft>
              <a:defRPr sz="2000" b="1">
                <a:solidFill>
                  <a:srgbClr val="FFFFFF"/>
                </a:solidFill>
                <a:latin typeface="Arial" charset="0"/>
              </a:defRPr>
            </a:lvl5pPr>
            <a:lvl6pPr marL="457200" algn="l" rtl="0" fontAlgn="base">
              <a:spcBef>
                <a:spcPct val="0"/>
              </a:spcBef>
              <a:spcAft>
                <a:spcPct val="0"/>
              </a:spcAft>
              <a:defRPr sz="2000" b="1">
                <a:solidFill>
                  <a:srgbClr val="FFFFFF"/>
                </a:solidFill>
                <a:latin typeface="Arial" charset="0"/>
              </a:defRPr>
            </a:lvl6pPr>
            <a:lvl7pPr marL="914400" algn="l" rtl="0" fontAlgn="base">
              <a:spcBef>
                <a:spcPct val="0"/>
              </a:spcBef>
              <a:spcAft>
                <a:spcPct val="0"/>
              </a:spcAft>
              <a:defRPr sz="2000" b="1">
                <a:solidFill>
                  <a:srgbClr val="FFFFFF"/>
                </a:solidFill>
                <a:latin typeface="Arial" charset="0"/>
              </a:defRPr>
            </a:lvl7pPr>
            <a:lvl8pPr marL="1371600" algn="l" rtl="0" fontAlgn="base">
              <a:spcBef>
                <a:spcPct val="0"/>
              </a:spcBef>
              <a:spcAft>
                <a:spcPct val="0"/>
              </a:spcAft>
              <a:defRPr sz="2000" b="1">
                <a:solidFill>
                  <a:srgbClr val="FFFFFF"/>
                </a:solidFill>
                <a:latin typeface="Arial" charset="0"/>
              </a:defRPr>
            </a:lvl8pPr>
            <a:lvl9pPr marL="1828800" algn="l" rtl="0" fontAlgn="base">
              <a:spcBef>
                <a:spcPct val="0"/>
              </a:spcBef>
              <a:spcAft>
                <a:spcPct val="0"/>
              </a:spcAft>
              <a:defRPr sz="2000" b="1">
                <a:solidFill>
                  <a:srgbClr val="FFFFFF"/>
                </a:solidFill>
                <a:latin typeface="Arial" charset="0"/>
              </a:defRPr>
            </a:lvl9pPr>
          </a:lstStyle>
          <a:p>
            <a:pPr eaLnBrk="1" hangingPunct="1"/>
            <a:r>
              <a:rPr lang="de-DE" altLang="de-DE" kern="0"/>
              <a:t>Körperbau eines Schwamms</a:t>
            </a:r>
            <a:endParaRPr lang="de-DE" altLang="de-DE" kern="0" dirty="0"/>
          </a:p>
        </p:txBody>
      </p:sp>
      <p:sp>
        <p:nvSpPr>
          <p:cNvPr id="5" name="Text Box 17">
            <a:extLst>
              <a:ext uri="{FF2B5EF4-FFF2-40B4-BE49-F238E27FC236}">
                <a16:creationId xmlns:a16="http://schemas.microsoft.com/office/drawing/2014/main" id="{029E67BE-9A5B-C59F-C3B1-EC4C0681FC1D}"/>
              </a:ext>
            </a:extLst>
          </p:cNvPr>
          <p:cNvSpPr txBox="1">
            <a:spLocks noChangeArrowheads="1"/>
          </p:cNvSpPr>
          <p:nvPr/>
        </p:nvSpPr>
        <p:spPr bwMode="auto">
          <a:xfrm>
            <a:off x="466725" y="2708275"/>
            <a:ext cx="5257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
                <a:schemeClr val="tx1"/>
              </a:buClr>
              <a:buFont typeface="Wingdings" panose="05000000000000000000" pitchFamily="2" charset="2"/>
              <a:buChar char="§"/>
            </a:pPr>
            <a:r>
              <a:rPr lang="de-DE" altLang="de-DE" sz="2000" dirty="0">
                <a:solidFill>
                  <a:schemeClr val="tx1"/>
                </a:solidFill>
                <a:latin typeface="Arial" panose="020B0604020202020204" pitchFamily="34" charset="0"/>
              </a:rPr>
              <a:t> </a:t>
            </a:r>
            <a:r>
              <a:rPr lang="de-DE" altLang="de-DE" sz="2000" dirty="0">
                <a:solidFill>
                  <a:schemeClr val="tx1"/>
                </a:solidFill>
                <a:latin typeface="Arial" panose="020B0604020202020204" pitchFamily="34" charset="0"/>
                <a:hlinkClick r:id="rId3" action="ppaction://hlinksldjump"/>
              </a:rPr>
              <a:t>schrittweiser Aufbau des Tafelbildes</a:t>
            </a:r>
            <a:endParaRPr lang="de-DE" altLang="de-DE" sz="2000" dirty="0">
              <a:solidFill>
                <a:schemeClr val="tx1"/>
              </a:solidFill>
              <a:latin typeface="Arial" panose="020B0604020202020204" pitchFamily="34" charset="0"/>
            </a:endParaRPr>
          </a:p>
          <a:p>
            <a:pPr eaLnBrk="1" hangingPunct="1">
              <a:spcBef>
                <a:spcPct val="50000"/>
              </a:spcBef>
              <a:buClr>
                <a:schemeClr val="tx1"/>
              </a:buClr>
              <a:buFont typeface="Wingdings" panose="05000000000000000000" pitchFamily="2" charset="2"/>
              <a:buChar char="§"/>
            </a:pPr>
            <a:r>
              <a:rPr lang="de-DE" altLang="de-DE" sz="2000" dirty="0">
                <a:solidFill>
                  <a:schemeClr val="tx1"/>
                </a:solidFill>
                <a:latin typeface="Arial" panose="020B0604020202020204" pitchFamily="34" charset="0"/>
              </a:rPr>
              <a:t> </a:t>
            </a:r>
            <a:r>
              <a:rPr lang="de-DE" altLang="de-DE" sz="2000" dirty="0">
                <a:solidFill>
                  <a:schemeClr val="tx1"/>
                </a:solidFill>
                <a:latin typeface="Arial" panose="020B0604020202020204" pitchFamily="34" charset="0"/>
                <a:hlinkClick r:id="rId4" action="ppaction://hlinksldjump"/>
              </a:rPr>
              <a:t>vollständige Ansicht</a:t>
            </a:r>
            <a:endParaRPr lang="de-DE" altLang="de-DE" sz="2000" dirty="0">
              <a:solidFill>
                <a:schemeClr val="tx1"/>
              </a:solidFill>
              <a:latin typeface="Arial" panose="020B0604020202020204" pitchFamily="34" charset="0"/>
            </a:endParaRPr>
          </a:p>
          <a:p>
            <a:pPr eaLnBrk="1" hangingPunct="1">
              <a:spcBef>
                <a:spcPct val="50000"/>
              </a:spcBef>
              <a:buClr>
                <a:schemeClr val="tx1"/>
              </a:buClr>
              <a:buFont typeface="Wingdings" panose="05000000000000000000" pitchFamily="2" charset="2"/>
              <a:buChar char="§"/>
            </a:pPr>
            <a:r>
              <a:rPr lang="de-DE" altLang="de-DE" sz="2000" dirty="0">
                <a:solidFill>
                  <a:schemeClr val="tx1"/>
                </a:solidFill>
                <a:latin typeface="Arial" panose="020B0604020202020204" pitchFamily="34" charset="0"/>
              </a:rPr>
              <a:t> </a:t>
            </a:r>
            <a:r>
              <a:rPr lang="de-DE" altLang="de-DE" sz="2000" dirty="0">
                <a:solidFill>
                  <a:schemeClr val="tx1"/>
                </a:solidFill>
                <a:latin typeface="Arial" panose="020B0604020202020204" pitchFamily="34" charset="0"/>
                <a:hlinkClick r:id="rId5" action="ppaction://hlinksldjump"/>
              </a:rPr>
              <a:t>zum Ausfüllen</a:t>
            </a:r>
            <a:endParaRPr lang="de-DE" altLang="de-DE" sz="2000" dirty="0">
              <a:solidFill>
                <a:schemeClr val="tx1"/>
              </a:solidFill>
              <a:latin typeface="Arial" panose="020B0604020202020204" pitchFamily="34" charset="0"/>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33CAFA4-D250-955B-3674-0596FB68CEA8}"/>
              </a:ext>
            </a:extLst>
          </p:cNvPr>
          <p:cNvSpPr>
            <a:spLocks noGrp="1" noChangeArrowheads="1"/>
          </p:cNvSpPr>
          <p:nvPr>
            <p:ph type="title"/>
          </p:nvPr>
        </p:nvSpPr>
        <p:spPr>
          <a:xfrm>
            <a:off x="457200" y="44450"/>
            <a:ext cx="6275388" cy="527050"/>
          </a:xfrm>
        </p:spPr>
        <p:txBody>
          <a:bodyPr/>
          <a:lstStyle/>
          <a:p>
            <a:r>
              <a:rPr lang="de-DE" altLang="de-DE"/>
              <a:t>Körperbau eines Schwamms</a:t>
            </a:r>
          </a:p>
        </p:txBody>
      </p:sp>
      <p:sp>
        <p:nvSpPr>
          <p:cNvPr id="4" name="Text Box 4">
            <a:extLst>
              <a:ext uri="{FF2B5EF4-FFF2-40B4-BE49-F238E27FC236}">
                <a16:creationId xmlns:a16="http://schemas.microsoft.com/office/drawing/2014/main" id="{169BD268-096C-5212-51F4-10E6D195FEF9}"/>
              </a:ext>
            </a:extLst>
          </p:cNvPr>
          <p:cNvSpPr txBox="1">
            <a:spLocks noChangeArrowheads="1"/>
          </p:cNvSpPr>
          <p:nvPr/>
        </p:nvSpPr>
        <p:spPr bwMode="auto">
          <a:xfrm>
            <a:off x="684213" y="1773238"/>
            <a:ext cx="18716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endParaRPr lang="de-DE" altLang="de-DE" sz="1600">
              <a:latin typeface="Arial" panose="020B0604020202020204" pitchFamily="34" charset="0"/>
            </a:endParaRPr>
          </a:p>
        </p:txBody>
      </p:sp>
      <p:sp>
        <p:nvSpPr>
          <p:cNvPr id="7" name="Text Box 8">
            <a:extLst>
              <a:ext uri="{FF2B5EF4-FFF2-40B4-BE49-F238E27FC236}">
                <a16:creationId xmlns:a16="http://schemas.microsoft.com/office/drawing/2014/main" id="{32D7E13B-0AEC-8A46-1133-960593C89292}"/>
              </a:ext>
            </a:extLst>
          </p:cNvPr>
          <p:cNvSpPr txBox="1">
            <a:spLocks noChangeArrowheads="1"/>
          </p:cNvSpPr>
          <p:nvPr/>
        </p:nvSpPr>
        <p:spPr bwMode="auto">
          <a:xfrm>
            <a:off x="6372225" y="620713"/>
            <a:ext cx="18716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endParaRPr lang="de-DE" altLang="de-DE" sz="1600">
              <a:latin typeface="Arial" panose="020B0604020202020204" pitchFamily="34" charset="0"/>
            </a:endParaRPr>
          </a:p>
        </p:txBody>
      </p:sp>
      <p:grpSp>
        <p:nvGrpSpPr>
          <p:cNvPr id="9" name="Group 212">
            <a:extLst>
              <a:ext uri="{FF2B5EF4-FFF2-40B4-BE49-F238E27FC236}">
                <a16:creationId xmlns:a16="http://schemas.microsoft.com/office/drawing/2014/main" id="{DA636298-ED08-CE47-5B3A-F9A5A8516ECD}"/>
              </a:ext>
            </a:extLst>
          </p:cNvPr>
          <p:cNvGrpSpPr>
            <a:grpSpLocks/>
          </p:cNvGrpSpPr>
          <p:nvPr/>
        </p:nvGrpSpPr>
        <p:grpSpPr bwMode="auto">
          <a:xfrm>
            <a:off x="971550" y="4646613"/>
            <a:ext cx="3240088" cy="366712"/>
            <a:chOff x="612" y="2927"/>
            <a:chExt cx="2041" cy="231"/>
          </a:xfrm>
        </p:grpSpPr>
        <p:sp>
          <p:nvSpPr>
            <p:cNvPr id="10" name="Rectangle 69">
              <a:extLst>
                <a:ext uri="{FF2B5EF4-FFF2-40B4-BE49-F238E27FC236}">
                  <a16:creationId xmlns:a16="http://schemas.microsoft.com/office/drawing/2014/main" id="{803BCCD0-4435-32A7-7892-5F7256D95D25}"/>
                </a:ext>
              </a:extLst>
            </p:cNvPr>
            <p:cNvSpPr>
              <a:spLocks noChangeArrowheads="1"/>
            </p:cNvSpPr>
            <p:nvPr/>
          </p:nvSpPr>
          <p:spPr bwMode="auto">
            <a:xfrm>
              <a:off x="929" y="2927"/>
              <a:ext cx="1724" cy="227"/>
            </a:xfrm>
            <a:prstGeom prst="rect">
              <a:avLst/>
            </a:prstGeom>
            <a:noFill/>
            <a:ln w="19050">
              <a:solidFill>
                <a:srgbClr val="54AF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grpSp>
          <p:nvGrpSpPr>
            <p:cNvPr id="11" name="Group 70">
              <a:extLst>
                <a:ext uri="{FF2B5EF4-FFF2-40B4-BE49-F238E27FC236}">
                  <a16:creationId xmlns:a16="http://schemas.microsoft.com/office/drawing/2014/main" id="{CC0C9484-B33E-7934-718D-02865EF96DAD}"/>
                </a:ext>
              </a:extLst>
            </p:cNvPr>
            <p:cNvGrpSpPr>
              <a:grpSpLocks/>
            </p:cNvGrpSpPr>
            <p:nvPr/>
          </p:nvGrpSpPr>
          <p:grpSpPr bwMode="auto">
            <a:xfrm>
              <a:off x="612" y="2927"/>
              <a:ext cx="227" cy="231"/>
              <a:chOff x="204" y="2704"/>
              <a:chExt cx="227" cy="231"/>
            </a:xfrm>
          </p:grpSpPr>
          <p:sp>
            <p:nvSpPr>
              <p:cNvPr id="12" name="Oval 71">
                <a:extLst>
                  <a:ext uri="{FF2B5EF4-FFF2-40B4-BE49-F238E27FC236}">
                    <a16:creationId xmlns:a16="http://schemas.microsoft.com/office/drawing/2014/main" id="{794C7AE0-4303-390F-CD93-2C40A73A8983}"/>
                  </a:ext>
                </a:extLst>
              </p:cNvPr>
              <p:cNvSpPr>
                <a:spLocks noChangeArrowheads="1"/>
              </p:cNvSpPr>
              <p:nvPr/>
            </p:nvSpPr>
            <p:spPr bwMode="auto">
              <a:xfrm>
                <a:off x="204" y="2704"/>
                <a:ext cx="227" cy="22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13" name="Text Box 72">
                <a:extLst>
                  <a:ext uri="{FF2B5EF4-FFF2-40B4-BE49-F238E27FC236}">
                    <a16:creationId xmlns:a16="http://schemas.microsoft.com/office/drawing/2014/main" id="{3D8F1C78-3004-CDCF-6D7F-88D5F1009310}"/>
                  </a:ext>
                </a:extLst>
              </p:cNvPr>
              <p:cNvSpPr txBox="1">
                <a:spLocks noChangeArrowheads="1"/>
              </p:cNvSpPr>
              <p:nvPr/>
            </p:nvSpPr>
            <p:spPr bwMode="auto">
              <a:xfrm>
                <a:off x="204" y="2704"/>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1</a:t>
                </a:r>
              </a:p>
            </p:txBody>
          </p:sp>
        </p:grpSp>
      </p:grpSp>
      <p:sp>
        <p:nvSpPr>
          <p:cNvPr id="14" name="Text Box 73">
            <a:extLst>
              <a:ext uri="{FF2B5EF4-FFF2-40B4-BE49-F238E27FC236}">
                <a16:creationId xmlns:a16="http://schemas.microsoft.com/office/drawing/2014/main" id="{7DAF5572-3154-CDC6-9D0F-DDF46E9E3F8C}"/>
              </a:ext>
            </a:extLst>
          </p:cNvPr>
          <p:cNvSpPr txBox="1">
            <a:spLocks noChangeArrowheads="1"/>
          </p:cNvSpPr>
          <p:nvPr/>
        </p:nvSpPr>
        <p:spPr bwMode="auto">
          <a:xfrm>
            <a:off x="1476375" y="4646613"/>
            <a:ext cx="18002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600" dirty="0">
                <a:latin typeface="Arial" panose="020B0604020202020204" pitchFamily="34" charset="0"/>
              </a:rPr>
              <a:t>Ausströmöffnung</a:t>
            </a:r>
          </a:p>
        </p:txBody>
      </p:sp>
      <p:sp>
        <p:nvSpPr>
          <p:cNvPr id="15" name="Text Box 120">
            <a:extLst>
              <a:ext uri="{FF2B5EF4-FFF2-40B4-BE49-F238E27FC236}">
                <a16:creationId xmlns:a16="http://schemas.microsoft.com/office/drawing/2014/main" id="{939447E3-0A5C-0490-7770-6F7AA7AF0DE8}"/>
              </a:ext>
            </a:extLst>
          </p:cNvPr>
          <p:cNvSpPr txBox="1">
            <a:spLocks noChangeArrowheads="1"/>
          </p:cNvSpPr>
          <p:nvPr/>
        </p:nvSpPr>
        <p:spPr bwMode="auto">
          <a:xfrm>
            <a:off x="1476375" y="5151438"/>
            <a:ext cx="22320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600">
                <a:latin typeface="Arial" panose="020B0604020202020204" pitchFamily="34" charset="0"/>
              </a:rPr>
              <a:t>zentraler Hohlraum</a:t>
            </a:r>
          </a:p>
        </p:txBody>
      </p:sp>
      <p:sp>
        <p:nvSpPr>
          <p:cNvPr id="16" name="Text Box 121">
            <a:extLst>
              <a:ext uri="{FF2B5EF4-FFF2-40B4-BE49-F238E27FC236}">
                <a16:creationId xmlns:a16="http://schemas.microsoft.com/office/drawing/2014/main" id="{9BEA98D5-A0D4-DEAF-58B7-35B4FAD09F61}"/>
              </a:ext>
            </a:extLst>
          </p:cNvPr>
          <p:cNvSpPr txBox="1">
            <a:spLocks noChangeArrowheads="1"/>
          </p:cNvSpPr>
          <p:nvPr/>
        </p:nvSpPr>
        <p:spPr bwMode="auto">
          <a:xfrm>
            <a:off x="1476375" y="5654675"/>
            <a:ext cx="20875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600">
                <a:latin typeface="Arial" panose="020B0604020202020204" pitchFamily="34" charset="0"/>
              </a:rPr>
              <a:t>Porenöffnung</a:t>
            </a:r>
          </a:p>
        </p:txBody>
      </p:sp>
      <p:sp>
        <p:nvSpPr>
          <p:cNvPr id="17" name="Text Box 122">
            <a:extLst>
              <a:ext uri="{FF2B5EF4-FFF2-40B4-BE49-F238E27FC236}">
                <a16:creationId xmlns:a16="http://schemas.microsoft.com/office/drawing/2014/main" id="{A1EC0221-EAB8-01C8-4450-546BC1370EBC}"/>
              </a:ext>
            </a:extLst>
          </p:cNvPr>
          <p:cNvSpPr txBox="1">
            <a:spLocks noChangeArrowheads="1"/>
          </p:cNvSpPr>
          <p:nvPr/>
        </p:nvSpPr>
        <p:spPr bwMode="auto">
          <a:xfrm>
            <a:off x="5649913" y="5149850"/>
            <a:ext cx="18018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600">
                <a:latin typeface="Arial" panose="020B0604020202020204" pitchFamily="34" charset="0"/>
              </a:rPr>
              <a:t>Skelettelement</a:t>
            </a:r>
          </a:p>
        </p:txBody>
      </p:sp>
      <p:sp>
        <p:nvSpPr>
          <p:cNvPr id="18" name="Text Box 123">
            <a:extLst>
              <a:ext uri="{FF2B5EF4-FFF2-40B4-BE49-F238E27FC236}">
                <a16:creationId xmlns:a16="http://schemas.microsoft.com/office/drawing/2014/main" id="{B7F1F2C8-C4AB-5595-887A-8ED6F4A9F301}"/>
              </a:ext>
            </a:extLst>
          </p:cNvPr>
          <p:cNvSpPr txBox="1">
            <a:spLocks noChangeArrowheads="1"/>
          </p:cNvSpPr>
          <p:nvPr/>
        </p:nvSpPr>
        <p:spPr bwMode="auto">
          <a:xfrm>
            <a:off x="5651500" y="5648325"/>
            <a:ext cx="23050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600" dirty="0">
                <a:latin typeface="Arial" panose="020B0604020202020204" pitchFamily="34" charset="0"/>
              </a:rPr>
              <a:t>Zellen mit Geißeln</a:t>
            </a:r>
          </a:p>
        </p:txBody>
      </p:sp>
      <p:grpSp>
        <p:nvGrpSpPr>
          <p:cNvPr id="19" name="Group 234">
            <a:extLst>
              <a:ext uri="{FF2B5EF4-FFF2-40B4-BE49-F238E27FC236}">
                <a16:creationId xmlns:a16="http://schemas.microsoft.com/office/drawing/2014/main" id="{E1CA8851-5759-8054-B4AF-6715AD9B50E5}"/>
              </a:ext>
            </a:extLst>
          </p:cNvPr>
          <p:cNvGrpSpPr>
            <a:grpSpLocks/>
          </p:cNvGrpSpPr>
          <p:nvPr/>
        </p:nvGrpSpPr>
        <p:grpSpPr bwMode="auto">
          <a:xfrm>
            <a:off x="2916238" y="765175"/>
            <a:ext cx="2952750" cy="3822700"/>
            <a:chOff x="1837" y="482"/>
            <a:chExt cx="1860" cy="2408"/>
          </a:xfrm>
        </p:grpSpPr>
        <p:pic>
          <p:nvPicPr>
            <p:cNvPr id="20" name="Picture 182">
              <a:extLst>
                <a:ext uri="{FF2B5EF4-FFF2-40B4-BE49-F238E27FC236}">
                  <a16:creationId xmlns:a16="http://schemas.microsoft.com/office/drawing/2014/main" id="{F39A45D6-F922-7918-772B-219809884D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0" y="776"/>
              <a:ext cx="1359" cy="1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 name="Group 183">
              <a:extLst>
                <a:ext uri="{FF2B5EF4-FFF2-40B4-BE49-F238E27FC236}">
                  <a16:creationId xmlns:a16="http://schemas.microsoft.com/office/drawing/2014/main" id="{283B1C75-03DE-3DFF-6B19-AF6126467DE1}"/>
                </a:ext>
              </a:extLst>
            </p:cNvPr>
            <p:cNvGrpSpPr>
              <a:grpSpLocks/>
            </p:cNvGrpSpPr>
            <p:nvPr/>
          </p:nvGrpSpPr>
          <p:grpSpPr bwMode="auto">
            <a:xfrm>
              <a:off x="1883" y="2115"/>
              <a:ext cx="453" cy="231"/>
              <a:chOff x="1565" y="1706"/>
              <a:chExt cx="453" cy="231"/>
            </a:xfrm>
          </p:grpSpPr>
          <p:grpSp>
            <p:nvGrpSpPr>
              <p:cNvPr id="42" name="Group 184">
                <a:extLst>
                  <a:ext uri="{FF2B5EF4-FFF2-40B4-BE49-F238E27FC236}">
                    <a16:creationId xmlns:a16="http://schemas.microsoft.com/office/drawing/2014/main" id="{227AC403-3304-9DE3-8486-38759A68ACA9}"/>
                  </a:ext>
                </a:extLst>
              </p:cNvPr>
              <p:cNvGrpSpPr>
                <a:grpSpLocks/>
              </p:cNvGrpSpPr>
              <p:nvPr/>
            </p:nvGrpSpPr>
            <p:grpSpPr bwMode="auto">
              <a:xfrm>
                <a:off x="1565" y="1706"/>
                <a:ext cx="227" cy="231"/>
                <a:chOff x="205" y="390"/>
                <a:chExt cx="227" cy="231"/>
              </a:xfrm>
            </p:grpSpPr>
            <p:sp>
              <p:nvSpPr>
                <p:cNvPr id="44" name="Oval 185">
                  <a:extLst>
                    <a:ext uri="{FF2B5EF4-FFF2-40B4-BE49-F238E27FC236}">
                      <a16:creationId xmlns:a16="http://schemas.microsoft.com/office/drawing/2014/main" id="{D996273E-8CAA-28F0-BAD2-BBD6190B9F70}"/>
                    </a:ext>
                  </a:extLst>
                </p:cNvPr>
                <p:cNvSpPr>
                  <a:spLocks noChangeArrowheads="1"/>
                </p:cNvSpPr>
                <p:nvPr/>
              </p:nvSpPr>
              <p:spPr bwMode="auto">
                <a:xfrm>
                  <a:off x="205" y="390"/>
                  <a:ext cx="227" cy="22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45" name="Text Box 186">
                  <a:extLst>
                    <a:ext uri="{FF2B5EF4-FFF2-40B4-BE49-F238E27FC236}">
                      <a16:creationId xmlns:a16="http://schemas.microsoft.com/office/drawing/2014/main" id="{D7453CE7-C21F-EF05-7547-5FAB494AF3A5}"/>
                    </a:ext>
                  </a:extLst>
                </p:cNvPr>
                <p:cNvSpPr txBox="1">
                  <a:spLocks noChangeArrowheads="1"/>
                </p:cNvSpPr>
                <p:nvPr/>
              </p:nvSpPr>
              <p:spPr bwMode="auto">
                <a:xfrm>
                  <a:off x="205" y="390"/>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4</a:t>
                  </a:r>
                </a:p>
              </p:txBody>
            </p:sp>
          </p:grpSp>
          <p:sp>
            <p:nvSpPr>
              <p:cNvPr id="43" name="Line 187">
                <a:extLst>
                  <a:ext uri="{FF2B5EF4-FFF2-40B4-BE49-F238E27FC236}">
                    <a16:creationId xmlns:a16="http://schemas.microsoft.com/office/drawing/2014/main" id="{5AFDF89B-2178-B750-BDAE-FFD2DDC4385D}"/>
                  </a:ext>
                </a:extLst>
              </p:cNvPr>
              <p:cNvSpPr>
                <a:spLocks noChangeShapeType="1"/>
              </p:cNvSpPr>
              <p:nvPr/>
            </p:nvSpPr>
            <p:spPr bwMode="auto">
              <a:xfrm flipV="1">
                <a:off x="1791" y="1752"/>
                <a:ext cx="227" cy="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grpSp>
          <p:nvGrpSpPr>
            <p:cNvPr id="22" name="Group 208">
              <a:extLst>
                <a:ext uri="{FF2B5EF4-FFF2-40B4-BE49-F238E27FC236}">
                  <a16:creationId xmlns:a16="http://schemas.microsoft.com/office/drawing/2014/main" id="{0D6123ED-1026-290B-1D8D-C6081A7F9B6A}"/>
                </a:ext>
              </a:extLst>
            </p:cNvPr>
            <p:cNvGrpSpPr>
              <a:grpSpLocks/>
            </p:cNvGrpSpPr>
            <p:nvPr/>
          </p:nvGrpSpPr>
          <p:grpSpPr bwMode="auto">
            <a:xfrm>
              <a:off x="1837" y="981"/>
              <a:ext cx="907" cy="635"/>
              <a:chOff x="1837" y="981"/>
              <a:chExt cx="907" cy="635"/>
            </a:xfrm>
          </p:grpSpPr>
          <p:grpSp>
            <p:nvGrpSpPr>
              <p:cNvPr id="38" name="Group 199">
                <a:extLst>
                  <a:ext uri="{FF2B5EF4-FFF2-40B4-BE49-F238E27FC236}">
                    <a16:creationId xmlns:a16="http://schemas.microsoft.com/office/drawing/2014/main" id="{214A2C05-5BB7-656D-C6F3-DD8EC1EB6BB7}"/>
                  </a:ext>
                </a:extLst>
              </p:cNvPr>
              <p:cNvGrpSpPr>
                <a:grpSpLocks/>
              </p:cNvGrpSpPr>
              <p:nvPr/>
            </p:nvGrpSpPr>
            <p:grpSpPr bwMode="auto">
              <a:xfrm>
                <a:off x="1837" y="981"/>
                <a:ext cx="227" cy="231"/>
                <a:chOff x="612" y="1207"/>
                <a:chExt cx="227" cy="231"/>
              </a:xfrm>
            </p:grpSpPr>
            <p:sp>
              <p:nvSpPr>
                <p:cNvPr id="40" name="Oval 200">
                  <a:extLst>
                    <a:ext uri="{FF2B5EF4-FFF2-40B4-BE49-F238E27FC236}">
                      <a16:creationId xmlns:a16="http://schemas.microsoft.com/office/drawing/2014/main" id="{117BB73A-F60B-BF40-1A02-D63EECEBD4EF}"/>
                    </a:ext>
                  </a:extLst>
                </p:cNvPr>
                <p:cNvSpPr>
                  <a:spLocks noChangeArrowheads="1"/>
                </p:cNvSpPr>
                <p:nvPr/>
              </p:nvSpPr>
              <p:spPr bwMode="auto">
                <a:xfrm>
                  <a:off x="612" y="1207"/>
                  <a:ext cx="227" cy="22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41" name="Text Box 201">
                  <a:extLst>
                    <a:ext uri="{FF2B5EF4-FFF2-40B4-BE49-F238E27FC236}">
                      <a16:creationId xmlns:a16="http://schemas.microsoft.com/office/drawing/2014/main" id="{BBBF22AB-6FD6-EE8A-FA58-7AB901A5E1FA}"/>
                    </a:ext>
                  </a:extLst>
                </p:cNvPr>
                <p:cNvSpPr txBox="1">
                  <a:spLocks noChangeArrowheads="1"/>
                </p:cNvSpPr>
                <p:nvPr/>
              </p:nvSpPr>
              <p:spPr bwMode="auto">
                <a:xfrm>
                  <a:off x="612" y="1207"/>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2</a:t>
                  </a:r>
                </a:p>
              </p:txBody>
            </p:sp>
          </p:grpSp>
          <p:sp>
            <p:nvSpPr>
              <p:cNvPr id="39" name="Line 202">
                <a:extLst>
                  <a:ext uri="{FF2B5EF4-FFF2-40B4-BE49-F238E27FC236}">
                    <a16:creationId xmlns:a16="http://schemas.microsoft.com/office/drawing/2014/main" id="{F6BDA029-66E7-3151-B541-5DB75C2810E1}"/>
                  </a:ext>
                </a:extLst>
              </p:cNvPr>
              <p:cNvSpPr>
                <a:spLocks noChangeShapeType="1"/>
              </p:cNvSpPr>
              <p:nvPr/>
            </p:nvSpPr>
            <p:spPr bwMode="auto">
              <a:xfrm>
                <a:off x="1973" y="1208"/>
                <a:ext cx="771" cy="40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grpSp>
          <p:nvGrpSpPr>
            <p:cNvPr id="23" name="Group 203">
              <a:extLst>
                <a:ext uri="{FF2B5EF4-FFF2-40B4-BE49-F238E27FC236}">
                  <a16:creationId xmlns:a16="http://schemas.microsoft.com/office/drawing/2014/main" id="{98E93F7B-4B71-B32E-532E-BF9C4968A994}"/>
                </a:ext>
              </a:extLst>
            </p:cNvPr>
            <p:cNvGrpSpPr>
              <a:grpSpLocks/>
            </p:cNvGrpSpPr>
            <p:nvPr/>
          </p:nvGrpSpPr>
          <p:grpSpPr bwMode="auto">
            <a:xfrm>
              <a:off x="2517" y="482"/>
              <a:ext cx="272" cy="475"/>
              <a:chOff x="2789" y="346"/>
              <a:chExt cx="272" cy="475"/>
            </a:xfrm>
          </p:grpSpPr>
          <p:grpSp>
            <p:nvGrpSpPr>
              <p:cNvPr id="34" name="Group 204">
                <a:extLst>
                  <a:ext uri="{FF2B5EF4-FFF2-40B4-BE49-F238E27FC236}">
                    <a16:creationId xmlns:a16="http://schemas.microsoft.com/office/drawing/2014/main" id="{C2391274-AA45-5072-8ED2-59F443F16B4C}"/>
                  </a:ext>
                </a:extLst>
              </p:cNvPr>
              <p:cNvGrpSpPr>
                <a:grpSpLocks/>
              </p:cNvGrpSpPr>
              <p:nvPr/>
            </p:nvGrpSpPr>
            <p:grpSpPr bwMode="auto">
              <a:xfrm>
                <a:off x="2789" y="346"/>
                <a:ext cx="227" cy="231"/>
                <a:chOff x="930" y="482"/>
                <a:chExt cx="227" cy="231"/>
              </a:xfrm>
            </p:grpSpPr>
            <p:sp>
              <p:nvSpPr>
                <p:cNvPr id="36" name="Oval 205">
                  <a:extLst>
                    <a:ext uri="{FF2B5EF4-FFF2-40B4-BE49-F238E27FC236}">
                      <a16:creationId xmlns:a16="http://schemas.microsoft.com/office/drawing/2014/main" id="{DD749122-11F4-D47F-F060-99580C4F4C4C}"/>
                    </a:ext>
                  </a:extLst>
                </p:cNvPr>
                <p:cNvSpPr>
                  <a:spLocks noChangeArrowheads="1"/>
                </p:cNvSpPr>
                <p:nvPr/>
              </p:nvSpPr>
              <p:spPr bwMode="auto">
                <a:xfrm>
                  <a:off x="930" y="482"/>
                  <a:ext cx="227" cy="22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37" name="Text Box 206">
                  <a:extLst>
                    <a:ext uri="{FF2B5EF4-FFF2-40B4-BE49-F238E27FC236}">
                      <a16:creationId xmlns:a16="http://schemas.microsoft.com/office/drawing/2014/main" id="{9B6CE456-BBCE-8C10-5AB2-0C915C1D19BA}"/>
                    </a:ext>
                  </a:extLst>
                </p:cNvPr>
                <p:cNvSpPr txBox="1">
                  <a:spLocks noChangeArrowheads="1"/>
                </p:cNvSpPr>
                <p:nvPr/>
              </p:nvSpPr>
              <p:spPr bwMode="auto">
                <a:xfrm>
                  <a:off x="930" y="482"/>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1</a:t>
                  </a:r>
                </a:p>
              </p:txBody>
            </p:sp>
          </p:grpSp>
          <p:sp>
            <p:nvSpPr>
              <p:cNvPr id="35" name="Line 207">
                <a:extLst>
                  <a:ext uri="{FF2B5EF4-FFF2-40B4-BE49-F238E27FC236}">
                    <a16:creationId xmlns:a16="http://schemas.microsoft.com/office/drawing/2014/main" id="{ADA582C5-FB16-4AAF-6513-2897262B0681}"/>
                  </a:ext>
                </a:extLst>
              </p:cNvPr>
              <p:cNvSpPr>
                <a:spLocks noChangeShapeType="1"/>
              </p:cNvSpPr>
              <p:nvPr/>
            </p:nvSpPr>
            <p:spPr bwMode="auto">
              <a:xfrm>
                <a:off x="2925" y="572"/>
                <a:ext cx="136" cy="24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grpSp>
          <p:nvGrpSpPr>
            <p:cNvPr id="24" name="Group 210">
              <a:extLst>
                <a:ext uri="{FF2B5EF4-FFF2-40B4-BE49-F238E27FC236}">
                  <a16:creationId xmlns:a16="http://schemas.microsoft.com/office/drawing/2014/main" id="{7D07E022-BF63-2556-40FB-3E2BB9145B81}"/>
                </a:ext>
              </a:extLst>
            </p:cNvPr>
            <p:cNvGrpSpPr>
              <a:grpSpLocks/>
            </p:cNvGrpSpPr>
            <p:nvPr/>
          </p:nvGrpSpPr>
          <p:grpSpPr bwMode="auto">
            <a:xfrm>
              <a:off x="2880" y="2296"/>
              <a:ext cx="363" cy="594"/>
              <a:chOff x="2880" y="2296"/>
              <a:chExt cx="363" cy="594"/>
            </a:xfrm>
          </p:grpSpPr>
          <p:grpSp>
            <p:nvGrpSpPr>
              <p:cNvPr id="30" name="Group 189">
                <a:extLst>
                  <a:ext uri="{FF2B5EF4-FFF2-40B4-BE49-F238E27FC236}">
                    <a16:creationId xmlns:a16="http://schemas.microsoft.com/office/drawing/2014/main" id="{45F76DB3-AB17-D485-6CDA-BD8A88DE377F}"/>
                  </a:ext>
                </a:extLst>
              </p:cNvPr>
              <p:cNvGrpSpPr>
                <a:grpSpLocks/>
              </p:cNvGrpSpPr>
              <p:nvPr/>
            </p:nvGrpSpPr>
            <p:grpSpPr bwMode="auto">
              <a:xfrm>
                <a:off x="3016" y="2659"/>
                <a:ext cx="227" cy="231"/>
                <a:chOff x="158" y="709"/>
                <a:chExt cx="227" cy="231"/>
              </a:xfrm>
            </p:grpSpPr>
            <p:sp>
              <p:nvSpPr>
                <p:cNvPr id="32" name="Oval 190">
                  <a:extLst>
                    <a:ext uri="{FF2B5EF4-FFF2-40B4-BE49-F238E27FC236}">
                      <a16:creationId xmlns:a16="http://schemas.microsoft.com/office/drawing/2014/main" id="{068C2362-5A43-4073-4804-1B3CE4F4C0DB}"/>
                    </a:ext>
                  </a:extLst>
                </p:cNvPr>
                <p:cNvSpPr>
                  <a:spLocks noChangeArrowheads="1"/>
                </p:cNvSpPr>
                <p:nvPr/>
              </p:nvSpPr>
              <p:spPr bwMode="auto">
                <a:xfrm>
                  <a:off x="158" y="709"/>
                  <a:ext cx="227" cy="22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33" name="Text Box 191">
                  <a:extLst>
                    <a:ext uri="{FF2B5EF4-FFF2-40B4-BE49-F238E27FC236}">
                      <a16:creationId xmlns:a16="http://schemas.microsoft.com/office/drawing/2014/main" id="{FBDF0FC3-DFB8-84AE-AFA8-F1C094FDF8C8}"/>
                    </a:ext>
                  </a:extLst>
                </p:cNvPr>
                <p:cNvSpPr txBox="1">
                  <a:spLocks noChangeArrowheads="1"/>
                </p:cNvSpPr>
                <p:nvPr/>
              </p:nvSpPr>
              <p:spPr bwMode="auto">
                <a:xfrm>
                  <a:off x="158" y="709"/>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5</a:t>
                  </a:r>
                </a:p>
              </p:txBody>
            </p:sp>
          </p:grpSp>
          <p:sp>
            <p:nvSpPr>
              <p:cNvPr id="31" name="Line 209">
                <a:extLst>
                  <a:ext uri="{FF2B5EF4-FFF2-40B4-BE49-F238E27FC236}">
                    <a16:creationId xmlns:a16="http://schemas.microsoft.com/office/drawing/2014/main" id="{B76F322B-C1C0-6DAB-8D9D-9E5B714073DD}"/>
                  </a:ext>
                </a:extLst>
              </p:cNvPr>
              <p:cNvSpPr>
                <a:spLocks noChangeShapeType="1"/>
              </p:cNvSpPr>
              <p:nvPr/>
            </p:nvSpPr>
            <p:spPr bwMode="auto">
              <a:xfrm flipH="1" flipV="1">
                <a:off x="2880" y="2296"/>
                <a:ext cx="227" cy="3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grpSp>
          <p:nvGrpSpPr>
            <p:cNvPr id="25" name="Group 233">
              <a:extLst>
                <a:ext uri="{FF2B5EF4-FFF2-40B4-BE49-F238E27FC236}">
                  <a16:creationId xmlns:a16="http://schemas.microsoft.com/office/drawing/2014/main" id="{D85ABA01-8E9C-9842-DF6A-298F356BAC96}"/>
                </a:ext>
              </a:extLst>
            </p:cNvPr>
            <p:cNvGrpSpPr>
              <a:grpSpLocks/>
            </p:cNvGrpSpPr>
            <p:nvPr/>
          </p:nvGrpSpPr>
          <p:grpSpPr bwMode="auto">
            <a:xfrm>
              <a:off x="3175" y="1253"/>
              <a:ext cx="522" cy="326"/>
              <a:chOff x="3175" y="1253"/>
              <a:chExt cx="522" cy="326"/>
            </a:xfrm>
          </p:grpSpPr>
          <p:grpSp>
            <p:nvGrpSpPr>
              <p:cNvPr id="26" name="Group 194">
                <a:extLst>
                  <a:ext uri="{FF2B5EF4-FFF2-40B4-BE49-F238E27FC236}">
                    <a16:creationId xmlns:a16="http://schemas.microsoft.com/office/drawing/2014/main" id="{A7D9533E-D81E-1E62-A7F4-D506869BEA31}"/>
                  </a:ext>
                </a:extLst>
              </p:cNvPr>
              <p:cNvGrpSpPr>
                <a:grpSpLocks/>
              </p:cNvGrpSpPr>
              <p:nvPr/>
            </p:nvGrpSpPr>
            <p:grpSpPr bwMode="auto">
              <a:xfrm>
                <a:off x="3470" y="1253"/>
                <a:ext cx="227" cy="231"/>
                <a:chOff x="431" y="754"/>
                <a:chExt cx="227" cy="231"/>
              </a:xfrm>
            </p:grpSpPr>
            <p:sp>
              <p:nvSpPr>
                <p:cNvPr id="28" name="Oval 195">
                  <a:extLst>
                    <a:ext uri="{FF2B5EF4-FFF2-40B4-BE49-F238E27FC236}">
                      <a16:creationId xmlns:a16="http://schemas.microsoft.com/office/drawing/2014/main" id="{F9BDAF1B-A3B4-B49B-8192-CD8499FC061B}"/>
                    </a:ext>
                  </a:extLst>
                </p:cNvPr>
                <p:cNvSpPr>
                  <a:spLocks noChangeArrowheads="1"/>
                </p:cNvSpPr>
                <p:nvPr/>
              </p:nvSpPr>
              <p:spPr bwMode="auto">
                <a:xfrm>
                  <a:off x="431" y="754"/>
                  <a:ext cx="227" cy="22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29" name="Text Box 196">
                  <a:extLst>
                    <a:ext uri="{FF2B5EF4-FFF2-40B4-BE49-F238E27FC236}">
                      <a16:creationId xmlns:a16="http://schemas.microsoft.com/office/drawing/2014/main" id="{9E628B37-4048-E2B8-54AD-373FFDC955E9}"/>
                    </a:ext>
                  </a:extLst>
                </p:cNvPr>
                <p:cNvSpPr txBox="1">
                  <a:spLocks noChangeArrowheads="1"/>
                </p:cNvSpPr>
                <p:nvPr/>
              </p:nvSpPr>
              <p:spPr bwMode="auto">
                <a:xfrm>
                  <a:off x="431" y="754"/>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3</a:t>
                  </a:r>
                </a:p>
              </p:txBody>
            </p:sp>
          </p:grpSp>
          <p:sp>
            <p:nvSpPr>
              <p:cNvPr id="27" name="Line 211">
                <a:extLst>
                  <a:ext uri="{FF2B5EF4-FFF2-40B4-BE49-F238E27FC236}">
                    <a16:creationId xmlns:a16="http://schemas.microsoft.com/office/drawing/2014/main" id="{13CE5404-063B-24C1-EF1D-8FEFD255B758}"/>
                  </a:ext>
                </a:extLst>
              </p:cNvPr>
              <p:cNvSpPr>
                <a:spLocks noChangeShapeType="1"/>
              </p:cNvSpPr>
              <p:nvPr/>
            </p:nvSpPr>
            <p:spPr bwMode="auto">
              <a:xfrm flipH="1">
                <a:off x="3175" y="1398"/>
                <a:ext cx="295"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grpSp>
      <p:grpSp>
        <p:nvGrpSpPr>
          <p:cNvPr id="46" name="Group 213">
            <a:extLst>
              <a:ext uri="{FF2B5EF4-FFF2-40B4-BE49-F238E27FC236}">
                <a16:creationId xmlns:a16="http://schemas.microsoft.com/office/drawing/2014/main" id="{E6DDD6FC-8C6A-28E5-8F8C-19071605B0DA}"/>
              </a:ext>
            </a:extLst>
          </p:cNvPr>
          <p:cNvGrpSpPr>
            <a:grpSpLocks/>
          </p:cNvGrpSpPr>
          <p:nvPr/>
        </p:nvGrpSpPr>
        <p:grpSpPr bwMode="auto">
          <a:xfrm>
            <a:off x="971550" y="5149850"/>
            <a:ext cx="3240088" cy="366713"/>
            <a:chOff x="612" y="2927"/>
            <a:chExt cx="2041" cy="231"/>
          </a:xfrm>
        </p:grpSpPr>
        <p:sp>
          <p:nvSpPr>
            <p:cNvPr id="47" name="Rectangle 214">
              <a:extLst>
                <a:ext uri="{FF2B5EF4-FFF2-40B4-BE49-F238E27FC236}">
                  <a16:creationId xmlns:a16="http://schemas.microsoft.com/office/drawing/2014/main" id="{052FF440-9D3C-541E-D308-56C34610F029}"/>
                </a:ext>
              </a:extLst>
            </p:cNvPr>
            <p:cNvSpPr>
              <a:spLocks noChangeArrowheads="1"/>
            </p:cNvSpPr>
            <p:nvPr/>
          </p:nvSpPr>
          <p:spPr bwMode="auto">
            <a:xfrm>
              <a:off x="929" y="2927"/>
              <a:ext cx="1724" cy="227"/>
            </a:xfrm>
            <a:prstGeom prst="rect">
              <a:avLst/>
            </a:prstGeom>
            <a:noFill/>
            <a:ln w="19050">
              <a:solidFill>
                <a:srgbClr val="54AF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dirty="0">
                <a:latin typeface="Arial" panose="020B0604020202020204" pitchFamily="34" charset="0"/>
              </a:endParaRPr>
            </a:p>
          </p:txBody>
        </p:sp>
        <p:grpSp>
          <p:nvGrpSpPr>
            <p:cNvPr id="48" name="Group 215">
              <a:extLst>
                <a:ext uri="{FF2B5EF4-FFF2-40B4-BE49-F238E27FC236}">
                  <a16:creationId xmlns:a16="http://schemas.microsoft.com/office/drawing/2014/main" id="{01396825-9C87-787B-79B0-1153504676D5}"/>
                </a:ext>
              </a:extLst>
            </p:cNvPr>
            <p:cNvGrpSpPr>
              <a:grpSpLocks/>
            </p:cNvGrpSpPr>
            <p:nvPr/>
          </p:nvGrpSpPr>
          <p:grpSpPr bwMode="auto">
            <a:xfrm>
              <a:off x="612" y="2927"/>
              <a:ext cx="227" cy="231"/>
              <a:chOff x="204" y="2704"/>
              <a:chExt cx="227" cy="231"/>
            </a:xfrm>
          </p:grpSpPr>
          <p:sp>
            <p:nvSpPr>
              <p:cNvPr id="49" name="Oval 216">
                <a:extLst>
                  <a:ext uri="{FF2B5EF4-FFF2-40B4-BE49-F238E27FC236}">
                    <a16:creationId xmlns:a16="http://schemas.microsoft.com/office/drawing/2014/main" id="{D847B1ED-D729-1A4E-301B-F5AA2CD3557C}"/>
                  </a:ext>
                </a:extLst>
              </p:cNvPr>
              <p:cNvSpPr>
                <a:spLocks noChangeArrowheads="1"/>
              </p:cNvSpPr>
              <p:nvPr/>
            </p:nvSpPr>
            <p:spPr bwMode="auto">
              <a:xfrm>
                <a:off x="204" y="2704"/>
                <a:ext cx="227" cy="22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50" name="Text Box 217">
                <a:extLst>
                  <a:ext uri="{FF2B5EF4-FFF2-40B4-BE49-F238E27FC236}">
                    <a16:creationId xmlns:a16="http://schemas.microsoft.com/office/drawing/2014/main" id="{1E8325DA-BA06-4FB5-109D-CC096B7A27BA}"/>
                  </a:ext>
                </a:extLst>
              </p:cNvPr>
              <p:cNvSpPr txBox="1">
                <a:spLocks noChangeArrowheads="1"/>
              </p:cNvSpPr>
              <p:nvPr/>
            </p:nvSpPr>
            <p:spPr bwMode="auto">
              <a:xfrm>
                <a:off x="204" y="2704"/>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2</a:t>
                </a:r>
              </a:p>
            </p:txBody>
          </p:sp>
        </p:grpSp>
      </p:grpSp>
      <p:grpSp>
        <p:nvGrpSpPr>
          <p:cNvPr id="51" name="Group 218">
            <a:extLst>
              <a:ext uri="{FF2B5EF4-FFF2-40B4-BE49-F238E27FC236}">
                <a16:creationId xmlns:a16="http://schemas.microsoft.com/office/drawing/2014/main" id="{9FBC6664-A9B2-284B-5AED-66B65A36BB84}"/>
              </a:ext>
            </a:extLst>
          </p:cNvPr>
          <p:cNvGrpSpPr>
            <a:grpSpLocks/>
          </p:cNvGrpSpPr>
          <p:nvPr/>
        </p:nvGrpSpPr>
        <p:grpSpPr bwMode="auto">
          <a:xfrm>
            <a:off x="971550" y="5654675"/>
            <a:ext cx="3240088" cy="366713"/>
            <a:chOff x="612" y="2927"/>
            <a:chExt cx="2041" cy="231"/>
          </a:xfrm>
        </p:grpSpPr>
        <p:sp>
          <p:nvSpPr>
            <p:cNvPr id="52" name="Rectangle 219">
              <a:extLst>
                <a:ext uri="{FF2B5EF4-FFF2-40B4-BE49-F238E27FC236}">
                  <a16:creationId xmlns:a16="http://schemas.microsoft.com/office/drawing/2014/main" id="{F267E99B-276F-EDB8-4B6D-2306DD06DDDF}"/>
                </a:ext>
              </a:extLst>
            </p:cNvPr>
            <p:cNvSpPr>
              <a:spLocks noChangeArrowheads="1"/>
            </p:cNvSpPr>
            <p:nvPr/>
          </p:nvSpPr>
          <p:spPr bwMode="auto">
            <a:xfrm>
              <a:off x="929" y="2927"/>
              <a:ext cx="1724" cy="227"/>
            </a:xfrm>
            <a:prstGeom prst="rect">
              <a:avLst/>
            </a:prstGeom>
            <a:noFill/>
            <a:ln w="19050">
              <a:solidFill>
                <a:srgbClr val="54AF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grpSp>
          <p:nvGrpSpPr>
            <p:cNvPr id="53" name="Group 220">
              <a:extLst>
                <a:ext uri="{FF2B5EF4-FFF2-40B4-BE49-F238E27FC236}">
                  <a16:creationId xmlns:a16="http://schemas.microsoft.com/office/drawing/2014/main" id="{2C4EB3E0-DFC6-B5A6-CA02-8C173ECDCB4B}"/>
                </a:ext>
              </a:extLst>
            </p:cNvPr>
            <p:cNvGrpSpPr>
              <a:grpSpLocks/>
            </p:cNvGrpSpPr>
            <p:nvPr/>
          </p:nvGrpSpPr>
          <p:grpSpPr bwMode="auto">
            <a:xfrm>
              <a:off x="612" y="2927"/>
              <a:ext cx="227" cy="231"/>
              <a:chOff x="204" y="2704"/>
              <a:chExt cx="227" cy="231"/>
            </a:xfrm>
          </p:grpSpPr>
          <p:sp>
            <p:nvSpPr>
              <p:cNvPr id="54" name="Oval 221">
                <a:extLst>
                  <a:ext uri="{FF2B5EF4-FFF2-40B4-BE49-F238E27FC236}">
                    <a16:creationId xmlns:a16="http://schemas.microsoft.com/office/drawing/2014/main" id="{72D7524D-E60A-B891-DA7A-B1076B20E817}"/>
                  </a:ext>
                </a:extLst>
              </p:cNvPr>
              <p:cNvSpPr>
                <a:spLocks noChangeArrowheads="1"/>
              </p:cNvSpPr>
              <p:nvPr/>
            </p:nvSpPr>
            <p:spPr bwMode="auto">
              <a:xfrm>
                <a:off x="204" y="2704"/>
                <a:ext cx="227" cy="22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55" name="Text Box 222">
                <a:extLst>
                  <a:ext uri="{FF2B5EF4-FFF2-40B4-BE49-F238E27FC236}">
                    <a16:creationId xmlns:a16="http://schemas.microsoft.com/office/drawing/2014/main" id="{4963E580-2EC8-2E83-5F45-2D911B5EC824}"/>
                  </a:ext>
                </a:extLst>
              </p:cNvPr>
              <p:cNvSpPr txBox="1">
                <a:spLocks noChangeArrowheads="1"/>
              </p:cNvSpPr>
              <p:nvPr/>
            </p:nvSpPr>
            <p:spPr bwMode="auto">
              <a:xfrm>
                <a:off x="204" y="2704"/>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3</a:t>
                </a:r>
              </a:p>
            </p:txBody>
          </p:sp>
        </p:grpSp>
      </p:grpSp>
      <p:grpSp>
        <p:nvGrpSpPr>
          <p:cNvPr id="56" name="Group 223">
            <a:extLst>
              <a:ext uri="{FF2B5EF4-FFF2-40B4-BE49-F238E27FC236}">
                <a16:creationId xmlns:a16="http://schemas.microsoft.com/office/drawing/2014/main" id="{B16942B3-73EF-1899-C493-305A554E9CC0}"/>
              </a:ext>
            </a:extLst>
          </p:cNvPr>
          <p:cNvGrpSpPr>
            <a:grpSpLocks/>
          </p:cNvGrpSpPr>
          <p:nvPr/>
        </p:nvGrpSpPr>
        <p:grpSpPr bwMode="auto">
          <a:xfrm>
            <a:off x="5148263" y="5149850"/>
            <a:ext cx="3240087" cy="366713"/>
            <a:chOff x="612" y="2927"/>
            <a:chExt cx="2041" cy="231"/>
          </a:xfrm>
        </p:grpSpPr>
        <p:sp>
          <p:nvSpPr>
            <p:cNvPr id="57" name="Rectangle 224">
              <a:extLst>
                <a:ext uri="{FF2B5EF4-FFF2-40B4-BE49-F238E27FC236}">
                  <a16:creationId xmlns:a16="http://schemas.microsoft.com/office/drawing/2014/main" id="{39AE9606-98D5-448A-03CE-CBB9F906255D}"/>
                </a:ext>
              </a:extLst>
            </p:cNvPr>
            <p:cNvSpPr>
              <a:spLocks noChangeArrowheads="1"/>
            </p:cNvSpPr>
            <p:nvPr/>
          </p:nvSpPr>
          <p:spPr bwMode="auto">
            <a:xfrm>
              <a:off x="929" y="2927"/>
              <a:ext cx="1724" cy="227"/>
            </a:xfrm>
            <a:prstGeom prst="rect">
              <a:avLst/>
            </a:prstGeom>
            <a:noFill/>
            <a:ln w="19050">
              <a:solidFill>
                <a:srgbClr val="54AF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grpSp>
          <p:nvGrpSpPr>
            <p:cNvPr id="58" name="Group 225">
              <a:extLst>
                <a:ext uri="{FF2B5EF4-FFF2-40B4-BE49-F238E27FC236}">
                  <a16:creationId xmlns:a16="http://schemas.microsoft.com/office/drawing/2014/main" id="{603AEE49-A0DE-7489-D2AB-C7B96662D2AB}"/>
                </a:ext>
              </a:extLst>
            </p:cNvPr>
            <p:cNvGrpSpPr>
              <a:grpSpLocks/>
            </p:cNvGrpSpPr>
            <p:nvPr/>
          </p:nvGrpSpPr>
          <p:grpSpPr bwMode="auto">
            <a:xfrm>
              <a:off x="612" y="2927"/>
              <a:ext cx="227" cy="231"/>
              <a:chOff x="204" y="2704"/>
              <a:chExt cx="227" cy="231"/>
            </a:xfrm>
          </p:grpSpPr>
          <p:sp>
            <p:nvSpPr>
              <p:cNvPr id="59" name="Oval 226">
                <a:extLst>
                  <a:ext uri="{FF2B5EF4-FFF2-40B4-BE49-F238E27FC236}">
                    <a16:creationId xmlns:a16="http://schemas.microsoft.com/office/drawing/2014/main" id="{18BA7E83-DB0B-CAC6-C93B-FCBEB3052B12}"/>
                  </a:ext>
                </a:extLst>
              </p:cNvPr>
              <p:cNvSpPr>
                <a:spLocks noChangeArrowheads="1"/>
              </p:cNvSpPr>
              <p:nvPr/>
            </p:nvSpPr>
            <p:spPr bwMode="auto">
              <a:xfrm>
                <a:off x="204" y="2704"/>
                <a:ext cx="227" cy="22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60" name="Text Box 227">
                <a:extLst>
                  <a:ext uri="{FF2B5EF4-FFF2-40B4-BE49-F238E27FC236}">
                    <a16:creationId xmlns:a16="http://schemas.microsoft.com/office/drawing/2014/main" id="{9E294F49-07BB-446E-CEF2-D9EDE25C8C60}"/>
                  </a:ext>
                </a:extLst>
              </p:cNvPr>
              <p:cNvSpPr txBox="1">
                <a:spLocks noChangeArrowheads="1"/>
              </p:cNvSpPr>
              <p:nvPr/>
            </p:nvSpPr>
            <p:spPr bwMode="auto">
              <a:xfrm>
                <a:off x="204" y="2704"/>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4</a:t>
                </a:r>
              </a:p>
            </p:txBody>
          </p:sp>
        </p:grpSp>
      </p:grpSp>
      <p:grpSp>
        <p:nvGrpSpPr>
          <p:cNvPr id="61" name="Group 228">
            <a:extLst>
              <a:ext uri="{FF2B5EF4-FFF2-40B4-BE49-F238E27FC236}">
                <a16:creationId xmlns:a16="http://schemas.microsoft.com/office/drawing/2014/main" id="{8B364D09-893C-E5EA-6827-7F6B4C1D005B}"/>
              </a:ext>
            </a:extLst>
          </p:cNvPr>
          <p:cNvGrpSpPr>
            <a:grpSpLocks/>
          </p:cNvGrpSpPr>
          <p:nvPr/>
        </p:nvGrpSpPr>
        <p:grpSpPr bwMode="auto">
          <a:xfrm>
            <a:off x="5148263" y="5661025"/>
            <a:ext cx="3240087" cy="366713"/>
            <a:chOff x="612" y="2927"/>
            <a:chExt cx="2041" cy="231"/>
          </a:xfrm>
        </p:grpSpPr>
        <p:sp>
          <p:nvSpPr>
            <p:cNvPr id="62" name="Rectangle 229">
              <a:extLst>
                <a:ext uri="{FF2B5EF4-FFF2-40B4-BE49-F238E27FC236}">
                  <a16:creationId xmlns:a16="http://schemas.microsoft.com/office/drawing/2014/main" id="{34E3F359-A772-47BA-38EB-6A1D14CB15BC}"/>
                </a:ext>
              </a:extLst>
            </p:cNvPr>
            <p:cNvSpPr>
              <a:spLocks noChangeArrowheads="1"/>
            </p:cNvSpPr>
            <p:nvPr/>
          </p:nvSpPr>
          <p:spPr bwMode="auto">
            <a:xfrm>
              <a:off x="929" y="2927"/>
              <a:ext cx="1724" cy="227"/>
            </a:xfrm>
            <a:prstGeom prst="rect">
              <a:avLst/>
            </a:prstGeom>
            <a:noFill/>
            <a:ln w="19050">
              <a:solidFill>
                <a:srgbClr val="54AF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grpSp>
          <p:nvGrpSpPr>
            <p:cNvPr id="63" name="Group 230">
              <a:extLst>
                <a:ext uri="{FF2B5EF4-FFF2-40B4-BE49-F238E27FC236}">
                  <a16:creationId xmlns:a16="http://schemas.microsoft.com/office/drawing/2014/main" id="{FC2D57B5-B684-C534-C219-2056B99AEC42}"/>
                </a:ext>
              </a:extLst>
            </p:cNvPr>
            <p:cNvGrpSpPr>
              <a:grpSpLocks/>
            </p:cNvGrpSpPr>
            <p:nvPr/>
          </p:nvGrpSpPr>
          <p:grpSpPr bwMode="auto">
            <a:xfrm>
              <a:off x="612" y="2927"/>
              <a:ext cx="227" cy="231"/>
              <a:chOff x="204" y="2704"/>
              <a:chExt cx="227" cy="231"/>
            </a:xfrm>
          </p:grpSpPr>
          <p:sp>
            <p:nvSpPr>
              <p:cNvPr id="5120" name="Oval 231">
                <a:extLst>
                  <a:ext uri="{FF2B5EF4-FFF2-40B4-BE49-F238E27FC236}">
                    <a16:creationId xmlns:a16="http://schemas.microsoft.com/office/drawing/2014/main" id="{3567FDDA-15E4-2966-8833-365BE60D9708}"/>
                  </a:ext>
                </a:extLst>
              </p:cNvPr>
              <p:cNvSpPr>
                <a:spLocks noChangeArrowheads="1"/>
              </p:cNvSpPr>
              <p:nvPr/>
            </p:nvSpPr>
            <p:spPr bwMode="auto">
              <a:xfrm>
                <a:off x="204" y="2704"/>
                <a:ext cx="227" cy="22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5121" name="Text Box 232">
                <a:extLst>
                  <a:ext uri="{FF2B5EF4-FFF2-40B4-BE49-F238E27FC236}">
                    <a16:creationId xmlns:a16="http://schemas.microsoft.com/office/drawing/2014/main" id="{DBA79DBB-8E01-B03B-2A8C-93F0F63423E9}"/>
                  </a:ext>
                </a:extLst>
              </p:cNvPr>
              <p:cNvSpPr txBox="1">
                <a:spLocks noChangeArrowheads="1"/>
              </p:cNvSpPr>
              <p:nvPr/>
            </p:nvSpPr>
            <p:spPr bwMode="auto">
              <a:xfrm>
                <a:off x="204" y="2704"/>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5</a:t>
                </a: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C6E9BD44-6E5B-195E-5C79-50473EA989B6}"/>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6C8D0080-316C-F6FF-4409-04134E53B6CC}"/>
              </a:ext>
            </a:extLst>
          </p:cNvPr>
          <p:cNvSpPr>
            <a:spLocks noGrp="1" noChangeArrowheads="1"/>
          </p:cNvSpPr>
          <p:nvPr>
            <p:ph type="title"/>
          </p:nvPr>
        </p:nvSpPr>
        <p:spPr>
          <a:xfrm>
            <a:off x="457200" y="44450"/>
            <a:ext cx="6275388" cy="527050"/>
          </a:xfrm>
        </p:spPr>
        <p:txBody>
          <a:bodyPr/>
          <a:lstStyle/>
          <a:p>
            <a:r>
              <a:rPr lang="de-DE" altLang="de-DE"/>
              <a:t>Körperbau eines Schwamms</a:t>
            </a:r>
          </a:p>
        </p:txBody>
      </p:sp>
      <p:sp>
        <p:nvSpPr>
          <p:cNvPr id="4" name="Text Box 4">
            <a:extLst>
              <a:ext uri="{FF2B5EF4-FFF2-40B4-BE49-F238E27FC236}">
                <a16:creationId xmlns:a16="http://schemas.microsoft.com/office/drawing/2014/main" id="{34E7AB5A-1FFA-19A3-FBD3-DF59B58A9E2E}"/>
              </a:ext>
            </a:extLst>
          </p:cNvPr>
          <p:cNvSpPr txBox="1">
            <a:spLocks noChangeArrowheads="1"/>
          </p:cNvSpPr>
          <p:nvPr/>
        </p:nvSpPr>
        <p:spPr bwMode="auto">
          <a:xfrm>
            <a:off x="684213" y="1773238"/>
            <a:ext cx="18716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endParaRPr lang="de-DE" altLang="de-DE" sz="1600">
              <a:latin typeface="Arial" panose="020B0604020202020204" pitchFamily="34" charset="0"/>
            </a:endParaRPr>
          </a:p>
        </p:txBody>
      </p:sp>
      <p:sp>
        <p:nvSpPr>
          <p:cNvPr id="5" name="Text Box 5">
            <a:extLst>
              <a:ext uri="{FF2B5EF4-FFF2-40B4-BE49-F238E27FC236}">
                <a16:creationId xmlns:a16="http://schemas.microsoft.com/office/drawing/2014/main" id="{E3BC0ABC-021A-864D-6FC5-566F77A5DB71}"/>
              </a:ext>
            </a:extLst>
          </p:cNvPr>
          <p:cNvSpPr txBox="1">
            <a:spLocks noChangeArrowheads="1"/>
          </p:cNvSpPr>
          <p:nvPr/>
        </p:nvSpPr>
        <p:spPr bwMode="auto">
          <a:xfrm>
            <a:off x="827088" y="1773238"/>
            <a:ext cx="18002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endParaRPr lang="de-DE" altLang="de-DE" sz="1600">
              <a:latin typeface="Arial" panose="020B0604020202020204" pitchFamily="34" charset="0"/>
            </a:endParaRPr>
          </a:p>
        </p:txBody>
      </p:sp>
      <p:sp>
        <p:nvSpPr>
          <p:cNvPr id="6" name="Text Box 7">
            <a:extLst>
              <a:ext uri="{FF2B5EF4-FFF2-40B4-BE49-F238E27FC236}">
                <a16:creationId xmlns:a16="http://schemas.microsoft.com/office/drawing/2014/main" id="{CBF05B23-0F92-905A-E1BE-05D96EB8F4CF}"/>
              </a:ext>
            </a:extLst>
          </p:cNvPr>
          <p:cNvSpPr txBox="1">
            <a:spLocks noChangeArrowheads="1"/>
          </p:cNvSpPr>
          <p:nvPr/>
        </p:nvSpPr>
        <p:spPr bwMode="auto">
          <a:xfrm>
            <a:off x="3490913" y="5373688"/>
            <a:ext cx="18716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endParaRPr lang="de-DE" altLang="de-DE" sz="1600">
              <a:latin typeface="Arial" panose="020B0604020202020204" pitchFamily="34" charset="0"/>
            </a:endParaRPr>
          </a:p>
        </p:txBody>
      </p:sp>
      <p:sp>
        <p:nvSpPr>
          <p:cNvPr id="7" name="Text Box 8">
            <a:extLst>
              <a:ext uri="{FF2B5EF4-FFF2-40B4-BE49-F238E27FC236}">
                <a16:creationId xmlns:a16="http://schemas.microsoft.com/office/drawing/2014/main" id="{A3E2ED18-4FFB-E756-EB87-AADB41AE6BB2}"/>
              </a:ext>
            </a:extLst>
          </p:cNvPr>
          <p:cNvSpPr txBox="1">
            <a:spLocks noChangeArrowheads="1"/>
          </p:cNvSpPr>
          <p:nvPr/>
        </p:nvSpPr>
        <p:spPr bwMode="auto">
          <a:xfrm>
            <a:off x="6372225" y="620713"/>
            <a:ext cx="18716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endParaRPr lang="de-DE" altLang="de-DE" sz="1600">
              <a:latin typeface="Arial" panose="020B0604020202020204" pitchFamily="34" charset="0"/>
            </a:endParaRPr>
          </a:p>
        </p:txBody>
      </p:sp>
      <p:sp>
        <p:nvSpPr>
          <p:cNvPr id="8" name="Text Box 9">
            <a:extLst>
              <a:ext uri="{FF2B5EF4-FFF2-40B4-BE49-F238E27FC236}">
                <a16:creationId xmlns:a16="http://schemas.microsoft.com/office/drawing/2014/main" id="{F4ECFB1D-0F4E-C9BC-FD8C-C9D9CE2E62D9}"/>
              </a:ext>
            </a:extLst>
          </p:cNvPr>
          <p:cNvSpPr txBox="1">
            <a:spLocks noChangeArrowheads="1"/>
          </p:cNvSpPr>
          <p:nvPr/>
        </p:nvSpPr>
        <p:spPr bwMode="auto">
          <a:xfrm>
            <a:off x="6516688" y="2492375"/>
            <a:ext cx="17986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endParaRPr lang="de-DE" altLang="de-DE" sz="1600">
              <a:latin typeface="Arial" panose="020B0604020202020204" pitchFamily="34" charset="0"/>
            </a:endParaRPr>
          </a:p>
        </p:txBody>
      </p:sp>
      <p:grpSp>
        <p:nvGrpSpPr>
          <p:cNvPr id="9" name="Group 212">
            <a:extLst>
              <a:ext uri="{FF2B5EF4-FFF2-40B4-BE49-F238E27FC236}">
                <a16:creationId xmlns:a16="http://schemas.microsoft.com/office/drawing/2014/main" id="{EE56531D-904F-3136-9420-EF0B09439EF2}"/>
              </a:ext>
            </a:extLst>
          </p:cNvPr>
          <p:cNvGrpSpPr>
            <a:grpSpLocks/>
          </p:cNvGrpSpPr>
          <p:nvPr/>
        </p:nvGrpSpPr>
        <p:grpSpPr bwMode="auto">
          <a:xfrm>
            <a:off x="971550" y="4646612"/>
            <a:ext cx="3240088" cy="366712"/>
            <a:chOff x="612" y="2927"/>
            <a:chExt cx="2041" cy="231"/>
          </a:xfrm>
        </p:grpSpPr>
        <p:sp>
          <p:nvSpPr>
            <p:cNvPr id="10" name="Rectangle 69">
              <a:extLst>
                <a:ext uri="{FF2B5EF4-FFF2-40B4-BE49-F238E27FC236}">
                  <a16:creationId xmlns:a16="http://schemas.microsoft.com/office/drawing/2014/main" id="{3FF7D343-0297-320D-91DE-13CD384CCF40}"/>
                </a:ext>
              </a:extLst>
            </p:cNvPr>
            <p:cNvSpPr>
              <a:spLocks noChangeArrowheads="1"/>
            </p:cNvSpPr>
            <p:nvPr/>
          </p:nvSpPr>
          <p:spPr bwMode="auto">
            <a:xfrm>
              <a:off x="929" y="2927"/>
              <a:ext cx="1724" cy="227"/>
            </a:xfrm>
            <a:prstGeom prst="rect">
              <a:avLst/>
            </a:prstGeom>
            <a:noFill/>
            <a:ln w="19050">
              <a:solidFill>
                <a:srgbClr val="54AF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n>
                  <a:solidFill>
                    <a:srgbClr val="54AFCC"/>
                  </a:solidFill>
                </a:ln>
                <a:latin typeface="Arial" panose="020B0604020202020204" pitchFamily="34" charset="0"/>
              </a:endParaRPr>
            </a:p>
          </p:txBody>
        </p:sp>
        <p:grpSp>
          <p:nvGrpSpPr>
            <p:cNvPr id="11" name="Group 70">
              <a:extLst>
                <a:ext uri="{FF2B5EF4-FFF2-40B4-BE49-F238E27FC236}">
                  <a16:creationId xmlns:a16="http://schemas.microsoft.com/office/drawing/2014/main" id="{58C2CABF-161E-8C72-427B-1FF495674192}"/>
                </a:ext>
              </a:extLst>
            </p:cNvPr>
            <p:cNvGrpSpPr>
              <a:grpSpLocks/>
            </p:cNvGrpSpPr>
            <p:nvPr/>
          </p:nvGrpSpPr>
          <p:grpSpPr bwMode="auto">
            <a:xfrm>
              <a:off x="612" y="2927"/>
              <a:ext cx="227" cy="231"/>
              <a:chOff x="204" y="2704"/>
              <a:chExt cx="227" cy="231"/>
            </a:xfrm>
          </p:grpSpPr>
          <p:sp>
            <p:nvSpPr>
              <p:cNvPr id="12" name="Oval 71">
                <a:extLst>
                  <a:ext uri="{FF2B5EF4-FFF2-40B4-BE49-F238E27FC236}">
                    <a16:creationId xmlns:a16="http://schemas.microsoft.com/office/drawing/2014/main" id="{662639C1-28E4-2206-9549-0332D97F9FB6}"/>
                  </a:ext>
                </a:extLst>
              </p:cNvPr>
              <p:cNvSpPr>
                <a:spLocks noChangeArrowheads="1"/>
              </p:cNvSpPr>
              <p:nvPr/>
            </p:nvSpPr>
            <p:spPr bwMode="auto">
              <a:xfrm>
                <a:off x="204" y="2704"/>
                <a:ext cx="227" cy="22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13" name="Text Box 72">
                <a:extLst>
                  <a:ext uri="{FF2B5EF4-FFF2-40B4-BE49-F238E27FC236}">
                    <a16:creationId xmlns:a16="http://schemas.microsoft.com/office/drawing/2014/main" id="{1B3CE3FA-4406-F8AD-610F-311E58B22C80}"/>
                  </a:ext>
                </a:extLst>
              </p:cNvPr>
              <p:cNvSpPr txBox="1">
                <a:spLocks noChangeArrowheads="1"/>
              </p:cNvSpPr>
              <p:nvPr/>
            </p:nvSpPr>
            <p:spPr bwMode="auto">
              <a:xfrm>
                <a:off x="204" y="2704"/>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1</a:t>
                </a:r>
              </a:p>
            </p:txBody>
          </p:sp>
        </p:grpSp>
      </p:grpSp>
      <p:sp>
        <p:nvSpPr>
          <p:cNvPr id="14" name="Text Box 73">
            <a:extLst>
              <a:ext uri="{FF2B5EF4-FFF2-40B4-BE49-F238E27FC236}">
                <a16:creationId xmlns:a16="http://schemas.microsoft.com/office/drawing/2014/main" id="{DEA6BB01-22F6-B89D-1B73-F2183031B804}"/>
              </a:ext>
            </a:extLst>
          </p:cNvPr>
          <p:cNvSpPr txBox="1">
            <a:spLocks noChangeArrowheads="1"/>
          </p:cNvSpPr>
          <p:nvPr/>
        </p:nvSpPr>
        <p:spPr bwMode="auto">
          <a:xfrm>
            <a:off x="1476375" y="4646613"/>
            <a:ext cx="18002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600" dirty="0">
                <a:latin typeface="Arial" panose="020B0604020202020204" pitchFamily="34" charset="0"/>
              </a:rPr>
              <a:t>Ausströmöffnung</a:t>
            </a:r>
          </a:p>
        </p:txBody>
      </p:sp>
      <p:sp>
        <p:nvSpPr>
          <p:cNvPr id="15" name="Text Box 120">
            <a:extLst>
              <a:ext uri="{FF2B5EF4-FFF2-40B4-BE49-F238E27FC236}">
                <a16:creationId xmlns:a16="http://schemas.microsoft.com/office/drawing/2014/main" id="{3D412A82-3C8D-9DAA-2CC9-33B2696E208A}"/>
              </a:ext>
            </a:extLst>
          </p:cNvPr>
          <p:cNvSpPr txBox="1">
            <a:spLocks noChangeArrowheads="1"/>
          </p:cNvSpPr>
          <p:nvPr/>
        </p:nvSpPr>
        <p:spPr bwMode="auto">
          <a:xfrm>
            <a:off x="1476375" y="5151438"/>
            <a:ext cx="22320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600">
                <a:latin typeface="Arial" panose="020B0604020202020204" pitchFamily="34" charset="0"/>
              </a:rPr>
              <a:t>zentraler Hohlraum</a:t>
            </a:r>
          </a:p>
        </p:txBody>
      </p:sp>
      <p:sp>
        <p:nvSpPr>
          <p:cNvPr id="16" name="Text Box 121">
            <a:extLst>
              <a:ext uri="{FF2B5EF4-FFF2-40B4-BE49-F238E27FC236}">
                <a16:creationId xmlns:a16="http://schemas.microsoft.com/office/drawing/2014/main" id="{9C9962E9-A0D7-D1D1-C6DF-7441D3B0AC67}"/>
              </a:ext>
            </a:extLst>
          </p:cNvPr>
          <p:cNvSpPr txBox="1">
            <a:spLocks noChangeArrowheads="1"/>
          </p:cNvSpPr>
          <p:nvPr/>
        </p:nvSpPr>
        <p:spPr bwMode="auto">
          <a:xfrm>
            <a:off x="1476375" y="5654675"/>
            <a:ext cx="20875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600">
                <a:latin typeface="Arial" panose="020B0604020202020204" pitchFamily="34" charset="0"/>
              </a:rPr>
              <a:t>Porenöffnung</a:t>
            </a:r>
          </a:p>
        </p:txBody>
      </p:sp>
      <p:sp>
        <p:nvSpPr>
          <p:cNvPr id="17" name="Text Box 122">
            <a:extLst>
              <a:ext uri="{FF2B5EF4-FFF2-40B4-BE49-F238E27FC236}">
                <a16:creationId xmlns:a16="http://schemas.microsoft.com/office/drawing/2014/main" id="{E0EE21AC-37F7-11F1-9F21-DBD2A4081B00}"/>
              </a:ext>
            </a:extLst>
          </p:cNvPr>
          <p:cNvSpPr txBox="1">
            <a:spLocks noChangeArrowheads="1"/>
          </p:cNvSpPr>
          <p:nvPr/>
        </p:nvSpPr>
        <p:spPr bwMode="auto">
          <a:xfrm>
            <a:off x="5649913" y="5149850"/>
            <a:ext cx="18018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600">
                <a:latin typeface="Arial" panose="020B0604020202020204" pitchFamily="34" charset="0"/>
              </a:rPr>
              <a:t>Skelettelement</a:t>
            </a:r>
          </a:p>
        </p:txBody>
      </p:sp>
      <p:grpSp>
        <p:nvGrpSpPr>
          <p:cNvPr id="19" name="Group 234">
            <a:extLst>
              <a:ext uri="{FF2B5EF4-FFF2-40B4-BE49-F238E27FC236}">
                <a16:creationId xmlns:a16="http://schemas.microsoft.com/office/drawing/2014/main" id="{5C83EBD1-4AB3-11C6-7B5C-4FBD8F86214C}"/>
              </a:ext>
            </a:extLst>
          </p:cNvPr>
          <p:cNvGrpSpPr>
            <a:grpSpLocks/>
          </p:cNvGrpSpPr>
          <p:nvPr/>
        </p:nvGrpSpPr>
        <p:grpSpPr bwMode="auto">
          <a:xfrm>
            <a:off x="2916238" y="765175"/>
            <a:ext cx="2952750" cy="3822700"/>
            <a:chOff x="1837" y="482"/>
            <a:chExt cx="1860" cy="2408"/>
          </a:xfrm>
        </p:grpSpPr>
        <p:pic>
          <p:nvPicPr>
            <p:cNvPr id="20" name="Picture 182">
              <a:extLst>
                <a:ext uri="{FF2B5EF4-FFF2-40B4-BE49-F238E27FC236}">
                  <a16:creationId xmlns:a16="http://schemas.microsoft.com/office/drawing/2014/main" id="{BB50EDBF-1B6B-B6F3-9646-DF20F74E92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0" y="776"/>
              <a:ext cx="1359" cy="1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 name="Group 183">
              <a:extLst>
                <a:ext uri="{FF2B5EF4-FFF2-40B4-BE49-F238E27FC236}">
                  <a16:creationId xmlns:a16="http://schemas.microsoft.com/office/drawing/2014/main" id="{475E8E19-05D5-498F-7832-EEC39A27B539}"/>
                </a:ext>
              </a:extLst>
            </p:cNvPr>
            <p:cNvGrpSpPr>
              <a:grpSpLocks/>
            </p:cNvGrpSpPr>
            <p:nvPr/>
          </p:nvGrpSpPr>
          <p:grpSpPr bwMode="auto">
            <a:xfrm>
              <a:off x="1883" y="2115"/>
              <a:ext cx="453" cy="231"/>
              <a:chOff x="1565" y="1706"/>
              <a:chExt cx="453" cy="231"/>
            </a:xfrm>
          </p:grpSpPr>
          <p:grpSp>
            <p:nvGrpSpPr>
              <p:cNvPr id="42" name="Group 184">
                <a:extLst>
                  <a:ext uri="{FF2B5EF4-FFF2-40B4-BE49-F238E27FC236}">
                    <a16:creationId xmlns:a16="http://schemas.microsoft.com/office/drawing/2014/main" id="{09173BAC-93A2-998F-778D-F9A021818111}"/>
                  </a:ext>
                </a:extLst>
              </p:cNvPr>
              <p:cNvGrpSpPr>
                <a:grpSpLocks/>
              </p:cNvGrpSpPr>
              <p:nvPr/>
            </p:nvGrpSpPr>
            <p:grpSpPr bwMode="auto">
              <a:xfrm>
                <a:off x="1565" y="1706"/>
                <a:ext cx="227" cy="231"/>
                <a:chOff x="205" y="390"/>
                <a:chExt cx="227" cy="231"/>
              </a:xfrm>
            </p:grpSpPr>
            <p:sp>
              <p:nvSpPr>
                <p:cNvPr id="44" name="Oval 185">
                  <a:extLst>
                    <a:ext uri="{FF2B5EF4-FFF2-40B4-BE49-F238E27FC236}">
                      <a16:creationId xmlns:a16="http://schemas.microsoft.com/office/drawing/2014/main" id="{948AF918-43AB-4F7B-B63A-6F52A86505AA}"/>
                    </a:ext>
                  </a:extLst>
                </p:cNvPr>
                <p:cNvSpPr>
                  <a:spLocks noChangeArrowheads="1"/>
                </p:cNvSpPr>
                <p:nvPr/>
              </p:nvSpPr>
              <p:spPr bwMode="auto">
                <a:xfrm>
                  <a:off x="205" y="390"/>
                  <a:ext cx="227" cy="22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45" name="Text Box 186">
                  <a:extLst>
                    <a:ext uri="{FF2B5EF4-FFF2-40B4-BE49-F238E27FC236}">
                      <a16:creationId xmlns:a16="http://schemas.microsoft.com/office/drawing/2014/main" id="{0F4C8485-1CF2-0020-526C-D769AB26C06E}"/>
                    </a:ext>
                  </a:extLst>
                </p:cNvPr>
                <p:cNvSpPr txBox="1">
                  <a:spLocks noChangeArrowheads="1"/>
                </p:cNvSpPr>
                <p:nvPr/>
              </p:nvSpPr>
              <p:spPr bwMode="auto">
                <a:xfrm>
                  <a:off x="205" y="390"/>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4</a:t>
                  </a:r>
                </a:p>
              </p:txBody>
            </p:sp>
          </p:grpSp>
          <p:sp>
            <p:nvSpPr>
              <p:cNvPr id="43" name="Line 187">
                <a:extLst>
                  <a:ext uri="{FF2B5EF4-FFF2-40B4-BE49-F238E27FC236}">
                    <a16:creationId xmlns:a16="http://schemas.microsoft.com/office/drawing/2014/main" id="{DCA778F3-7D18-48CB-BAA1-6BF24123664A}"/>
                  </a:ext>
                </a:extLst>
              </p:cNvPr>
              <p:cNvSpPr>
                <a:spLocks noChangeShapeType="1"/>
              </p:cNvSpPr>
              <p:nvPr/>
            </p:nvSpPr>
            <p:spPr bwMode="auto">
              <a:xfrm flipV="1">
                <a:off x="1791" y="1752"/>
                <a:ext cx="227" cy="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grpSp>
          <p:nvGrpSpPr>
            <p:cNvPr id="22" name="Group 208">
              <a:extLst>
                <a:ext uri="{FF2B5EF4-FFF2-40B4-BE49-F238E27FC236}">
                  <a16:creationId xmlns:a16="http://schemas.microsoft.com/office/drawing/2014/main" id="{343793C9-964B-24C6-F843-525AC28307C7}"/>
                </a:ext>
              </a:extLst>
            </p:cNvPr>
            <p:cNvGrpSpPr>
              <a:grpSpLocks/>
            </p:cNvGrpSpPr>
            <p:nvPr/>
          </p:nvGrpSpPr>
          <p:grpSpPr bwMode="auto">
            <a:xfrm>
              <a:off x="1837" y="981"/>
              <a:ext cx="907" cy="635"/>
              <a:chOff x="1837" y="981"/>
              <a:chExt cx="907" cy="635"/>
            </a:xfrm>
          </p:grpSpPr>
          <p:grpSp>
            <p:nvGrpSpPr>
              <p:cNvPr id="38" name="Group 199">
                <a:extLst>
                  <a:ext uri="{FF2B5EF4-FFF2-40B4-BE49-F238E27FC236}">
                    <a16:creationId xmlns:a16="http://schemas.microsoft.com/office/drawing/2014/main" id="{1A95F9B5-9282-2C5B-9103-F26275E2A92F}"/>
                  </a:ext>
                </a:extLst>
              </p:cNvPr>
              <p:cNvGrpSpPr>
                <a:grpSpLocks/>
              </p:cNvGrpSpPr>
              <p:nvPr/>
            </p:nvGrpSpPr>
            <p:grpSpPr bwMode="auto">
              <a:xfrm>
                <a:off x="1837" y="981"/>
                <a:ext cx="227" cy="231"/>
                <a:chOff x="612" y="1207"/>
                <a:chExt cx="227" cy="231"/>
              </a:xfrm>
            </p:grpSpPr>
            <p:sp>
              <p:nvSpPr>
                <p:cNvPr id="40" name="Oval 200">
                  <a:extLst>
                    <a:ext uri="{FF2B5EF4-FFF2-40B4-BE49-F238E27FC236}">
                      <a16:creationId xmlns:a16="http://schemas.microsoft.com/office/drawing/2014/main" id="{8156F4A9-B144-F48E-3C13-8D0FBA8F5449}"/>
                    </a:ext>
                  </a:extLst>
                </p:cNvPr>
                <p:cNvSpPr>
                  <a:spLocks noChangeArrowheads="1"/>
                </p:cNvSpPr>
                <p:nvPr/>
              </p:nvSpPr>
              <p:spPr bwMode="auto">
                <a:xfrm>
                  <a:off x="612" y="1207"/>
                  <a:ext cx="227" cy="22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41" name="Text Box 201">
                  <a:extLst>
                    <a:ext uri="{FF2B5EF4-FFF2-40B4-BE49-F238E27FC236}">
                      <a16:creationId xmlns:a16="http://schemas.microsoft.com/office/drawing/2014/main" id="{ABD2C0DC-ABAE-966A-874E-7165F811A74E}"/>
                    </a:ext>
                  </a:extLst>
                </p:cNvPr>
                <p:cNvSpPr txBox="1">
                  <a:spLocks noChangeArrowheads="1"/>
                </p:cNvSpPr>
                <p:nvPr/>
              </p:nvSpPr>
              <p:spPr bwMode="auto">
                <a:xfrm>
                  <a:off x="612" y="1207"/>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2</a:t>
                  </a:r>
                </a:p>
              </p:txBody>
            </p:sp>
          </p:grpSp>
          <p:sp>
            <p:nvSpPr>
              <p:cNvPr id="39" name="Line 202">
                <a:extLst>
                  <a:ext uri="{FF2B5EF4-FFF2-40B4-BE49-F238E27FC236}">
                    <a16:creationId xmlns:a16="http://schemas.microsoft.com/office/drawing/2014/main" id="{F988AC03-2635-0850-DBC7-5DE6C7DA3E84}"/>
                  </a:ext>
                </a:extLst>
              </p:cNvPr>
              <p:cNvSpPr>
                <a:spLocks noChangeShapeType="1"/>
              </p:cNvSpPr>
              <p:nvPr/>
            </p:nvSpPr>
            <p:spPr bwMode="auto">
              <a:xfrm>
                <a:off x="1973" y="1208"/>
                <a:ext cx="771" cy="40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grpSp>
          <p:nvGrpSpPr>
            <p:cNvPr id="23" name="Group 203">
              <a:extLst>
                <a:ext uri="{FF2B5EF4-FFF2-40B4-BE49-F238E27FC236}">
                  <a16:creationId xmlns:a16="http://schemas.microsoft.com/office/drawing/2014/main" id="{ED82C39F-077E-FA25-C783-8308CC6B613B}"/>
                </a:ext>
              </a:extLst>
            </p:cNvPr>
            <p:cNvGrpSpPr>
              <a:grpSpLocks/>
            </p:cNvGrpSpPr>
            <p:nvPr/>
          </p:nvGrpSpPr>
          <p:grpSpPr bwMode="auto">
            <a:xfrm>
              <a:off x="2517" y="482"/>
              <a:ext cx="272" cy="475"/>
              <a:chOff x="2789" y="346"/>
              <a:chExt cx="272" cy="475"/>
            </a:xfrm>
          </p:grpSpPr>
          <p:grpSp>
            <p:nvGrpSpPr>
              <p:cNvPr id="34" name="Group 204">
                <a:extLst>
                  <a:ext uri="{FF2B5EF4-FFF2-40B4-BE49-F238E27FC236}">
                    <a16:creationId xmlns:a16="http://schemas.microsoft.com/office/drawing/2014/main" id="{000A0B82-E028-F025-A0CC-75F894CB59F5}"/>
                  </a:ext>
                </a:extLst>
              </p:cNvPr>
              <p:cNvGrpSpPr>
                <a:grpSpLocks/>
              </p:cNvGrpSpPr>
              <p:nvPr/>
            </p:nvGrpSpPr>
            <p:grpSpPr bwMode="auto">
              <a:xfrm>
                <a:off x="2789" y="346"/>
                <a:ext cx="227" cy="231"/>
                <a:chOff x="930" y="482"/>
                <a:chExt cx="227" cy="231"/>
              </a:xfrm>
            </p:grpSpPr>
            <p:sp>
              <p:nvSpPr>
                <p:cNvPr id="36" name="Oval 205">
                  <a:extLst>
                    <a:ext uri="{FF2B5EF4-FFF2-40B4-BE49-F238E27FC236}">
                      <a16:creationId xmlns:a16="http://schemas.microsoft.com/office/drawing/2014/main" id="{D096B3EB-CB21-16D6-23A8-EDD5F80F009E}"/>
                    </a:ext>
                  </a:extLst>
                </p:cNvPr>
                <p:cNvSpPr>
                  <a:spLocks noChangeArrowheads="1"/>
                </p:cNvSpPr>
                <p:nvPr/>
              </p:nvSpPr>
              <p:spPr bwMode="auto">
                <a:xfrm>
                  <a:off x="930" y="482"/>
                  <a:ext cx="227" cy="22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37" name="Text Box 206">
                  <a:extLst>
                    <a:ext uri="{FF2B5EF4-FFF2-40B4-BE49-F238E27FC236}">
                      <a16:creationId xmlns:a16="http://schemas.microsoft.com/office/drawing/2014/main" id="{230BFB15-1796-1591-AD56-EE73DDF47B4F}"/>
                    </a:ext>
                  </a:extLst>
                </p:cNvPr>
                <p:cNvSpPr txBox="1">
                  <a:spLocks noChangeArrowheads="1"/>
                </p:cNvSpPr>
                <p:nvPr/>
              </p:nvSpPr>
              <p:spPr bwMode="auto">
                <a:xfrm>
                  <a:off x="930" y="482"/>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1</a:t>
                  </a:r>
                </a:p>
              </p:txBody>
            </p:sp>
          </p:grpSp>
          <p:sp>
            <p:nvSpPr>
              <p:cNvPr id="35" name="Line 207">
                <a:extLst>
                  <a:ext uri="{FF2B5EF4-FFF2-40B4-BE49-F238E27FC236}">
                    <a16:creationId xmlns:a16="http://schemas.microsoft.com/office/drawing/2014/main" id="{41E79D03-9750-0651-F36D-93FBB1967577}"/>
                  </a:ext>
                </a:extLst>
              </p:cNvPr>
              <p:cNvSpPr>
                <a:spLocks noChangeShapeType="1"/>
              </p:cNvSpPr>
              <p:nvPr/>
            </p:nvSpPr>
            <p:spPr bwMode="auto">
              <a:xfrm>
                <a:off x="2925" y="572"/>
                <a:ext cx="136" cy="24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grpSp>
          <p:nvGrpSpPr>
            <p:cNvPr id="24" name="Group 210">
              <a:extLst>
                <a:ext uri="{FF2B5EF4-FFF2-40B4-BE49-F238E27FC236}">
                  <a16:creationId xmlns:a16="http://schemas.microsoft.com/office/drawing/2014/main" id="{D57BFE4A-407B-11FD-7E54-EC4481477FA1}"/>
                </a:ext>
              </a:extLst>
            </p:cNvPr>
            <p:cNvGrpSpPr>
              <a:grpSpLocks/>
            </p:cNvGrpSpPr>
            <p:nvPr/>
          </p:nvGrpSpPr>
          <p:grpSpPr bwMode="auto">
            <a:xfrm>
              <a:off x="2880" y="2296"/>
              <a:ext cx="363" cy="594"/>
              <a:chOff x="2880" y="2296"/>
              <a:chExt cx="363" cy="594"/>
            </a:xfrm>
          </p:grpSpPr>
          <p:grpSp>
            <p:nvGrpSpPr>
              <p:cNvPr id="30" name="Group 189">
                <a:extLst>
                  <a:ext uri="{FF2B5EF4-FFF2-40B4-BE49-F238E27FC236}">
                    <a16:creationId xmlns:a16="http://schemas.microsoft.com/office/drawing/2014/main" id="{46E0A8EC-5CF5-C854-8AF6-D84E03A4FA5F}"/>
                  </a:ext>
                </a:extLst>
              </p:cNvPr>
              <p:cNvGrpSpPr>
                <a:grpSpLocks/>
              </p:cNvGrpSpPr>
              <p:nvPr/>
            </p:nvGrpSpPr>
            <p:grpSpPr bwMode="auto">
              <a:xfrm>
                <a:off x="3016" y="2659"/>
                <a:ext cx="227" cy="231"/>
                <a:chOff x="158" y="709"/>
                <a:chExt cx="227" cy="231"/>
              </a:xfrm>
            </p:grpSpPr>
            <p:sp>
              <p:nvSpPr>
                <p:cNvPr id="32" name="Oval 190">
                  <a:extLst>
                    <a:ext uri="{FF2B5EF4-FFF2-40B4-BE49-F238E27FC236}">
                      <a16:creationId xmlns:a16="http://schemas.microsoft.com/office/drawing/2014/main" id="{125EF34A-2564-E270-8835-2F1C06F14875}"/>
                    </a:ext>
                  </a:extLst>
                </p:cNvPr>
                <p:cNvSpPr>
                  <a:spLocks noChangeArrowheads="1"/>
                </p:cNvSpPr>
                <p:nvPr/>
              </p:nvSpPr>
              <p:spPr bwMode="auto">
                <a:xfrm>
                  <a:off x="158" y="709"/>
                  <a:ext cx="227" cy="22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33" name="Text Box 191">
                  <a:extLst>
                    <a:ext uri="{FF2B5EF4-FFF2-40B4-BE49-F238E27FC236}">
                      <a16:creationId xmlns:a16="http://schemas.microsoft.com/office/drawing/2014/main" id="{5D32DD66-6A1A-1FDB-E347-1CFE9FF44CE1}"/>
                    </a:ext>
                  </a:extLst>
                </p:cNvPr>
                <p:cNvSpPr txBox="1">
                  <a:spLocks noChangeArrowheads="1"/>
                </p:cNvSpPr>
                <p:nvPr/>
              </p:nvSpPr>
              <p:spPr bwMode="auto">
                <a:xfrm>
                  <a:off x="158" y="709"/>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5</a:t>
                  </a:r>
                </a:p>
              </p:txBody>
            </p:sp>
          </p:grpSp>
          <p:sp>
            <p:nvSpPr>
              <p:cNvPr id="31" name="Line 209">
                <a:extLst>
                  <a:ext uri="{FF2B5EF4-FFF2-40B4-BE49-F238E27FC236}">
                    <a16:creationId xmlns:a16="http://schemas.microsoft.com/office/drawing/2014/main" id="{903C1D62-78BA-16B6-1AA9-7CE53248DFA5}"/>
                  </a:ext>
                </a:extLst>
              </p:cNvPr>
              <p:cNvSpPr>
                <a:spLocks noChangeShapeType="1"/>
              </p:cNvSpPr>
              <p:nvPr/>
            </p:nvSpPr>
            <p:spPr bwMode="auto">
              <a:xfrm flipH="1" flipV="1">
                <a:off x="2880" y="2296"/>
                <a:ext cx="227" cy="3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grpSp>
          <p:nvGrpSpPr>
            <p:cNvPr id="25" name="Group 233">
              <a:extLst>
                <a:ext uri="{FF2B5EF4-FFF2-40B4-BE49-F238E27FC236}">
                  <a16:creationId xmlns:a16="http://schemas.microsoft.com/office/drawing/2014/main" id="{CBC65EDD-3D13-1047-1002-57DE4F17785C}"/>
                </a:ext>
              </a:extLst>
            </p:cNvPr>
            <p:cNvGrpSpPr>
              <a:grpSpLocks/>
            </p:cNvGrpSpPr>
            <p:nvPr/>
          </p:nvGrpSpPr>
          <p:grpSpPr bwMode="auto">
            <a:xfrm>
              <a:off x="3175" y="1253"/>
              <a:ext cx="522" cy="326"/>
              <a:chOff x="3175" y="1253"/>
              <a:chExt cx="522" cy="326"/>
            </a:xfrm>
          </p:grpSpPr>
          <p:grpSp>
            <p:nvGrpSpPr>
              <p:cNvPr id="26" name="Group 194">
                <a:extLst>
                  <a:ext uri="{FF2B5EF4-FFF2-40B4-BE49-F238E27FC236}">
                    <a16:creationId xmlns:a16="http://schemas.microsoft.com/office/drawing/2014/main" id="{2B1340FF-215A-F3A5-BDCE-13CD09194F15}"/>
                  </a:ext>
                </a:extLst>
              </p:cNvPr>
              <p:cNvGrpSpPr>
                <a:grpSpLocks/>
              </p:cNvGrpSpPr>
              <p:nvPr/>
            </p:nvGrpSpPr>
            <p:grpSpPr bwMode="auto">
              <a:xfrm>
                <a:off x="3470" y="1253"/>
                <a:ext cx="227" cy="231"/>
                <a:chOff x="431" y="754"/>
                <a:chExt cx="227" cy="231"/>
              </a:xfrm>
            </p:grpSpPr>
            <p:sp>
              <p:nvSpPr>
                <p:cNvPr id="28" name="Oval 195">
                  <a:extLst>
                    <a:ext uri="{FF2B5EF4-FFF2-40B4-BE49-F238E27FC236}">
                      <a16:creationId xmlns:a16="http://schemas.microsoft.com/office/drawing/2014/main" id="{0229E5D7-5C4A-E1BC-08A8-CE636671CD56}"/>
                    </a:ext>
                  </a:extLst>
                </p:cNvPr>
                <p:cNvSpPr>
                  <a:spLocks noChangeArrowheads="1"/>
                </p:cNvSpPr>
                <p:nvPr/>
              </p:nvSpPr>
              <p:spPr bwMode="auto">
                <a:xfrm>
                  <a:off x="431" y="754"/>
                  <a:ext cx="227" cy="22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29" name="Text Box 196">
                  <a:extLst>
                    <a:ext uri="{FF2B5EF4-FFF2-40B4-BE49-F238E27FC236}">
                      <a16:creationId xmlns:a16="http://schemas.microsoft.com/office/drawing/2014/main" id="{29D2ABE6-C6B0-0BFA-7B86-3E2D0A089CDA}"/>
                    </a:ext>
                  </a:extLst>
                </p:cNvPr>
                <p:cNvSpPr txBox="1">
                  <a:spLocks noChangeArrowheads="1"/>
                </p:cNvSpPr>
                <p:nvPr/>
              </p:nvSpPr>
              <p:spPr bwMode="auto">
                <a:xfrm>
                  <a:off x="431" y="754"/>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3</a:t>
                  </a:r>
                </a:p>
              </p:txBody>
            </p:sp>
          </p:grpSp>
          <p:sp>
            <p:nvSpPr>
              <p:cNvPr id="27" name="Line 211">
                <a:extLst>
                  <a:ext uri="{FF2B5EF4-FFF2-40B4-BE49-F238E27FC236}">
                    <a16:creationId xmlns:a16="http://schemas.microsoft.com/office/drawing/2014/main" id="{001FD768-E00F-2AE4-2D3C-C8ED7FA87F38}"/>
                  </a:ext>
                </a:extLst>
              </p:cNvPr>
              <p:cNvSpPr>
                <a:spLocks noChangeShapeType="1"/>
              </p:cNvSpPr>
              <p:nvPr/>
            </p:nvSpPr>
            <p:spPr bwMode="auto">
              <a:xfrm flipH="1">
                <a:off x="3175" y="1398"/>
                <a:ext cx="295"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grpSp>
      <p:grpSp>
        <p:nvGrpSpPr>
          <p:cNvPr id="46" name="Group 213">
            <a:extLst>
              <a:ext uri="{FF2B5EF4-FFF2-40B4-BE49-F238E27FC236}">
                <a16:creationId xmlns:a16="http://schemas.microsoft.com/office/drawing/2014/main" id="{7A24F9AA-66BF-70DC-4EF0-802AB833D6CF}"/>
              </a:ext>
            </a:extLst>
          </p:cNvPr>
          <p:cNvGrpSpPr>
            <a:grpSpLocks/>
          </p:cNvGrpSpPr>
          <p:nvPr/>
        </p:nvGrpSpPr>
        <p:grpSpPr bwMode="auto">
          <a:xfrm>
            <a:off x="971550" y="5149850"/>
            <a:ext cx="3240088" cy="366713"/>
            <a:chOff x="612" y="2927"/>
            <a:chExt cx="2041" cy="231"/>
          </a:xfrm>
        </p:grpSpPr>
        <p:sp>
          <p:nvSpPr>
            <p:cNvPr id="47" name="Rectangle 214">
              <a:extLst>
                <a:ext uri="{FF2B5EF4-FFF2-40B4-BE49-F238E27FC236}">
                  <a16:creationId xmlns:a16="http://schemas.microsoft.com/office/drawing/2014/main" id="{2D5CCE5A-D354-210C-516A-0990ECE21FAA}"/>
                </a:ext>
              </a:extLst>
            </p:cNvPr>
            <p:cNvSpPr>
              <a:spLocks noChangeArrowheads="1"/>
            </p:cNvSpPr>
            <p:nvPr/>
          </p:nvSpPr>
          <p:spPr bwMode="auto">
            <a:xfrm>
              <a:off x="929" y="2927"/>
              <a:ext cx="1724" cy="227"/>
            </a:xfrm>
            <a:prstGeom prst="rect">
              <a:avLst/>
            </a:prstGeom>
            <a:noFill/>
            <a:ln w="19050">
              <a:solidFill>
                <a:srgbClr val="54AF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grpSp>
          <p:nvGrpSpPr>
            <p:cNvPr id="48" name="Group 215">
              <a:extLst>
                <a:ext uri="{FF2B5EF4-FFF2-40B4-BE49-F238E27FC236}">
                  <a16:creationId xmlns:a16="http://schemas.microsoft.com/office/drawing/2014/main" id="{7ED67D7D-AF1C-60CE-3DD3-AF8E9B2A97F9}"/>
                </a:ext>
              </a:extLst>
            </p:cNvPr>
            <p:cNvGrpSpPr>
              <a:grpSpLocks/>
            </p:cNvGrpSpPr>
            <p:nvPr/>
          </p:nvGrpSpPr>
          <p:grpSpPr bwMode="auto">
            <a:xfrm>
              <a:off x="612" y="2927"/>
              <a:ext cx="227" cy="231"/>
              <a:chOff x="204" y="2704"/>
              <a:chExt cx="227" cy="231"/>
            </a:xfrm>
          </p:grpSpPr>
          <p:sp>
            <p:nvSpPr>
              <p:cNvPr id="49" name="Oval 216">
                <a:extLst>
                  <a:ext uri="{FF2B5EF4-FFF2-40B4-BE49-F238E27FC236}">
                    <a16:creationId xmlns:a16="http://schemas.microsoft.com/office/drawing/2014/main" id="{BC880202-F4C9-637E-690D-E52314F2D2B6}"/>
                  </a:ext>
                </a:extLst>
              </p:cNvPr>
              <p:cNvSpPr>
                <a:spLocks noChangeArrowheads="1"/>
              </p:cNvSpPr>
              <p:nvPr/>
            </p:nvSpPr>
            <p:spPr bwMode="auto">
              <a:xfrm>
                <a:off x="204" y="2704"/>
                <a:ext cx="227" cy="22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50" name="Text Box 217">
                <a:extLst>
                  <a:ext uri="{FF2B5EF4-FFF2-40B4-BE49-F238E27FC236}">
                    <a16:creationId xmlns:a16="http://schemas.microsoft.com/office/drawing/2014/main" id="{73822695-E116-DCBB-536A-407967F1BF13}"/>
                  </a:ext>
                </a:extLst>
              </p:cNvPr>
              <p:cNvSpPr txBox="1">
                <a:spLocks noChangeArrowheads="1"/>
              </p:cNvSpPr>
              <p:nvPr/>
            </p:nvSpPr>
            <p:spPr bwMode="auto">
              <a:xfrm>
                <a:off x="204" y="2704"/>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2</a:t>
                </a:r>
              </a:p>
            </p:txBody>
          </p:sp>
        </p:grpSp>
      </p:grpSp>
      <p:grpSp>
        <p:nvGrpSpPr>
          <p:cNvPr id="51" name="Group 218">
            <a:extLst>
              <a:ext uri="{FF2B5EF4-FFF2-40B4-BE49-F238E27FC236}">
                <a16:creationId xmlns:a16="http://schemas.microsoft.com/office/drawing/2014/main" id="{659875C7-015D-75BB-8343-FFF36D522424}"/>
              </a:ext>
            </a:extLst>
          </p:cNvPr>
          <p:cNvGrpSpPr>
            <a:grpSpLocks/>
          </p:cNvGrpSpPr>
          <p:nvPr/>
        </p:nvGrpSpPr>
        <p:grpSpPr bwMode="auto">
          <a:xfrm>
            <a:off x="971550" y="5654675"/>
            <a:ext cx="3240088" cy="366713"/>
            <a:chOff x="612" y="2927"/>
            <a:chExt cx="2041" cy="231"/>
          </a:xfrm>
        </p:grpSpPr>
        <p:sp>
          <p:nvSpPr>
            <p:cNvPr id="52" name="Rectangle 219">
              <a:extLst>
                <a:ext uri="{FF2B5EF4-FFF2-40B4-BE49-F238E27FC236}">
                  <a16:creationId xmlns:a16="http://schemas.microsoft.com/office/drawing/2014/main" id="{D613887C-CB4D-2E61-5A37-3322A358383B}"/>
                </a:ext>
              </a:extLst>
            </p:cNvPr>
            <p:cNvSpPr>
              <a:spLocks noChangeArrowheads="1"/>
            </p:cNvSpPr>
            <p:nvPr/>
          </p:nvSpPr>
          <p:spPr bwMode="auto">
            <a:xfrm>
              <a:off x="929" y="2927"/>
              <a:ext cx="1724" cy="227"/>
            </a:xfrm>
            <a:prstGeom prst="rect">
              <a:avLst/>
            </a:prstGeom>
            <a:noFill/>
            <a:ln w="19050">
              <a:solidFill>
                <a:srgbClr val="54AF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grpSp>
          <p:nvGrpSpPr>
            <p:cNvPr id="53" name="Group 220">
              <a:extLst>
                <a:ext uri="{FF2B5EF4-FFF2-40B4-BE49-F238E27FC236}">
                  <a16:creationId xmlns:a16="http://schemas.microsoft.com/office/drawing/2014/main" id="{3C4CB942-0F60-96AC-A22B-9C44C3DAFC12}"/>
                </a:ext>
              </a:extLst>
            </p:cNvPr>
            <p:cNvGrpSpPr>
              <a:grpSpLocks/>
            </p:cNvGrpSpPr>
            <p:nvPr/>
          </p:nvGrpSpPr>
          <p:grpSpPr bwMode="auto">
            <a:xfrm>
              <a:off x="612" y="2927"/>
              <a:ext cx="227" cy="231"/>
              <a:chOff x="204" y="2704"/>
              <a:chExt cx="227" cy="231"/>
            </a:xfrm>
          </p:grpSpPr>
          <p:sp>
            <p:nvSpPr>
              <p:cNvPr id="54" name="Oval 221">
                <a:extLst>
                  <a:ext uri="{FF2B5EF4-FFF2-40B4-BE49-F238E27FC236}">
                    <a16:creationId xmlns:a16="http://schemas.microsoft.com/office/drawing/2014/main" id="{67A66501-FA86-0030-BD0B-026CC652748F}"/>
                  </a:ext>
                </a:extLst>
              </p:cNvPr>
              <p:cNvSpPr>
                <a:spLocks noChangeArrowheads="1"/>
              </p:cNvSpPr>
              <p:nvPr/>
            </p:nvSpPr>
            <p:spPr bwMode="auto">
              <a:xfrm>
                <a:off x="204" y="2704"/>
                <a:ext cx="227" cy="22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55" name="Text Box 222">
                <a:extLst>
                  <a:ext uri="{FF2B5EF4-FFF2-40B4-BE49-F238E27FC236}">
                    <a16:creationId xmlns:a16="http://schemas.microsoft.com/office/drawing/2014/main" id="{4EE7DB63-F36D-4AD6-6149-6E60DCADD074}"/>
                  </a:ext>
                </a:extLst>
              </p:cNvPr>
              <p:cNvSpPr txBox="1">
                <a:spLocks noChangeArrowheads="1"/>
              </p:cNvSpPr>
              <p:nvPr/>
            </p:nvSpPr>
            <p:spPr bwMode="auto">
              <a:xfrm>
                <a:off x="204" y="2704"/>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3</a:t>
                </a:r>
              </a:p>
            </p:txBody>
          </p:sp>
        </p:grpSp>
      </p:grpSp>
      <p:grpSp>
        <p:nvGrpSpPr>
          <p:cNvPr id="56" name="Group 223">
            <a:extLst>
              <a:ext uri="{FF2B5EF4-FFF2-40B4-BE49-F238E27FC236}">
                <a16:creationId xmlns:a16="http://schemas.microsoft.com/office/drawing/2014/main" id="{FB38D79B-4F6B-592D-BC7C-C3241A853874}"/>
              </a:ext>
            </a:extLst>
          </p:cNvPr>
          <p:cNvGrpSpPr>
            <a:grpSpLocks/>
          </p:cNvGrpSpPr>
          <p:nvPr/>
        </p:nvGrpSpPr>
        <p:grpSpPr bwMode="auto">
          <a:xfrm>
            <a:off x="5148263" y="5149850"/>
            <a:ext cx="3240087" cy="366713"/>
            <a:chOff x="612" y="2927"/>
            <a:chExt cx="2041" cy="231"/>
          </a:xfrm>
        </p:grpSpPr>
        <p:sp>
          <p:nvSpPr>
            <p:cNvPr id="57" name="Rectangle 224">
              <a:extLst>
                <a:ext uri="{FF2B5EF4-FFF2-40B4-BE49-F238E27FC236}">
                  <a16:creationId xmlns:a16="http://schemas.microsoft.com/office/drawing/2014/main" id="{E708ACB3-71CC-EBDB-6BA7-D1436E7416B4}"/>
                </a:ext>
              </a:extLst>
            </p:cNvPr>
            <p:cNvSpPr>
              <a:spLocks noChangeArrowheads="1"/>
            </p:cNvSpPr>
            <p:nvPr/>
          </p:nvSpPr>
          <p:spPr bwMode="auto">
            <a:xfrm>
              <a:off x="929" y="2927"/>
              <a:ext cx="1724" cy="227"/>
            </a:xfrm>
            <a:prstGeom prst="rect">
              <a:avLst/>
            </a:prstGeom>
            <a:noFill/>
            <a:ln w="19050">
              <a:solidFill>
                <a:srgbClr val="54AF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grpSp>
          <p:nvGrpSpPr>
            <p:cNvPr id="58" name="Group 225">
              <a:extLst>
                <a:ext uri="{FF2B5EF4-FFF2-40B4-BE49-F238E27FC236}">
                  <a16:creationId xmlns:a16="http://schemas.microsoft.com/office/drawing/2014/main" id="{F1A7E0C4-F07F-8D39-FE00-06DAE8342071}"/>
                </a:ext>
              </a:extLst>
            </p:cNvPr>
            <p:cNvGrpSpPr>
              <a:grpSpLocks/>
            </p:cNvGrpSpPr>
            <p:nvPr/>
          </p:nvGrpSpPr>
          <p:grpSpPr bwMode="auto">
            <a:xfrm>
              <a:off x="612" y="2927"/>
              <a:ext cx="227" cy="231"/>
              <a:chOff x="204" y="2704"/>
              <a:chExt cx="227" cy="231"/>
            </a:xfrm>
          </p:grpSpPr>
          <p:sp>
            <p:nvSpPr>
              <p:cNvPr id="59" name="Oval 226">
                <a:extLst>
                  <a:ext uri="{FF2B5EF4-FFF2-40B4-BE49-F238E27FC236}">
                    <a16:creationId xmlns:a16="http://schemas.microsoft.com/office/drawing/2014/main" id="{D0047739-DD5D-0687-647A-24A42AA2AEE3}"/>
                  </a:ext>
                </a:extLst>
              </p:cNvPr>
              <p:cNvSpPr>
                <a:spLocks noChangeArrowheads="1"/>
              </p:cNvSpPr>
              <p:nvPr/>
            </p:nvSpPr>
            <p:spPr bwMode="auto">
              <a:xfrm>
                <a:off x="204" y="2704"/>
                <a:ext cx="227" cy="22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60" name="Text Box 227">
                <a:extLst>
                  <a:ext uri="{FF2B5EF4-FFF2-40B4-BE49-F238E27FC236}">
                    <a16:creationId xmlns:a16="http://schemas.microsoft.com/office/drawing/2014/main" id="{AB0B85CC-C861-0346-4BDB-2B7F683BACB7}"/>
                  </a:ext>
                </a:extLst>
              </p:cNvPr>
              <p:cNvSpPr txBox="1">
                <a:spLocks noChangeArrowheads="1"/>
              </p:cNvSpPr>
              <p:nvPr/>
            </p:nvSpPr>
            <p:spPr bwMode="auto">
              <a:xfrm>
                <a:off x="204" y="2704"/>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4</a:t>
                </a:r>
              </a:p>
            </p:txBody>
          </p:sp>
        </p:grpSp>
      </p:grpSp>
      <p:grpSp>
        <p:nvGrpSpPr>
          <p:cNvPr id="61" name="Group 228">
            <a:extLst>
              <a:ext uri="{FF2B5EF4-FFF2-40B4-BE49-F238E27FC236}">
                <a16:creationId xmlns:a16="http://schemas.microsoft.com/office/drawing/2014/main" id="{8451C84A-F5AE-790B-0C9E-EF2ABE379925}"/>
              </a:ext>
            </a:extLst>
          </p:cNvPr>
          <p:cNvGrpSpPr>
            <a:grpSpLocks/>
          </p:cNvGrpSpPr>
          <p:nvPr/>
        </p:nvGrpSpPr>
        <p:grpSpPr bwMode="auto">
          <a:xfrm>
            <a:off x="5148263" y="5661025"/>
            <a:ext cx="3240087" cy="366713"/>
            <a:chOff x="612" y="2927"/>
            <a:chExt cx="2041" cy="231"/>
          </a:xfrm>
        </p:grpSpPr>
        <p:sp>
          <p:nvSpPr>
            <p:cNvPr id="62" name="Rectangle 229">
              <a:extLst>
                <a:ext uri="{FF2B5EF4-FFF2-40B4-BE49-F238E27FC236}">
                  <a16:creationId xmlns:a16="http://schemas.microsoft.com/office/drawing/2014/main" id="{9DA9F629-1F3D-B652-36D0-C35C4A4FCC2B}"/>
                </a:ext>
              </a:extLst>
            </p:cNvPr>
            <p:cNvSpPr>
              <a:spLocks noChangeArrowheads="1"/>
            </p:cNvSpPr>
            <p:nvPr/>
          </p:nvSpPr>
          <p:spPr bwMode="auto">
            <a:xfrm>
              <a:off x="929" y="2927"/>
              <a:ext cx="1724" cy="227"/>
            </a:xfrm>
            <a:prstGeom prst="rect">
              <a:avLst/>
            </a:prstGeom>
            <a:noFill/>
            <a:ln w="19050">
              <a:solidFill>
                <a:srgbClr val="54AF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grpSp>
          <p:nvGrpSpPr>
            <p:cNvPr id="63" name="Group 230">
              <a:extLst>
                <a:ext uri="{FF2B5EF4-FFF2-40B4-BE49-F238E27FC236}">
                  <a16:creationId xmlns:a16="http://schemas.microsoft.com/office/drawing/2014/main" id="{068F597F-74A1-DB99-4D5A-6A1A7147C029}"/>
                </a:ext>
              </a:extLst>
            </p:cNvPr>
            <p:cNvGrpSpPr>
              <a:grpSpLocks/>
            </p:cNvGrpSpPr>
            <p:nvPr/>
          </p:nvGrpSpPr>
          <p:grpSpPr bwMode="auto">
            <a:xfrm>
              <a:off x="612" y="2927"/>
              <a:ext cx="227" cy="231"/>
              <a:chOff x="204" y="2704"/>
              <a:chExt cx="227" cy="231"/>
            </a:xfrm>
          </p:grpSpPr>
          <p:sp>
            <p:nvSpPr>
              <p:cNvPr id="5120" name="Oval 231">
                <a:extLst>
                  <a:ext uri="{FF2B5EF4-FFF2-40B4-BE49-F238E27FC236}">
                    <a16:creationId xmlns:a16="http://schemas.microsoft.com/office/drawing/2014/main" id="{E34A290B-E64C-F98C-713B-9B6445D8E2F4}"/>
                  </a:ext>
                </a:extLst>
              </p:cNvPr>
              <p:cNvSpPr>
                <a:spLocks noChangeArrowheads="1"/>
              </p:cNvSpPr>
              <p:nvPr/>
            </p:nvSpPr>
            <p:spPr bwMode="auto">
              <a:xfrm>
                <a:off x="204" y="2704"/>
                <a:ext cx="227" cy="22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5121" name="Text Box 232">
                <a:extLst>
                  <a:ext uri="{FF2B5EF4-FFF2-40B4-BE49-F238E27FC236}">
                    <a16:creationId xmlns:a16="http://schemas.microsoft.com/office/drawing/2014/main" id="{9C96BE8A-99B8-68AE-8CFB-C5310273E883}"/>
                  </a:ext>
                </a:extLst>
              </p:cNvPr>
              <p:cNvSpPr txBox="1">
                <a:spLocks noChangeArrowheads="1"/>
              </p:cNvSpPr>
              <p:nvPr/>
            </p:nvSpPr>
            <p:spPr bwMode="auto">
              <a:xfrm>
                <a:off x="204" y="2704"/>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5</a:t>
                </a:r>
              </a:p>
            </p:txBody>
          </p:sp>
        </p:grpSp>
      </p:grpSp>
      <p:sp>
        <p:nvSpPr>
          <p:cNvPr id="2" name="Text Box 123">
            <a:extLst>
              <a:ext uri="{FF2B5EF4-FFF2-40B4-BE49-F238E27FC236}">
                <a16:creationId xmlns:a16="http://schemas.microsoft.com/office/drawing/2014/main" id="{1109C2A1-ACD2-0103-49A7-E9D75FE787C6}"/>
              </a:ext>
            </a:extLst>
          </p:cNvPr>
          <p:cNvSpPr txBox="1">
            <a:spLocks noChangeArrowheads="1"/>
          </p:cNvSpPr>
          <p:nvPr/>
        </p:nvSpPr>
        <p:spPr bwMode="auto">
          <a:xfrm>
            <a:off x="5649913" y="5647536"/>
            <a:ext cx="23050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600" dirty="0">
                <a:latin typeface="Arial" panose="020B0604020202020204" pitchFamily="34" charset="0"/>
              </a:rPr>
              <a:t>Zellen mit Geißeln</a:t>
            </a:r>
          </a:p>
        </p:txBody>
      </p:sp>
    </p:spTree>
    <p:extLst>
      <p:ext uri="{BB962C8B-B14F-4D97-AF65-F5344CB8AC3E}">
        <p14:creationId xmlns:p14="http://schemas.microsoft.com/office/powerpoint/2010/main" val="2120786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9184C08B-A7E8-BC77-B238-DDC622965C04}"/>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6324F158-112D-8C5D-41B7-52711E0FE1AE}"/>
              </a:ext>
            </a:extLst>
          </p:cNvPr>
          <p:cNvSpPr>
            <a:spLocks noGrp="1" noChangeArrowheads="1"/>
          </p:cNvSpPr>
          <p:nvPr>
            <p:ph type="title"/>
          </p:nvPr>
        </p:nvSpPr>
        <p:spPr>
          <a:xfrm>
            <a:off x="457200" y="44450"/>
            <a:ext cx="6275388" cy="527050"/>
          </a:xfrm>
        </p:spPr>
        <p:txBody>
          <a:bodyPr/>
          <a:lstStyle/>
          <a:p>
            <a:r>
              <a:rPr lang="de-DE" altLang="de-DE"/>
              <a:t>Körperbau eines Schwamms</a:t>
            </a:r>
          </a:p>
        </p:txBody>
      </p:sp>
      <p:sp>
        <p:nvSpPr>
          <p:cNvPr id="4" name="Text Box 4">
            <a:extLst>
              <a:ext uri="{FF2B5EF4-FFF2-40B4-BE49-F238E27FC236}">
                <a16:creationId xmlns:a16="http://schemas.microsoft.com/office/drawing/2014/main" id="{6F1A7A4E-DF1A-D3C9-5378-AC320C6BAFC1}"/>
              </a:ext>
            </a:extLst>
          </p:cNvPr>
          <p:cNvSpPr txBox="1">
            <a:spLocks noChangeArrowheads="1"/>
          </p:cNvSpPr>
          <p:nvPr/>
        </p:nvSpPr>
        <p:spPr bwMode="auto">
          <a:xfrm>
            <a:off x="684213" y="1773238"/>
            <a:ext cx="18716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endParaRPr lang="de-DE" altLang="de-DE" sz="1600">
              <a:latin typeface="Arial" panose="020B0604020202020204" pitchFamily="34" charset="0"/>
            </a:endParaRPr>
          </a:p>
        </p:txBody>
      </p:sp>
      <p:sp>
        <p:nvSpPr>
          <p:cNvPr id="5" name="Text Box 5">
            <a:extLst>
              <a:ext uri="{FF2B5EF4-FFF2-40B4-BE49-F238E27FC236}">
                <a16:creationId xmlns:a16="http://schemas.microsoft.com/office/drawing/2014/main" id="{9DC673A8-D0DE-330C-DB02-C1C6D3D595F2}"/>
              </a:ext>
            </a:extLst>
          </p:cNvPr>
          <p:cNvSpPr txBox="1">
            <a:spLocks noChangeArrowheads="1"/>
          </p:cNvSpPr>
          <p:nvPr/>
        </p:nvSpPr>
        <p:spPr bwMode="auto">
          <a:xfrm>
            <a:off x="827088" y="1773238"/>
            <a:ext cx="18002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endParaRPr lang="de-DE" altLang="de-DE" sz="1600">
              <a:latin typeface="Arial" panose="020B0604020202020204" pitchFamily="34" charset="0"/>
            </a:endParaRPr>
          </a:p>
        </p:txBody>
      </p:sp>
      <p:sp>
        <p:nvSpPr>
          <p:cNvPr id="6" name="Text Box 7">
            <a:extLst>
              <a:ext uri="{FF2B5EF4-FFF2-40B4-BE49-F238E27FC236}">
                <a16:creationId xmlns:a16="http://schemas.microsoft.com/office/drawing/2014/main" id="{F522EEE1-85AF-6DC9-507F-FA067BC8185F}"/>
              </a:ext>
            </a:extLst>
          </p:cNvPr>
          <p:cNvSpPr txBox="1">
            <a:spLocks noChangeArrowheads="1"/>
          </p:cNvSpPr>
          <p:nvPr/>
        </p:nvSpPr>
        <p:spPr bwMode="auto">
          <a:xfrm>
            <a:off x="3490913" y="5373688"/>
            <a:ext cx="18716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endParaRPr lang="de-DE" altLang="de-DE" sz="1600">
              <a:latin typeface="Arial" panose="020B0604020202020204" pitchFamily="34" charset="0"/>
            </a:endParaRPr>
          </a:p>
        </p:txBody>
      </p:sp>
      <p:sp>
        <p:nvSpPr>
          <p:cNvPr id="7" name="Text Box 8">
            <a:extLst>
              <a:ext uri="{FF2B5EF4-FFF2-40B4-BE49-F238E27FC236}">
                <a16:creationId xmlns:a16="http://schemas.microsoft.com/office/drawing/2014/main" id="{AC0B1D89-A7B8-4DE4-A3A9-B0A9534ACCA6}"/>
              </a:ext>
            </a:extLst>
          </p:cNvPr>
          <p:cNvSpPr txBox="1">
            <a:spLocks noChangeArrowheads="1"/>
          </p:cNvSpPr>
          <p:nvPr/>
        </p:nvSpPr>
        <p:spPr bwMode="auto">
          <a:xfrm>
            <a:off x="6372225" y="620713"/>
            <a:ext cx="18716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endParaRPr lang="de-DE" altLang="de-DE" sz="1600">
              <a:latin typeface="Arial" panose="020B0604020202020204" pitchFamily="34" charset="0"/>
            </a:endParaRPr>
          </a:p>
        </p:txBody>
      </p:sp>
      <p:sp>
        <p:nvSpPr>
          <p:cNvPr id="8" name="Text Box 9">
            <a:extLst>
              <a:ext uri="{FF2B5EF4-FFF2-40B4-BE49-F238E27FC236}">
                <a16:creationId xmlns:a16="http://schemas.microsoft.com/office/drawing/2014/main" id="{67E89D99-1A29-7C9F-E036-004AED7D3E1F}"/>
              </a:ext>
            </a:extLst>
          </p:cNvPr>
          <p:cNvSpPr txBox="1">
            <a:spLocks noChangeArrowheads="1"/>
          </p:cNvSpPr>
          <p:nvPr/>
        </p:nvSpPr>
        <p:spPr bwMode="auto">
          <a:xfrm>
            <a:off x="6516688" y="2492375"/>
            <a:ext cx="17986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endParaRPr lang="de-DE" altLang="de-DE" sz="1600">
              <a:latin typeface="Arial" panose="020B0604020202020204" pitchFamily="34" charset="0"/>
            </a:endParaRPr>
          </a:p>
        </p:txBody>
      </p:sp>
      <p:grpSp>
        <p:nvGrpSpPr>
          <p:cNvPr id="9" name="Group 212">
            <a:extLst>
              <a:ext uri="{FF2B5EF4-FFF2-40B4-BE49-F238E27FC236}">
                <a16:creationId xmlns:a16="http://schemas.microsoft.com/office/drawing/2014/main" id="{AC579A15-4E7A-D7BF-36C3-1A1CA965A277}"/>
              </a:ext>
            </a:extLst>
          </p:cNvPr>
          <p:cNvGrpSpPr>
            <a:grpSpLocks/>
          </p:cNvGrpSpPr>
          <p:nvPr/>
        </p:nvGrpSpPr>
        <p:grpSpPr bwMode="auto">
          <a:xfrm>
            <a:off x="971550" y="4646612"/>
            <a:ext cx="3240088" cy="366712"/>
            <a:chOff x="612" y="2927"/>
            <a:chExt cx="2041" cy="231"/>
          </a:xfrm>
        </p:grpSpPr>
        <p:sp>
          <p:nvSpPr>
            <p:cNvPr id="10" name="Rectangle 69">
              <a:extLst>
                <a:ext uri="{FF2B5EF4-FFF2-40B4-BE49-F238E27FC236}">
                  <a16:creationId xmlns:a16="http://schemas.microsoft.com/office/drawing/2014/main" id="{F4DDBC48-ACC1-59BD-4A1D-A3A99E2969DE}"/>
                </a:ext>
              </a:extLst>
            </p:cNvPr>
            <p:cNvSpPr>
              <a:spLocks noChangeArrowheads="1"/>
            </p:cNvSpPr>
            <p:nvPr/>
          </p:nvSpPr>
          <p:spPr bwMode="auto">
            <a:xfrm>
              <a:off x="929" y="2927"/>
              <a:ext cx="1724" cy="227"/>
            </a:xfrm>
            <a:prstGeom prst="rect">
              <a:avLst/>
            </a:prstGeom>
            <a:noFill/>
            <a:ln w="19050">
              <a:solidFill>
                <a:srgbClr val="54AF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n>
                  <a:solidFill>
                    <a:srgbClr val="54AFCC"/>
                  </a:solidFill>
                </a:ln>
                <a:latin typeface="Arial" panose="020B0604020202020204" pitchFamily="34" charset="0"/>
              </a:endParaRPr>
            </a:p>
          </p:txBody>
        </p:sp>
        <p:grpSp>
          <p:nvGrpSpPr>
            <p:cNvPr id="11" name="Group 70">
              <a:extLst>
                <a:ext uri="{FF2B5EF4-FFF2-40B4-BE49-F238E27FC236}">
                  <a16:creationId xmlns:a16="http://schemas.microsoft.com/office/drawing/2014/main" id="{8708ED44-BE20-07B8-AB6B-7037C8B8697F}"/>
                </a:ext>
              </a:extLst>
            </p:cNvPr>
            <p:cNvGrpSpPr>
              <a:grpSpLocks/>
            </p:cNvGrpSpPr>
            <p:nvPr/>
          </p:nvGrpSpPr>
          <p:grpSpPr bwMode="auto">
            <a:xfrm>
              <a:off x="612" y="2927"/>
              <a:ext cx="227" cy="231"/>
              <a:chOff x="204" y="2704"/>
              <a:chExt cx="227" cy="231"/>
            </a:xfrm>
          </p:grpSpPr>
          <p:sp>
            <p:nvSpPr>
              <p:cNvPr id="12" name="Oval 71">
                <a:extLst>
                  <a:ext uri="{FF2B5EF4-FFF2-40B4-BE49-F238E27FC236}">
                    <a16:creationId xmlns:a16="http://schemas.microsoft.com/office/drawing/2014/main" id="{4B2D0140-E5D6-C890-9096-71FC5E0AAD76}"/>
                  </a:ext>
                </a:extLst>
              </p:cNvPr>
              <p:cNvSpPr>
                <a:spLocks noChangeArrowheads="1"/>
              </p:cNvSpPr>
              <p:nvPr/>
            </p:nvSpPr>
            <p:spPr bwMode="auto">
              <a:xfrm>
                <a:off x="204" y="2704"/>
                <a:ext cx="227" cy="22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13" name="Text Box 72">
                <a:extLst>
                  <a:ext uri="{FF2B5EF4-FFF2-40B4-BE49-F238E27FC236}">
                    <a16:creationId xmlns:a16="http://schemas.microsoft.com/office/drawing/2014/main" id="{1F5D6719-8D23-055B-63AE-1337D47ACE3B}"/>
                  </a:ext>
                </a:extLst>
              </p:cNvPr>
              <p:cNvSpPr txBox="1">
                <a:spLocks noChangeArrowheads="1"/>
              </p:cNvSpPr>
              <p:nvPr/>
            </p:nvSpPr>
            <p:spPr bwMode="auto">
              <a:xfrm>
                <a:off x="204" y="2704"/>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1</a:t>
                </a:r>
              </a:p>
            </p:txBody>
          </p:sp>
        </p:grpSp>
      </p:grpSp>
      <p:grpSp>
        <p:nvGrpSpPr>
          <p:cNvPr id="19" name="Group 234">
            <a:extLst>
              <a:ext uri="{FF2B5EF4-FFF2-40B4-BE49-F238E27FC236}">
                <a16:creationId xmlns:a16="http://schemas.microsoft.com/office/drawing/2014/main" id="{9715ACCB-BCBE-8E16-C8FD-5E322118D308}"/>
              </a:ext>
            </a:extLst>
          </p:cNvPr>
          <p:cNvGrpSpPr>
            <a:grpSpLocks/>
          </p:cNvGrpSpPr>
          <p:nvPr/>
        </p:nvGrpSpPr>
        <p:grpSpPr bwMode="auto">
          <a:xfrm>
            <a:off x="2916238" y="765175"/>
            <a:ext cx="2952750" cy="3822700"/>
            <a:chOff x="1837" y="482"/>
            <a:chExt cx="1860" cy="2408"/>
          </a:xfrm>
        </p:grpSpPr>
        <p:pic>
          <p:nvPicPr>
            <p:cNvPr id="20" name="Picture 182">
              <a:extLst>
                <a:ext uri="{FF2B5EF4-FFF2-40B4-BE49-F238E27FC236}">
                  <a16:creationId xmlns:a16="http://schemas.microsoft.com/office/drawing/2014/main" id="{13F146DA-FB55-12AB-8DD6-55BE11857B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0" y="776"/>
              <a:ext cx="1359" cy="1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 name="Group 183">
              <a:extLst>
                <a:ext uri="{FF2B5EF4-FFF2-40B4-BE49-F238E27FC236}">
                  <a16:creationId xmlns:a16="http://schemas.microsoft.com/office/drawing/2014/main" id="{340FCBAB-0BBF-7349-9B49-BED524A8A0EE}"/>
                </a:ext>
              </a:extLst>
            </p:cNvPr>
            <p:cNvGrpSpPr>
              <a:grpSpLocks/>
            </p:cNvGrpSpPr>
            <p:nvPr/>
          </p:nvGrpSpPr>
          <p:grpSpPr bwMode="auto">
            <a:xfrm>
              <a:off x="1883" y="2115"/>
              <a:ext cx="453" cy="231"/>
              <a:chOff x="1565" y="1706"/>
              <a:chExt cx="453" cy="231"/>
            </a:xfrm>
          </p:grpSpPr>
          <p:grpSp>
            <p:nvGrpSpPr>
              <p:cNvPr id="42" name="Group 184">
                <a:extLst>
                  <a:ext uri="{FF2B5EF4-FFF2-40B4-BE49-F238E27FC236}">
                    <a16:creationId xmlns:a16="http://schemas.microsoft.com/office/drawing/2014/main" id="{087EA8CE-34FE-7698-ABCA-21767D2A1092}"/>
                  </a:ext>
                </a:extLst>
              </p:cNvPr>
              <p:cNvGrpSpPr>
                <a:grpSpLocks/>
              </p:cNvGrpSpPr>
              <p:nvPr/>
            </p:nvGrpSpPr>
            <p:grpSpPr bwMode="auto">
              <a:xfrm>
                <a:off x="1565" y="1706"/>
                <a:ext cx="227" cy="231"/>
                <a:chOff x="205" y="390"/>
                <a:chExt cx="227" cy="231"/>
              </a:xfrm>
            </p:grpSpPr>
            <p:sp>
              <p:nvSpPr>
                <p:cNvPr id="44" name="Oval 185">
                  <a:extLst>
                    <a:ext uri="{FF2B5EF4-FFF2-40B4-BE49-F238E27FC236}">
                      <a16:creationId xmlns:a16="http://schemas.microsoft.com/office/drawing/2014/main" id="{25A9EF76-D73E-4B1C-7936-3263F0EF21EF}"/>
                    </a:ext>
                  </a:extLst>
                </p:cNvPr>
                <p:cNvSpPr>
                  <a:spLocks noChangeArrowheads="1"/>
                </p:cNvSpPr>
                <p:nvPr/>
              </p:nvSpPr>
              <p:spPr bwMode="auto">
                <a:xfrm>
                  <a:off x="205" y="390"/>
                  <a:ext cx="227" cy="22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45" name="Text Box 186">
                  <a:extLst>
                    <a:ext uri="{FF2B5EF4-FFF2-40B4-BE49-F238E27FC236}">
                      <a16:creationId xmlns:a16="http://schemas.microsoft.com/office/drawing/2014/main" id="{63CD6393-E617-3859-D67A-8FA90C5A27E4}"/>
                    </a:ext>
                  </a:extLst>
                </p:cNvPr>
                <p:cNvSpPr txBox="1">
                  <a:spLocks noChangeArrowheads="1"/>
                </p:cNvSpPr>
                <p:nvPr/>
              </p:nvSpPr>
              <p:spPr bwMode="auto">
                <a:xfrm>
                  <a:off x="205" y="390"/>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4</a:t>
                  </a:r>
                </a:p>
              </p:txBody>
            </p:sp>
          </p:grpSp>
          <p:sp>
            <p:nvSpPr>
              <p:cNvPr id="43" name="Line 187">
                <a:extLst>
                  <a:ext uri="{FF2B5EF4-FFF2-40B4-BE49-F238E27FC236}">
                    <a16:creationId xmlns:a16="http://schemas.microsoft.com/office/drawing/2014/main" id="{AA43A36B-F9B1-B53B-94FE-4F827FEFCA4E}"/>
                  </a:ext>
                </a:extLst>
              </p:cNvPr>
              <p:cNvSpPr>
                <a:spLocks noChangeShapeType="1"/>
              </p:cNvSpPr>
              <p:nvPr/>
            </p:nvSpPr>
            <p:spPr bwMode="auto">
              <a:xfrm flipV="1">
                <a:off x="1791" y="1752"/>
                <a:ext cx="227" cy="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grpSp>
          <p:nvGrpSpPr>
            <p:cNvPr id="22" name="Group 208">
              <a:extLst>
                <a:ext uri="{FF2B5EF4-FFF2-40B4-BE49-F238E27FC236}">
                  <a16:creationId xmlns:a16="http://schemas.microsoft.com/office/drawing/2014/main" id="{13041BC7-B704-6C83-865C-A1ED8122D1DF}"/>
                </a:ext>
              </a:extLst>
            </p:cNvPr>
            <p:cNvGrpSpPr>
              <a:grpSpLocks/>
            </p:cNvGrpSpPr>
            <p:nvPr/>
          </p:nvGrpSpPr>
          <p:grpSpPr bwMode="auto">
            <a:xfrm>
              <a:off x="1837" y="981"/>
              <a:ext cx="907" cy="635"/>
              <a:chOff x="1837" y="981"/>
              <a:chExt cx="907" cy="635"/>
            </a:xfrm>
          </p:grpSpPr>
          <p:grpSp>
            <p:nvGrpSpPr>
              <p:cNvPr id="38" name="Group 199">
                <a:extLst>
                  <a:ext uri="{FF2B5EF4-FFF2-40B4-BE49-F238E27FC236}">
                    <a16:creationId xmlns:a16="http://schemas.microsoft.com/office/drawing/2014/main" id="{8CC7C474-DF54-E3A7-45AE-CADFA312AF1E}"/>
                  </a:ext>
                </a:extLst>
              </p:cNvPr>
              <p:cNvGrpSpPr>
                <a:grpSpLocks/>
              </p:cNvGrpSpPr>
              <p:nvPr/>
            </p:nvGrpSpPr>
            <p:grpSpPr bwMode="auto">
              <a:xfrm>
                <a:off x="1837" y="981"/>
                <a:ext cx="227" cy="231"/>
                <a:chOff x="612" y="1207"/>
                <a:chExt cx="227" cy="231"/>
              </a:xfrm>
            </p:grpSpPr>
            <p:sp>
              <p:nvSpPr>
                <p:cNvPr id="40" name="Oval 200">
                  <a:extLst>
                    <a:ext uri="{FF2B5EF4-FFF2-40B4-BE49-F238E27FC236}">
                      <a16:creationId xmlns:a16="http://schemas.microsoft.com/office/drawing/2014/main" id="{060992B5-D154-16BE-87DA-3BE1ECB02678}"/>
                    </a:ext>
                  </a:extLst>
                </p:cNvPr>
                <p:cNvSpPr>
                  <a:spLocks noChangeArrowheads="1"/>
                </p:cNvSpPr>
                <p:nvPr/>
              </p:nvSpPr>
              <p:spPr bwMode="auto">
                <a:xfrm>
                  <a:off x="612" y="1207"/>
                  <a:ext cx="227" cy="22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41" name="Text Box 201">
                  <a:extLst>
                    <a:ext uri="{FF2B5EF4-FFF2-40B4-BE49-F238E27FC236}">
                      <a16:creationId xmlns:a16="http://schemas.microsoft.com/office/drawing/2014/main" id="{6E110754-1A92-CA2F-4511-BB36B3D45D78}"/>
                    </a:ext>
                  </a:extLst>
                </p:cNvPr>
                <p:cNvSpPr txBox="1">
                  <a:spLocks noChangeArrowheads="1"/>
                </p:cNvSpPr>
                <p:nvPr/>
              </p:nvSpPr>
              <p:spPr bwMode="auto">
                <a:xfrm>
                  <a:off x="612" y="1207"/>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2</a:t>
                  </a:r>
                </a:p>
              </p:txBody>
            </p:sp>
          </p:grpSp>
          <p:sp>
            <p:nvSpPr>
              <p:cNvPr id="39" name="Line 202">
                <a:extLst>
                  <a:ext uri="{FF2B5EF4-FFF2-40B4-BE49-F238E27FC236}">
                    <a16:creationId xmlns:a16="http://schemas.microsoft.com/office/drawing/2014/main" id="{426350C6-AE26-32B2-47AE-FF419F74F9DD}"/>
                  </a:ext>
                </a:extLst>
              </p:cNvPr>
              <p:cNvSpPr>
                <a:spLocks noChangeShapeType="1"/>
              </p:cNvSpPr>
              <p:nvPr/>
            </p:nvSpPr>
            <p:spPr bwMode="auto">
              <a:xfrm>
                <a:off x="1973" y="1208"/>
                <a:ext cx="771" cy="40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grpSp>
          <p:nvGrpSpPr>
            <p:cNvPr id="23" name="Group 203">
              <a:extLst>
                <a:ext uri="{FF2B5EF4-FFF2-40B4-BE49-F238E27FC236}">
                  <a16:creationId xmlns:a16="http://schemas.microsoft.com/office/drawing/2014/main" id="{4B3D4B8D-AD6C-6E0A-FAA7-FAD129325E07}"/>
                </a:ext>
              </a:extLst>
            </p:cNvPr>
            <p:cNvGrpSpPr>
              <a:grpSpLocks/>
            </p:cNvGrpSpPr>
            <p:nvPr/>
          </p:nvGrpSpPr>
          <p:grpSpPr bwMode="auto">
            <a:xfrm>
              <a:off x="2517" y="482"/>
              <a:ext cx="272" cy="475"/>
              <a:chOff x="2789" y="346"/>
              <a:chExt cx="272" cy="475"/>
            </a:xfrm>
          </p:grpSpPr>
          <p:grpSp>
            <p:nvGrpSpPr>
              <p:cNvPr id="34" name="Group 204">
                <a:extLst>
                  <a:ext uri="{FF2B5EF4-FFF2-40B4-BE49-F238E27FC236}">
                    <a16:creationId xmlns:a16="http://schemas.microsoft.com/office/drawing/2014/main" id="{161A6BA2-51ED-9765-2F5E-5124C38CA647}"/>
                  </a:ext>
                </a:extLst>
              </p:cNvPr>
              <p:cNvGrpSpPr>
                <a:grpSpLocks/>
              </p:cNvGrpSpPr>
              <p:nvPr/>
            </p:nvGrpSpPr>
            <p:grpSpPr bwMode="auto">
              <a:xfrm>
                <a:off x="2789" y="346"/>
                <a:ext cx="227" cy="231"/>
                <a:chOff x="930" y="482"/>
                <a:chExt cx="227" cy="231"/>
              </a:xfrm>
            </p:grpSpPr>
            <p:sp>
              <p:nvSpPr>
                <p:cNvPr id="36" name="Oval 205">
                  <a:extLst>
                    <a:ext uri="{FF2B5EF4-FFF2-40B4-BE49-F238E27FC236}">
                      <a16:creationId xmlns:a16="http://schemas.microsoft.com/office/drawing/2014/main" id="{A767B7A6-D6BC-EA48-9193-9579733F4011}"/>
                    </a:ext>
                  </a:extLst>
                </p:cNvPr>
                <p:cNvSpPr>
                  <a:spLocks noChangeArrowheads="1"/>
                </p:cNvSpPr>
                <p:nvPr/>
              </p:nvSpPr>
              <p:spPr bwMode="auto">
                <a:xfrm>
                  <a:off x="930" y="482"/>
                  <a:ext cx="227" cy="22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37" name="Text Box 206">
                  <a:extLst>
                    <a:ext uri="{FF2B5EF4-FFF2-40B4-BE49-F238E27FC236}">
                      <a16:creationId xmlns:a16="http://schemas.microsoft.com/office/drawing/2014/main" id="{B74E95D3-9DBA-740D-F715-F9DC9479245F}"/>
                    </a:ext>
                  </a:extLst>
                </p:cNvPr>
                <p:cNvSpPr txBox="1">
                  <a:spLocks noChangeArrowheads="1"/>
                </p:cNvSpPr>
                <p:nvPr/>
              </p:nvSpPr>
              <p:spPr bwMode="auto">
                <a:xfrm>
                  <a:off x="930" y="482"/>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1</a:t>
                  </a:r>
                </a:p>
              </p:txBody>
            </p:sp>
          </p:grpSp>
          <p:sp>
            <p:nvSpPr>
              <p:cNvPr id="35" name="Line 207">
                <a:extLst>
                  <a:ext uri="{FF2B5EF4-FFF2-40B4-BE49-F238E27FC236}">
                    <a16:creationId xmlns:a16="http://schemas.microsoft.com/office/drawing/2014/main" id="{BBBF90D2-44FC-3750-2E39-D0675D059738}"/>
                  </a:ext>
                </a:extLst>
              </p:cNvPr>
              <p:cNvSpPr>
                <a:spLocks noChangeShapeType="1"/>
              </p:cNvSpPr>
              <p:nvPr/>
            </p:nvSpPr>
            <p:spPr bwMode="auto">
              <a:xfrm>
                <a:off x="2925" y="572"/>
                <a:ext cx="136" cy="24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grpSp>
          <p:nvGrpSpPr>
            <p:cNvPr id="24" name="Group 210">
              <a:extLst>
                <a:ext uri="{FF2B5EF4-FFF2-40B4-BE49-F238E27FC236}">
                  <a16:creationId xmlns:a16="http://schemas.microsoft.com/office/drawing/2014/main" id="{52FD9808-0DC7-6DB6-6600-2934142A0CDD}"/>
                </a:ext>
              </a:extLst>
            </p:cNvPr>
            <p:cNvGrpSpPr>
              <a:grpSpLocks/>
            </p:cNvGrpSpPr>
            <p:nvPr/>
          </p:nvGrpSpPr>
          <p:grpSpPr bwMode="auto">
            <a:xfrm>
              <a:off x="2880" y="2296"/>
              <a:ext cx="363" cy="594"/>
              <a:chOff x="2880" y="2296"/>
              <a:chExt cx="363" cy="594"/>
            </a:xfrm>
          </p:grpSpPr>
          <p:grpSp>
            <p:nvGrpSpPr>
              <p:cNvPr id="30" name="Group 189">
                <a:extLst>
                  <a:ext uri="{FF2B5EF4-FFF2-40B4-BE49-F238E27FC236}">
                    <a16:creationId xmlns:a16="http://schemas.microsoft.com/office/drawing/2014/main" id="{E232C27A-0773-3EA4-DD73-3B489FA819F9}"/>
                  </a:ext>
                </a:extLst>
              </p:cNvPr>
              <p:cNvGrpSpPr>
                <a:grpSpLocks/>
              </p:cNvGrpSpPr>
              <p:nvPr/>
            </p:nvGrpSpPr>
            <p:grpSpPr bwMode="auto">
              <a:xfrm>
                <a:off x="3016" y="2659"/>
                <a:ext cx="227" cy="231"/>
                <a:chOff x="158" y="709"/>
                <a:chExt cx="227" cy="231"/>
              </a:xfrm>
            </p:grpSpPr>
            <p:sp>
              <p:nvSpPr>
                <p:cNvPr id="32" name="Oval 190">
                  <a:extLst>
                    <a:ext uri="{FF2B5EF4-FFF2-40B4-BE49-F238E27FC236}">
                      <a16:creationId xmlns:a16="http://schemas.microsoft.com/office/drawing/2014/main" id="{FE8E881D-F71C-AF4F-67AC-9C732C48A38B}"/>
                    </a:ext>
                  </a:extLst>
                </p:cNvPr>
                <p:cNvSpPr>
                  <a:spLocks noChangeArrowheads="1"/>
                </p:cNvSpPr>
                <p:nvPr/>
              </p:nvSpPr>
              <p:spPr bwMode="auto">
                <a:xfrm>
                  <a:off x="158" y="709"/>
                  <a:ext cx="227" cy="22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33" name="Text Box 191">
                  <a:extLst>
                    <a:ext uri="{FF2B5EF4-FFF2-40B4-BE49-F238E27FC236}">
                      <a16:creationId xmlns:a16="http://schemas.microsoft.com/office/drawing/2014/main" id="{1C337725-CB2C-AD7E-BE91-8EBB1F9387A1}"/>
                    </a:ext>
                  </a:extLst>
                </p:cNvPr>
                <p:cNvSpPr txBox="1">
                  <a:spLocks noChangeArrowheads="1"/>
                </p:cNvSpPr>
                <p:nvPr/>
              </p:nvSpPr>
              <p:spPr bwMode="auto">
                <a:xfrm>
                  <a:off x="158" y="709"/>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5</a:t>
                  </a:r>
                </a:p>
              </p:txBody>
            </p:sp>
          </p:grpSp>
          <p:sp>
            <p:nvSpPr>
              <p:cNvPr id="31" name="Line 209">
                <a:extLst>
                  <a:ext uri="{FF2B5EF4-FFF2-40B4-BE49-F238E27FC236}">
                    <a16:creationId xmlns:a16="http://schemas.microsoft.com/office/drawing/2014/main" id="{BF75453D-7909-12AB-40BD-8BD034D7CC72}"/>
                  </a:ext>
                </a:extLst>
              </p:cNvPr>
              <p:cNvSpPr>
                <a:spLocks noChangeShapeType="1"/>
              </p:cNvSpPr>
              <p:nvPr/>
            </p:nvSpPr>
            <p:spPr bwMode="auto">
              <a:xfrm flipH="1" flipV="1">
                <a:off x="2880" y="2296"/>
                <a:ext cx="227" cy="3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grpSp>
          <p:nvGrpSpPr>
            <p:cNvPr id="25" name="Group 233">
              <a:extLst>
                <a:ext uri="{FF2B5EF4-FFF2-40B4-BE49-F238E27FC236}">
                  <a16:creationId xmlns:a16="http://schemas.microsoft.com/office/drawing/2014/main" id="{0F27E343-FDB8-5DA0-0D66-E83E5B94C01C}"/>
                </a:ext>
              </a:extLst>
            </p:cNvPr>
            <p:cNvGrpSpPr>
              <a:grpSpLocks/>
            </p:cNvGrpSpPr>
            <p:nvPr/>
          </p:nvGrpSpPr>
          <p:grpSpPr bwMode="auto">
            <a:xfrm>
              <a:off x="3175" y="1253"/>
              <a:ext cx="522" cy="326"/>
              <a:chOff x="3175" y="1253"/>
              <a:chExt cx="522" cy="326"/>
            </a:xfrm>
          </p:grpSpPr>
          <p:grpSp>
            <p:nvGrpSpPr>
              <p:cNvPr id="26" name="Group 194">
                <a:extLst>
                  <a:ext uri="{FF2B5EF4-FFF2-40B4-BE49-F238E27FC236}">
                    <a16:creationId xmlns:a16="http://schemas.microsoft.com/office/drawing/2014/main" id="{26D538D5-D4A9-9AD1-7EB0-6A0ED2D3554C}"/>
                  </a:ext>
                </a:extLst>
              </p:cNvPr>
              <p:cNvGrpSpPr>
                <a:grpSpLocks/>
              </p:cNvGrpSpPr>
              <p:nvPr/>
            </p:nvGrpSpPr>
            <p:grpSpPr bwMode="auto">
              <a:xfrm>
                <a:off x="3470" y="1253"/>
                <a:ext cx="227" cy="231"/>
                <a:chOff x="431" y="754"/>
                <a:chExt cx="227" cy="231"/>
              </a:xfrm>
            </p:grpSpPr>
            <p:sp>
              <p:nvSpPr>
                <p:cNvPr id="28" name="Oval 195">
                  <a:extLst>
                    <a:ext uri="{FF2B5EF4-FFF2-40B4-BE49-F238E27FC236}">
                      <a16:creationId xmlns:a16="http://schemas.microsoft.com/office/drawing/2014/main" id="{38FF3E7D-9B4D-2521-0291-6ECE35CC8845}"/>
                    </a:ext>
                  </a:extLst>
                </p:cNvPr>
                <p:cNvSpPr>
                  <a:spLocks noChangeArrowheads="1"/>
                </p:cNvSpPr>
                <p:nvPr/>
              </p:nvSpPr>
              <p:spPr bwMode="auto">
                <a:xfrm>
                  <a:off x="431" y="754"/>
                  <a:ext cx="227" cy="22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29" name="Text Box 196">
                  <a:extLst>
                    <a:ext uri="{FF2B5EF4-FFF2-40B4-BE49-F238E27FC236}">
                      <a16:creationId xmlns:a16="http://schemas.microsoft.com/office/drawing/2014/main" id="{ECBAA485-F979-B809-9D27-056301D14E99}"/>
                    </a:ext>
                  </a:extLst>
                </p:cNvPr>
                <p:cNvSpPr txBox="1">
                  <a:spLocks noChangeArrowheads="1"/>
                </p:cNvSpPr>
                <p:nvPr/>
              </p:nvSpPr>
              <p:spPr bwMode="auto">
                <a:xfrm>
                  <a:off x="431" y="754"/>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3</a:t>
                  </a:r>
                </a:p>
              </p:txBody>
            </p:sp>
          </p:grpSp>
          <p:sp>
            <p:nvSpPr>
              <p:cNvPr id="27" name="Line 211">
                <a:extLst>
                  <a:ext uri="{FF2B5EF4-FFF2-40B4-BE49-F238E27FC236}">
                    <a16:creationId xmlns:a16="http://schemas.microsoft.com/office/drawing/2014/main" id="{C7DA0323-4B8D-31E6-9107-783FEF1DA8AC}"/>
                  </a:ext>
                </a:extLst>
              </p:cNvPr>
              <p:cNvSpPr>
                <a:spLocks noChangeShapeType="1"/>
              </p:cNvSpPr>
              <p:nvPr/>
            </p:nvSpPr>
            <p:spPr bwMode="auto">
              <a:xfrm flipH="1">
                <a:off x="3175" y="1398"/>
                <a:ext cx="295"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grpSp>
      <p:grpSp>
        <p:nvGrpSpPr>
          <p:cNvPr id="46" name="Group 213">
            <a:extLst>
              <a:ext uri="{FF2B5EF4-FFF2-40B4-BE49-F238E27FC236}">
                <a16:creationId xmlns:a16="http://schemas.microsoft.com/office/drawing/2014/main" id="{B8DDC962-D58C-B46C-EAFB-705833531882}"/>
              </a:ext>
            </a:extLst>
          </p:cNvPr>
          <p:cNvGrpSpPr>
            <a:grpSpLocks/>
          </p:cNvGrpSpPr>
          <p:nvPr/>
        </p:nvGrpSpPr>
        <p:grpSpPr bwMode="auto">
          <a:xfrm>
            <a:off x="971550" y="5149850"/>
            <a:ext cx="3240088" cy="366713"/>
            <a:chOff x="612" y="2927"/>
            <a:chExt cx="2041" cy="231"/>
          </a:xfrm>
        </p:grpSpPr>
        <p:sp>
          <p:nvSpPr>
            <p:cNvPr id="47" name="Rectangle 214">
              <a:extLst>
                <a:ext uri="{FF2B5EF4-FFF2-40B4-BE49-F238E27FC236}">
                  <a16:creationId xmlns:a16="http://schemas.microsoft.com/office/drawing/2014/main" id="{37F8B8FD-CDFF-123E-44AC-BE6231756352}"/>
                </a:ext>
              </a:extLst>
            </p:cNvPr>
            <p:cNvSpPr>
              <a:spLocks noChangeArrowheads="1"/>
            </p:cNvSpPr>
            <p:nvPr/>
          </p:nvSpPr>
          <p:spPr bwMode="auto">
            <a:xfrm>
              <a:off x="929" y="2927"/>
              <a:ext cx="1724" cy="227"/>
            </a:xfrm>
            <a:prstGeom prst="rect">
              <a:avLst/>
            </a:prstGeom>
            <a:noFill/>
            <a:ln w="19050">
              <a:solidFill>
                <a:srgbClr val="54AF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grpSp>
          <p:nvGrpSpPr>
            <p:cNvPr id="48" name="Group 215">
              <a:extLst>
                <a:ext uri="{FF2B5EF4-FFF2-40B4-BE49-F238E27FC236}">
                  <a16:creationId xmlns:a16="http://schemas.microsoft.com/office/drawing/2014/main" id="{84B24BF9-EBB2-B644-B9C1-D6A4010F27CC}"/>
                </a:ext>
              </a:extLst>
            </p:cNvPr>
            <p:cNvGrpSpPr>
              <a:grpSpLocks/>
            </p:cNvGrpSpPr>
            <p:nvPr/>
          </p:nvGrpSpPr>
          <p:grpSpPr bwMode="auto">
            <a:xfrm>
              <a:off x="612" y="2927"/>
              <a:ext cx="227" cy="231"/>
              <a:chOff x="204" y="2704"/>
              <a:chExt cx="227" cy="231"/>
            </a:xfrm>
          </p:grpSpPr>
          <p:sp>
            <p:nvSpPr>
              <p:cNvPr id="49" name="Oval 216">
                <a:extLst>
                  <a:ext uri="{FF2B5EF4-FFF2-40B4-BE49-F238E27FC236}">
                    <a16:creationId xmlns:a16="http://schemas.microsoft.com/office/drawing/2014/main" id="{492A2898-3332-D1F1-D0A8-5406D29D064E}"/>
                  </a:ext>
                </a:extLst>
              </p:cNvPr>
              <p:cNvSpPr>
                <a:spLocks noChangeArrowheads="1"/>
              </p:cNvSpPr>
              <p:nvPr/>
            </p:nvSpPr>
            <p:spPr bwMode="auto">
              <a:xfrm>
                <a:off x="204" y="2704"/>
                <a:ext cx="227" cy="22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50" name="Text Box 217">
                <a:extLst>
                  <a:ext uri="{FF2B5EF4-FFF2-40B4-BE49-F238E27FC236}">
                    <a16:creationId xmlns:a16="http://schemas.microsoft.com/office/drawing/2014/main" id="{1257C45D-5AA5-8D9F-BC1D-ACA289BDF58D}"/>
                  </a:ext>
                </a:extLst>
              </p:cNvPr>
              <p:cNvSpPr txBox="1">
                <a:spLocks noChangeArrowheads="1"/>
              </p:cNvSpPr>
              <p:nvPr/>
            </p:nvSpPr>
            <p:spPr bwMode="auto">
              <a:xfrm>
                <a:off x="204" y="2704"/>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2</a:t>
                </a:r>
              </a:p>
            </p:txBody>
          </p:sp>
        </p:grpSp>
      </p:grpSp>
      <p:grpSp>
        <p:nvGrpSpPr>
          <p:cNvPr id="51" name="Group 218">
            <a:extLst>
              <a:ext uri="{FF2B5EF4-FFF2-40B4-BE49-F238E27FC236}">
                <a16:creationId xmlns:a16="http://schemas.microsoft.com/office/drawing/2014/main" id="{7136AB4E-B966-CE00-BEC5-9B71AF8413E5}"/>
              </a:ext>
            </a:extLst>
          </p:cNvPr>
          <p:cNvGrpSpPr>
            <a:grpSpLocks/>
          </p:cNvGrpSpPr>
          <p:nvPr/>
        </p:nvGrpSpPr>
        <p:grpSpPr bwMode="auto">
          <a:xfrm>
            <a:off x="971550" y="5654675"/>
            <a:ext cx="3240088" cy="366713"/>
            <a:chOff x="612" y="2927"/>
            <a:chExt cx="2041" cy="231"/>
          </a:xfrm>
        </p:grpSpPr>
        <p:sp>
          <p:nvSpPr>
            <p:cNvPr id="52" name="Rectangle 219">
              <a:extLst>
                <a:ext uri="{FF2B5EF4-FFF2-40B4-BE49-F238E27FC236}">
                  <a16:creationId xmlns:a16="http://schemas.microsoft.com/office/drawing/2014/main" id="{98958DD9-A106-2044-BAED-0647A28DEF3F}"/>
                </a:ext>
              </a:extLst>
            </p:cNvPr>
            <p:cNvSpPr>
              <a:spLocks noChangeArrowheads="1"/>
            </p:cNvSpPr>
            <p:nvPr/>
          </p:nvSpPr>
          <p:spPr bwMode="auto">
            <a:xfrm>
              <a:off x="929" y="2927"/>
              <a:ext cx="1724" cy="227"/>
            </a:xfrm>
            <a:prstGeom prst="rect">
              <a:avLst/>
            </a:prstGeom>
            <a:noFill/>
            <a:ln w="19050">
              <a:solidFill>
                <a:srgbClr val="54AF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grpSp>
          <p:nvGrpSpPr>
            <p:cNvPr id="53" name="Group 220">
              <a:extLst>
                <a:ext uri="{FF2B5EF4-FFF2-40B4-BE49-F238E27FC236}">
                  <a16:creationId xmlns:a16="http://schemas.microsoft.com/office/drawing/2014/main" id="{68EC8076-7B9A-B63E-F816-1D5B1413C0BE}"/>
                </a:ext>
              </a:extLst>
            </p:cNvPr>
            <p:cNvGrpSpPr>
              <a:grpSpLocks/>
            </p:cNvGrpSpPr>
            <p:nvPr/>
          </p:nvGrpSpPr>
          <p:grpSpPr bwMode="auto">
            <a:xfrm>
              <a:off x="612" y="2927"/>
              <a:ext cx="227" cy="231"/>
              <a:chOff x="204" y="2704"/>
              <a:chExt cx="227" cy="231"/>
            </a:xfrm>
          </p:grpSpPr>
          <p:sp>
            <p:nvSpPr>
              <p:cNvPr id="54" name="Oval 221">
                <a:extLst>
                  <a:ext uri="{FF2B5EF4-FFF2-40B4-BE49-F238E27FC236}">
                    <a16:creationId xmlns:a16="http://schemas.microsoft.com/office/drawing/2014/main" id="{F50F8528-A065-3570-35C6-5D8CE2483E7D}"/>
                  </a:ext>
                </a:extLst>
              </p:cNvPr>
              <p:cNvSpPr>
                <a:spLocks noChangeArrowheads="1"/>
              </p:cNvSpPr>
              <p:nvPr/>
            </p:nvSpPr>
            <p:spPr bwMode="auto">
              <a:xfrm>
                <a:off x="204" y="2704"/>
                <a:ext cx="227" cy="22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55" name="Text Box 222">
                <a:extLst>
                  <a:ext uri="{FF2B5EF4-FFF2-40B4-BE49-F238E27FC236}">
                    <a16:creationId xmlns:a16="http://schemas.microsoft.com/office/drawing/2014/main" id="{BD7B1A46-403A-1109-783F-2B5CC5400EC8}"/>
                  </a:ext>
                </a:extLst>
              </p:cNvPr>
              <p:cNvSpPr txBox="1">
                <a:spLocks noChangeArrowheads="1"/>
              </p:cNvSpPr>
              <p:nvPr/>
            </p:nvSpPr>
            <p:spPr bwMode="auto">
              <a:xfrm>
                <a:off x="204" y="2704"/>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3</a:t>
                </a:r>
              </a:p>
            </p:txBody>
          </p:sp>
        </p:grpSp>
      </p:grpSp>
      <p:grpSp>
        <p:nvGrpSpPr>
          <p:cNvPr id="56" name="Group 223">
            <a:extLst>
              <a:ext uri="{FF2B5EF4-FFF2-40B4-BE49-F238E27FC236}">
                <a16:creationId xmlns:a16="http://schemas.microsoft.com/office/drawing/2014/main" id="{CF445252-82E5-8508-E2C5-323203FD538A}"/>
              </a:ext>
            </a:extLst>
          </p:cNvPr>
          <p:cNvGrpSpPr>
            <a:grpSpLocks/>
          </p:cNvGrpSpPr>
          <p:nvPr/>
        </p:nvGrpSpPr>
        <p:grpSpPr bwMode="auto">
          <a:xfrm>
            <a:off x="5148263" y="5149850"/>
            <a:ext cx="3240087" cy="366713"/>
            <a:chOff x="612" y="2927"/>
            <a:chExt cx="2041" cy="231"/>
          </a:xfrm>
        </p:grpSpPr>
        <p:sp>
          <p:nvSpPr>
            <p:cNvPr id="57" name="Rectangle 224">
              <a:extLst>
                <a:ext uri="{FF2B5EF4-FFF2-40B4-BE49-F238E27FC236}">
                  <a16:creationId xmlns:a16="http://schemas.microsoft.com/office/drawing/2014/main" id="{C316E0B9-DC50-B1CA-F486-E10633C8DD96}"/>
                </a:ext>
              </a:extLst>
            </p:cNvPr>
            <p:cNvSpPr>
              <a:spLocks noChangeArrowheads="1"/>
            </p:cNvSpPr>
            <p:nvPr/>
          </p:nvSpPr>
          <p:spPr bwMode="auto">
            <a:xfrm>
              <a:off x="929" y="2927"/>
              <a:ext cx="1724" cy="227"/>
            </a:xfrm>
            <a:prstGeom prst="rect">
              <a:avLst/>
            </a:prstGeom>
            <a:noFill/>
            <a:ln w="19050">
              <a:solidFill>
                <a:srgbClr val="54AF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grpSp>
          <p:nvGrpSpPr>
            <p:cNvPr id="58" name="Group 225">
              <a:extLst>
                <a:ext uri="{FF2B5EF4-FFF2-40B4-BE49-F238E27FC236}">
                  <a16:creationId xmlns:a16="http://schemas.microsoft.com/office/drawing/2014/main" id="{9A4168D5-800E-330E-B3F2-71D60AEDEF65}"/>
                </a:ext>
              </a:extLst>
            </p:cNvPr>
            <p:cNvGrpSpPr>
              <a:grpSpLocks/>
            </p:cNvGrpSpPr>
            <p:nvPr/>
          </p:nvGrpSpPr>
          <p:grpSpPr bwMode="auto">
            <a:xfrm>
              <a:off x="612" y="2927"/>
              <a:ext cx="227" cy="231"/>
              <a:chOff x="204" y="2704"/>
              <a:chExt cx="227" cy="231"/>
            </a:xfrm>
          </p:grpSpPr>
          <p:sp>
            <p:nvSpPr>
              <p:cNvPr id="59" name="Oval 226">
                <a:extLst>
                  <a:ext uri="{FF2B5EF4-FFF2-40B4-BE49-F238E27FC236}">
                    <a16:creationId xmlns:a16="http://schemas.microsoft.com/office/drawing/2014/main" id="{192FA820-A222-B62D-3437-E94AEE305A1E}"/>
                  </a:ext>
                </a:extLst>
              </p:cNvPr>
              <p:cNvSpPr>
                <a:spLocks noChangeArrowheads="1"/>
              </p:cNvSpPr>
              <p:nvPr/>
            </p:nvSpPr>
            <p:spPr bwMode="auto">
              <a:xfrm>
                <a:off x="204" y="2704"/>
                <a:ext cx="227" cy="22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60" name="Text Box 227">
                <a:extLst>
                  <a:ext uri="{FF2B5EF4-FFF2-40B4-BE49-F238E27FC236}">
                    <a16:creationId xmlns:a16="http://schemas.microsoft.com/office/drawing/2014/main" id="{03A5BC12-AAB9-F4ED-BF43-AFAE10A4FD39}"/>
                  </a:ext>
                </a:extLst>
              </p:cNvPr>
              <p:cNvSpPr txBox="1">
                <a:spLocks noChangeArrowheads="1"/>
              </p:cNvSpPr>
              <p:nvPr/>
            </p:nvSpPr>
            <p:spPr bwMode="auto">
              <a:xfrm>
                <a:off x="204" y="2704"/>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4</a:t>
                </a:r>
              </a:p>
            </p:txBody>
          </p:sp>
        </p:grpSp>
      </p:grpSp>
      <p:grpSp>
        <p:nvGrpSpPr>
          <p:cNvPr id="61" name="Group 228">
            <a:extLst>
              <a:ext uri="{FF2B5EF4-FFF2-40B4-BE49-F238E27FC236}">
                <a16:creationId xmlns:a16="http://schemas.microsoft.com/office/drawing/2014/main" id="{ACE174AC-9378-681D-DB41-C6A4BD4C2794}"/>
              </a:ext>
            </a:extLst>
          </p:cNvPr>
          <p:cNvGrpSpPr>
            <a:grpSpLocks/>
          </p:cNvGrpSpPr>
          <p:nvPr/>
        </p:nvGrpSpPr>
        <p:grpSpPr bwMode="auto">
          <a:xfrm>
            <a:off x="5148263" y="5661025"/>
            <a:ext cx="3240087" cy="366713"/>
            <a:chOff x="612" y="2927"/>
            <a:chExt cx="2041" cy="231"/>
          </a:xfrm>
        </p:grpSpPr>
        <p:sp>
          <p:nvSpPr>
            <p:cNvPr id="62" name="Rectangle 229">
              <a:extLst>
                <a:ext uri="{FF2B5EF4-FFF2-40B4-BE49-F238E27FC236}">
                  <a16:creationId xmlns:a16="http://schemas.microsoft.com/office/drawing/2014/main" id="{E6B5E791-C456-10FC-CA74-256EC5DF9949}"/>
                </a:ext>
              </a:extLst>
            </p:cNvPr>
            <p:cNvSpPr>
              <a:spLocks noChangeArrowheads="1"/>
            </p:cNvSpPr>
            <p:nvPr/>
          </p:nvSpPr>
          <p:spPr bwMode="auto">
            <a:xfrm>
              <a:off x="929" y="2927"/>
              <a:ext cx="1724" cy="227"/>
            </a:xfrm>
            <a:prstGeom prst="rect">
              <a:avLst/>
            </a:prstGeom>
            <a:noFill/>
            <a:ln w="19050">
              <a:solidFill>
                <a:srgbClr val="54AF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grpSp>
          <p:nvGrpSpPr>
            <p:cNvPr id="63" name="Group 230">
              <a:extLst>
                <a:ext uri="{FF2B5EF4-FFF2-40B4-BE49-F238E27FC236}">
                  <a16:creationId xmlns:a16="http://schemas.microsoft.com/office/drawing/2014/main" id="{EB6D3704-E3E0-6520-C02F-055EAF6F1E41}"/>
                </a:ext>
              </a:extLst>
            </p:cNvPr>
            <p:cNvGrpSpPr>
              <a:grpSpLocks/>
            </p:cNvGrpSpPr>
            <p:nvPr/>
          </p:nvGrpSpPr>
          <p:grpSpPr bwMode="auto">
            <a:xfrm>
              <a:off x="612" y="2927"/>
              <a:ext cx="227" cy="231"/>
              <a:chOff x="204" y="2704"/>
              <a:chExt cx="227" cy="231"/>
            </a:xfrm>
          </p:grpSpPr>
          <p:sp>
            <p:nvSpPr>
              <p:cNvPr id="5120" name="Oval 231">
                <a:extLst>
                  <a:ext uri="{FF2B5EF4-FFF2-40B4-BE49-F238E27FC236}">
                    <a16:creationId xmlns:a16="http://schemas.microsoft.com/office/drawing/2014/main" id="{7A16E2A8-834C-AB21-419A-1EE8E5752516}"/>
                  </a:ext>
                </a:extLst>
              </p:cNvPr>
              <p:cNvSpPr>
                <a:spLocks noChangeArrowheads="1"/>
              </p:cNvSpPr>
              <p:nvPr/>
            </p:nvSpPr>
            <p:spPr bwMode="auto">
              <a:xfrm>
                <a:off x="204" y="2704"/>
                <a:ext cx="227" cy="22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5121" name="Text Box 232">
                <a:extLst>
                  <a:ext uri="{FF2B5EF4-FFF2-40B4-BE49-F238E27FC236}">
                    <a16:creationId xmlns:a16="http://schemas.microsoft.com/office/drawing/2014/main" id="{4BBC897C-862D-1A63-E672-E067DDCBC953}"/>
                  </a:ext>
                </a:extLst>
              </p:cNvPr>
              <p:cNvSpPr txBox="1">
                <a:spLocks noChangeArrowheads="1"/>
              </p:cNvSpPr>
              <p:nvPr/>
            </p:nvSpPr>
            <p:spPr bwMode="auto">
              <a:xfrm>
                <a:off x="204" y="2704"/>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a:spcBef>
                    <a:spcPct val="20000"/>
                  </a:spcBef>
                  <a:defRPr sz="2800">
                    <a:solidFill>
                      <a:srgbClr val="000000"/>
                    </a:solidFill>
                    <a:latin typeface="PoloST11KBuch" pitchFamily="2" charset="0"/>
                  </a:defRPr>
                </a:lvl2pPr>
                <a:lvl3pPr marL="1143000" indent="-22860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a:spcBef>
                    <a:spcPct val="20000"/>
                  </a:spcBef>
                  <a:defRPr sz="2000">
                    <a:solidFill>
                      <a:srgbClr val="000000"/>
                    </a:solidFill>
                    <a:latin typeface="PoloST11KBuch" pitchFamily="2" charset="0"/>
                  </a:defRPr>
                </a:lvl4pPr>
                <a:lvl5pPr marL="2057400" indent="-22860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5</a:t>
                </a:r>
              </a:p>
            </p:txBody>
          </p:sp>
        </p:grpSp>
      </p:grpSp>
    </p:spTree>
    <p:extLst>
      <p:ext uri="{BB962C8B-B14F-4D97-AF65-F5344CB8AC3E}">
        <p14:creationId xmlns:p14="http://schemas.microsoft.com/office/powerpoint/2010/main" val="4851818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6F14ECA9-2C22-AA8E-E141-36D2E0B39DEC}"/>
              </a:ext>
            </a:extLst>
          </p:cNvPr>
          <p:cNvSpPr>
            <a:spLocks noGrp="1" noChangeArrowheads="1"/>
          </p:cNvSpPr>
          <p:nvPr>
            <p:ph type="title" idx="4294967295"/>
          </p:nvPr>
        </p:nvSpPr>
        <p:spPr/>
        <p:txBody>
          <a:bodyPr/>
          <a:lstStyle/>
          <a:p>
            <a:pPr eaLnBrk="1" hangingPunct="1"/>
            <a:r>
              <a:rPr lang="de-DE" altLang="de-DE"/>
              <a:t>Tafelbildinfo</a:t>
            </a:r>
          </a:p>
        </p:txBody>
      </p:sp>
      <p:sp>
        <p:nvSpPr>
          <p:cNvPr id="8195" name="Rectangle 5">
            <a:extLst>
              <a:ext uri="{FF2B5EF4-FFF2-40B4-BE49-F238E27FC236}">
                <a16:creationId xmlns:a16="http://schemas.microsoft.com/office/drawing/2014/main" id="{6DB3A5F7-18D3-76CE-DA69-799F84E30CF1}"/>
              </a:ext>
            </a:extLst>
          </p:cNvPr>
          <p:cNvSpPr>
            <a:spLocks noChangeArrowheads="1"/>
          </p:cNvSpPr>
          <p:nvPr/>
        </p:nvSpPr>
        <p:spPr bwMode="auto">
          <a:xfrm>
            <a:off x="0" y="6237288"/>
            <a:ext cx="9144000" cy="620712"/>
          </a:xfrm>
          <a:prstGeom prst="rect">
            <a:avLst/>
          </a:prstGeom>
          <a:solidFill>
            <a:srgbClr val="54A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endParaRPr lang="de-DE" altLang="de-DE" sz="3800">
              <a:latin typeface="Arial" panose="020B0604020202020204" pitchFamily="34" charset="0"/>
            </a:endParaRPr>
          </a:p>
        </p:txBody>
      </p:sp>
      <p:sp>
        <p:nvSpPr>
          <p:cNvPr id="8196" name="Rectangle 6">
            <a:extLst>
              <a:ext uri="{FF2B5EF4-FFF2-40B4-BE49-F238E27FC236}">
                <a16:creationId xmlns:a16="http://schemas.microsoft.com/office/drawing/2014/main" id="{54041BD4-F33F-EFE8-7675-B00A31D3B303}"/>
              </a:ext>
            </a:extLst>
          </p:cNvPr>
          <p:cNvSpPr>
            <a:spLocks noChangeArrowheads="1"/>
          </p:cNvSpPr>
          <p:nvPr/>
        </p:nvSpPr>
        <p:spPr bwMode="auto">
          <a:xfrm>
            <a:off x="4427538" y="692150"/>
            <a:ext cx="4465637"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lnSpc>
                <a:spcPct val="80000"/>
              </a:lnSpc>
            </a:pPr>
            <a:r>
              <a:rPr lang="de-DE" altLang="de-DE" sz="1200" dirty="0">
                <a:latin typeface="Arial" panose="020B0604020202020204" pitchFamily="34" charset="0"/>
              </a:rPr>
              <a:t> </a:t>
            </a:r>
            <a:endParaRPr lang="de-DE" altLang="de-DE" sz="1200" b="1" dirty="0">
              <a:latin typeface="Arial" panose="020B0604020202020204" pitchFamily="34" charset="0"/>
            </a:endParaRPr>
          </a:p>
          <a:p>
            <a:pPr eaLnBrk="1" hangingPunct="1">
              <a:spcBef>
                <a:spcPct val="0"/>
              </a:spcBef>
              <a:buClrTx/>
              <a:buFontTx/>
              <a:buNone/>
            </a:pPr>
            <a:r>
              <a:rPr lang="de-DE" altLang="de-DE" sz="1200" b="1" dirty="0">
                <a:latin typeface="Arial" panose="020B0604020202020204" pitchFamily="34" charset="0"/>
              </a:rPr>
              <a:t>Impressum</a:t>
            </a:r>
          </a:p>
          <a:p>
            <a:pPr eaLnBrk="1" hangingPunct="1">
              <a:spcBef>
                <a:spcPct val="0"/>
              </a:spcBef>
              <a:buClrTx/>
              <a:buFontTx/>
              <a:buNone/>
            </a:pPr>
            <a:r>
              <a:rPr lang="de-DE" altLang="de-DE" sz="1200" dirty="0">
                <a:latin typeface="Arial" panose="020B0604020202020204" pitchFamily="34" charset="0"/>
                <a:cs typeface="Arial" panose="020B0604020202020204" pitchFamily="34" charset="0"/>
              </a:rPr>
              <a:t>© Österreichischer Bundesverlag Schulbuch GmbH &amp; Co. KG, Wien 2025</a:t>
            </a:r>
            <a:br>
              <a:rPr lang="de-DE" altLang="de-DE" sz="1200" dirty="0">
                <a:latin typeface="Arial" panose="020B0604020202020204" pitchFamily="34" charset="0"/>
                <a:cs typeface="Arial" panose="020B0604020202020204" pitchFamily="34" charset="0"/>
              </a:rPr>
            </a:br>
            <a:r>
              <a:rPr lang="de-DE" altLang="de-DE" sz="1200" dirty="0">
                <a:latin typeface="Arial" panose="020B0604020202020204" pitchFamily="34" charset="0"/>
                <a:cs typeface="Arial" panose="020B0604020202020204" pitchFamily="34" charset="0"/>
              </a:rPr>
              <a:t>Redaktion und Herstellung: Dr. Marion Reich, Wien</a:t>
            </a:r>
            <a:br>
              <a:rPr lang="de-DE" altLang="de-DE" sz="1200" dirty="0">
                <a:latin typeface="Arial" panose="020B0604020202020204" pitchFamily="34" charset="0"/>
                <a:cs typeface="Arial" panose="020B0604020202020204" pitchFamily="34" charset="0"/>
              </a:rPr>
            </a:br>
            <a:r>
              <a:rPr lang="de-DE" altLang="de-DE" sz="1200" dirty="0">
                <a:latin typeface="Arial" panose="020B0604020202020204" pitchFamily="34" charset="0"/>
              </a:rPr>
              <a:t>Grafiknachweis: Dr. Michel Fleck, Wien</a:t>
            </a:r>
          </a:p>
          <a:p>
            <a:pPr eaLnBrk="1" hangingPunct="1">
              <a:spcBef>
                <a:spcPct val="0"/>
              </a:spcBef>
              <a:buClrTx/>
              <a:buFontTx/>
              <a:buNone/>
            </a:pPr>
            <a:endParaRPr lang="de-DE" altLang="de-DE" sz="1200" dirty="0">
              <a:latin typeface="Arial" panose="020B0604020202020204" pitchFamily="34" charset="0"/>
              <a:cs typeface="Arial" panose="020B0604020202020204" pitchFamily="34" charset="0"/>
            </a:endParaRPr>
          </a:p>
          <a:p>
            <a:pPr eaLnBrk="1" hangingPunct="1">
              <a:spcBef>
                <a:spcPct val="0"/>
              </a:spcBef>
              <a:buClrTx/>
              <a:buFontTx/>
              <a:buNone/>
            </a:pPr>
            <a:r>
              <a:rPr lang="de-DE" altLang="de-DE" sz="1200" dirty="0">
                <a:latin typeface="Arial" panose="020B0604020202020204" pitchFamily="34" charset="0"/>
                <a:cs typeface="Arial" panose="020B0604020202020204" pitchFamily="34" charset="0"/>
              </a:rPr>
              <a:t>Alle Rechte vorbehalten.</a:t>
            </a:r>
          </a:p>
          <a:p>
            <a:pPr eaLnBrk="1" hangingPunct="1">
              <a:spcBef>
                <a:spcPct val="0"/>
              </a:spcBef>
              <a:buClrTx/>
              <a:buFontTx/>
              <a:buNone/>
            </a:pPr>
            <a:r>
              <a:rPr lang="de-DE" altLang="de-DE" sz="1200" dirty="0">
                <a:latin typeface="Arial" panose="020B0604020202020204" pitchFamily="34" charset="0"/>
              </a:rPr>
              <a:t>www.oebv.at</a:t>
            </a:r>
          </a:p>
          <a:p>
            <a:pPr eaLnBrk="1" hangingPunct="1">
              <a:spcBef>
                <a:spcPct val="0"/>
              </a:spcBef>
              <a:buClrTx/>
              <a:buFontTx/>
              <a:buNone/>
            </a:pPr>
            <a:endParaRPr lang="de-DE" altLang="de-DE" sz="1200" dirty="0">
              <a:latin typeface="Arial" panose="020B0604020202020204" pitchFamily="34" charset="0"/>
            </a:endParaRPr>
          </a:p>
          <a:p>
            <a:pPr eaLnBrk="1" hangingPunct="1">
              <a:spcBef>
                <a:spcPct val="0"/>
              </a:spcBef>
              <a:buClrTx/>
              <a:buFontTx/>
              <a:buNone/>
            </a:pPr>
            <a:endParaRPr lang="de-DE" altLang="de-DE" sz="1200" dirty="0">
              <a:latin typeface="Arial" panose="020B0604020202020204" pitchFamily="34" charset="0"/>
            </a:endParaRPr>
          </a:p>
          <a:p>
            <a:pPr eaLnBrk="1" hangingPunct="1">
              <a:spcBef>
                <a:spcPct val="0"/>
              </a:spcBef>
              <a:buClrTx/>
              <a:buFontTx/>
              <a:buNone/>
            </a:pPr>
            <a:endParaRPr lang="de-DE" altLang="de-DE" sz="1200" dirty="0">
              <a:latin typeface="Arial" panose="020B0604020202020204" pitchFamily="34" charset="0"/>
            </a:endParaRPr>
          </a:p>
          <a:p>
            <a:pPr eaLnBrk="1" hangingPunct="1">
              <a:spcBef>
                <a:spcPct val="0"/>
              </a:spcBef>
              <a:buClrTx/>
              <a:buFontTx/>
              <a:buNone/>
            </a:pPr>
            <a:endParaRPr lang="de-DE" altLang="de-DE" sz="1200" dirty="0">
              <a:latin typeface="Arial" panose="020B0604020202020204" pitchFamily="34" charset="0"/>
            </a:endParaRPr>
          </a:p>
          <a:p>
            <a:pPr eaLnBrk="1" hangingPunct="1">
              <a:spcBef>
                <a:spcPct val="0"/>
              </a:spcBef>
              <a:buClrTx/>
              <a:buFontTx/>
              <a:buNone/>
            </a:pPr>
            <a:r>
              <a:rPr lang="de-DE" altLang="de-DE" sz="1200" dirty="0">
                <a:latin typeface="Arial" panose="020B0604020202020204" pitchFamily="34" charset="0"/>
              </a:rPr>
              <a:t>Das Werk und seine Teile sind urheberrechtlich geschützt. Der Verlag gewährt das Recht des Downloads und des Einsatzes im Unterricht. Das Herauslösen, Kopieren und Bearbeiten von Daten jeder Art ist untersagt. Das Ausdrucken und Anfertigen von Kopien ist ausschließlich für den eigenen Unterrichts-gebrauch gestattet. Urhebervermerke, Seriennummern sowie sonstige der Programmidentifikation dienende Merkmale dürfen nicht entfernt oder geändert werden. Weder das Werk noch seine Teile dürfen in ein Netzwerk gestellt oder über das Internet weiter verbreitet oder veräußert werden.</a:t>
            </a:r>
          </a:p>
          <a:p>
            <a:pPr eaLnBrk="1" hangingPunct="1">
              <a:spcBef>
                <a:spcPct val="0"/>
              </a:spcBef>
              <a:buClrTx/>
              <a:buFontTx/>
              <a:buNone/>
            </a:pPr>
            <a:endParaRPr lang="de-DE" altLang="de-DE" sz="1200" dirty="0">
              <a:latin typeface="Arial" panose="020B0604020202020204" pitchFamily="34" charset="0"/>
            </a:endParaRPr>
          </a:p>
          <a:p>
            <a:pPr eaLnBrk="1" hangingPunct="1">
              <a:spcBef>
                <a:spcPct val="0"/>
              </a:spcBef>
              <a:buClrTx/>
              <a:buFontTx/>
              <a:buNone/>
            </a:pPr>
            <a:r>
              <a:rPr lang="de-DE" altLang="de-DE" sz="1200" dirty="0">
                <a:latin typeface="Arial" panose="020B0604020202020204" pitchFamily="34" charset="0"/>
              </a:rPr>
              <a:t>Jede Nutzung in anderen als den genannten Fällen bedarf der vorherigen schriftlichen Einwilligung des Verlages.</a:t>
            </a:r>
          </a:p>
        </p:txBody>
      </p:sp>
      <p:sp>
        <p:nvSpPr>
          <p:cNvPr id="8197" name="AutoShape 5">
            <a:hlinkClick r:id="" action="ppaction://hlinkshowjump?jump=lastslideviewed" highlightClick="1"/>
            <a:extLst>
              <a:ext uri="{FF2B5EF4-FFF2-40B4-BE49-F238E27FC236}">
                <a16:creationId xmlns:a16="http://schemas.microsoft.com/office/drawing/2014/main" id="{DD7ED341-88AC-E434-4F7B-3F5F5498A3E0}"/>
              </a:ext>
            </a:extLst>
          </p:cNvPr>
          <p:cNvSpPr>
            <a:spLocks noChangeArrowheads="1"/>
          </p:cNvSpPr>
          <p:nvPr/>
        </p:nvSpPr>
        <p:spPr bwMode="auto">
          <a:xfrm>
            <a:off x="539750" y="5876925"/>
            <a:ext cx="287338" cy="287338"/>
          </a:xfrm>
          <a:prstGeom prst="actionButtonReturn">
            <a:avLst/>
          </a:prstGeom>
          <a:solidFill>
            <a:srgbClr val="54A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8198" name="Rectangle 6">
            <a:extLst>
              <a:ext uri="{FF2B5EF4-FFF2-40B4-BE49-F238E27FC236}">
                <a16:creationId xmlns:a16="http://schemas.microsoft.com/office/drawing/2014/main" id="{467131A5-5301-8949-2052-5CBFADB8CACC}"/>
              </a:ext>
            </a:extLst>
          </p:cNvPr>
          <p:cNvSpPr>
            <a:spLocks noChangeArrowheads="1"/>
          </p:cNvSpPr>
          <p:nvPr/>
        </p:nvSpPr>
        <p:spPr bwMode="auto">
          <a:xfrm>
            <a:off x="466725" y="692150"/>
            <a:ext cx="3744913"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lnSpc>
                <a:spcPct val="80000"/>
              </a:lnSpc>
            </a:pPr>
            <a:r>
              <a:rPr lang="de-DE" altLang="de-DE" sz="1100" dirty="0"/>
              <a:t> </a:t>
            </a:r>
            <a:endParaRPr lang="de-DE" altLang="de-DE" sz="1100" b="1" dirty="0"/>
          </a:p>
          <a:p>
            <a:pPr eaLnBrk="1" hangingPunct="1">
              <a:spcBef>
                <a:spcPct val="0"/>
              </a:spcBef>
              <a:buClrTx/>
              <a:buFontTx/>
              <a:buNone/>
            </a:pPr>
            <a:r>
              <a:rPr lang="de-DE" altLang="de-DE" sz="1200" b="1" dirty="0">
                <a:latin typeface="Arial" panose="020B0604020202020204" pitchFamily="34" charset="0"/>
              </a:rPr>
              <a:t>Hinweise zum Einsatz</a:t>
            </a:r>
          </a:p>
          <a:p>
            <a:pPr eaLnBrk="1" hangingPunct="1">
              <a:lnSpc>
                <a:spcPct val="80000"/>
              </a:lnSpc>
              <a:buClr>
                <a:schemeClr val="tx1"/>
              </a:buClr>
              <a:buFontTx/>
              <a:buChar char="•"/>
            </a:pPr>
            <a:r>
              <a:rPr lang="de-DE" altLang="de-DE" sz="1200" dirty="0">
                <a:latin typeface="Arial" panose="020B0604020202020204" pitchFamily="34" charset="0"/>
              </a:rPr>
              <a:t> Die Folie „Schrittweiser Aufbau des Tafelbildes“ ermöglicht ein Vorgehen in Schritten mit der Maustaste, die Folie wird entwickelnd nach Klick aufgebaut.</a:t>
            </a:r>
          </a:p>
          <a:p>
            <a:pPr eaLnBrk="1" hangingPunct="1">
              <a:lnSpc>
                <a:spcPct val="80000"/>
              </a:lnSpc>
              <a:buClr>
                <a:schemeClr val="tx1"/>
              </a:buClr>
              <a:buFontTx/>
              <a:buChar char="•"/>
            </a:pPr>
            <a:r>
              <a:rPr lang="de-DE" altLang="de-DE" sz="1200" dirty="0">
                <a:latin typeface="Arial" panose="020B0604020202020204" pitchFamily="34" charset="0"/>
              </a:rPr>
              <a:t> Die Folie „Vollständige Ansicht“ erscheint sofort als Vollbild.</a:t>
            </a:r>
          </a:p>
          <a:p>
            <a:pPr eaLnBrk="1" hangingPunct="1">
              <a:lnSpc>
                <a:spcPct val="80000"/>
              </a:lnSpc>
              <a:buClr>
                <a:schemeClr val="tx1"/>
              </a:buClr>
              <a:buFontTx/>
              <a:buChar char="•"/>
            </a:pPr>
            <a:r>
              <a:rPr lang="de-DE" altLang="de-DE" sz="1200" dirty="0">
                <a:latin typeface="Arial" panose="020B0604020202020204" pitchFamily="34" charset="0"/>
              </a:rPr>
              <a:t> Die letzte Folie „Zum Ausfüllen“ gibt nur ein Gerüst vor, das Sie ausfüllen können: entweder auf eine OHP-Folie kopiert oder mit Hilfe des Whiteboards und der Stiftfunktion in </a:t>
            </a:r>
            <a:r>
              <a:rPr lang="de-DE" altLang="de-DE" sz="1200" dirty="0" err="1">
                <a:latin typeface="Arial" panose="020B0604020202020204" pitchFamily="34" charset="0"/>
              </a:rPr>
              <a:t>Powerpoint</a:t>
            </a:r>
            <a:r>
              <a:rPr lang="de-DE" altLang="de-DE" sz="1200" dirty="0">
                <a:latin typeface="Arial" panose="020B0604020202020204" pitchFamily="34" charset="0"/>
              </a:rPr>
              <a:t>. Oder Sie drucken die Folie einfach aus und beschriften sie dann.</a:t>
            </a:r>
          </a:p>
          <a:p>
            <a:pPr eaLnBrk="1" hangingPunct="1">
              <a:lnSpc>
                <a:spcPct val="80000"/>
              </a:lnSpc>
              <a:buFontTx/>
              <a:buChar char="-"/>
            </a:pPr>
            <a:endParaRPr lang="de-DE" altLang="de-DE" sz="1200" dirty="0">
              <a:latin typeface="Arial" panose="020B0604020202020204" pitchFamily="34" charset="0"/>
            </a:endParaRPr>
          </a:p>
          <a:p>
            <a:pPr eaLnBrk="1" hangingPunct="1">
              <a:lnSpc>
                <a:spcPct val="80000"/>
              </a:lnSpc>
              <a:buFontTx/>
              <a:buNone/>
            </a:pPr>
            <a:r>
              <a:rPr lang="de-DE" altLang="de-DE" sz="1200" dirty="0">
                <a:latin typeface="Arial" panose="020B0604020202020204" pitchFamily="34" charset="0"/>
              </a:rPr>
              <a:t>Wir wünschen Ihnen einen erfolgreichen Unterricht!</a:t>
            </a:r>
          </a:p>
          <a:p>
            <a:pPr eaLnBrk="1" hangingPunct="1">
              <a:lnSpc>
                <a:spcPct val="80000"/>
              </a:lnSpc>
            </a:pPr>
            <a:endParaRPr lang="de-DE" altLang="de-DE" sz="1200" dirty="0">
              <a:latin typeface="Arial" panose="020B0604020202020204" pitchFamily="34" charset="0"/>
            </a:endParaRPr>
          </a:p>
          <a:p>
            <a:pPr eaLnBrk="1" hangingPunct="1">
              <a:lnSpc>
                <a:spcPct val="80000"/>
              </a:lnSpc>
            </a:pPr>
            <a:endParaRPr lang="de-DE" altLang="de-DE" sz="1200" dirty="0">
              <a:latin typeface="Arial" panose="020B0604020202020204" pitchFamily="34" charset="0"/>
            </a:endParaRPr>
          </a:p>
          <a:p>
            <a:pPr eaLnBrk="1" hangingPunct="1">
              <a:lnSpc>
                <a:spcPct val="80000"/>
              </a:lnSpc>
            </a:pPr>
            <a:endParaRPr lang="de-DE" altLang="de-DE" sz="1200" dirty="0">
              <a:latin typeface="Arial" panose="020B0604020202020204" pitchFamily="34" charset="0"/>
            </a:endParaRPr>
          </a:p>
        </p:txBody>
      </p:sp>
      <p:pic>
        <p:nvPicPr>
          <p:cNvPr id="8199" name="Picture 2">
            <a:extLst>
              <a:ext uri="{FF2B5EF4-FFF2-40B4-BE49-F238E27FC236}">
                <a16:creationId xmlns:a16="http://schemas.microsoft.com/office/drawing/2014/main" id="{B4133924-8D56-D9AA-7F4A-A6532F3E53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6550" y="5300663"/>
            <a:ext cx="10287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sld>
</file>

<file path=ppt/theme/theme1.xml><?xml version="1.0" encoding="utf-8"?>
<a:theme xmlns:a="http://schemas.openxmlformats.org/drawingml/2006/main" name="BioTOP 3">
  <a:themeElements>
    <a:clrScheme name="BioTOP 3 7">
      <a:dk1>
        <a:srgbClr val="000000"/>
      </a:dk1>
      <a:lt1>
        <a:srgbClr val="FF9900"/>
      </a:lt1>
      <a:dk2>
        <a:srgbClr val="000000"/>
      </a:dk2>
      <a:lt2>
        <a:srgbClr val="800000"/>
      </a:lt2>
      <a:accent1>
        <a:srgbClr val="FF5050"/>
      </a:accent1>
      <a:accent2>
        <a:srgbClr val="CC3300"/>
      </a:accent2>
      <a:accent3>
        <a:srgbClr val="FFCAAA"/>
      </a:accent3>
      <a:accent4>
        <a:srgbClr val="000000"/>
      </a:accent4>
      <a:accent5>
        <a:srgbClr val="FFB3B3"/>
      </a:accent5>
      <a:accent6>
        <a:srgbClr val="B92D00"/>
      </a:accent6>
      <a:hlink>
        <a:srgbClr val="000000"/>
      </a:hlink>
      <a:folHlink>
        <a:srgbClr val="000000"/>
      </a:folHlink>
    </a:clrScheme>
    <a:fontScheme name="Wettbewerb">
      <a:majorFont>
        <a:latin typeface="Arial"/>
        <a:ea typeface=""/>
        <a:cs typeface=""/>
      </a:majorFont>
      <a:minorFont>
        <a:latin typeface="PoloST11KBuch"/>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defRPr kumimoji="0" lang="de-DE" sz="3800" b="0"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defRPr kumimoji="0" lang="de-DE" sz="3800" b="0" i="0" u="none" strike="noStrike" cap="none" normalizeH="0" baseline="0" smtClean="0">
            <a:ln>
              <a:noFill/>
            </a:ln>
            <a:solidFill>
              <a:srgbClr val="000000"/>
            </a:solidFill>
            <a:effectLst/>
            <a:latin typeface="Arial" charset="0"/>
          </a:defRPr>
        </a:defPPr>
      </a:lstStyle>
    </a:lnDef>
  </a:objectDefaults>
  <a:extraClrSchemeLst>
    <a:extraClrScheme>
      <a:clrScheme name="Wettbewerb 1">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Wettbewerb 2">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333399"/>
        </a:hlink>
        <a:folHlink>
          <a:srgbClr val="FFCC00"/>
        </a:folHlink>
      </a:clrScheme>
      <a:clrMap bg1="dk2" tx1="lt1" bg2="dk1" tx2="lt2" accent1="accent1" accent2="accent2" accent3="accent3" accent4="accent4" accent5="accent5" accent6="accent6" hlink="hlink" folHlink="folHlink"/>
    </a:extraClrScheme>
    <a:extraClrScheme>
      <a:clrScheme name="Wettbewerb 3">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FF9900"/>
        </a:hlink>
        <a:folHlink>
          <a:srgbClr val="FF9900"/>
        </a:folHlink>
      </a:clrScheme>
      <a:clrMap bg1="dk2" tx1="lt1" bg2="dk1" tx2="lt2" accent1="accent1" accent2="accent2" accent3="accent3" accent4="accent4" accent5="accent5" accent6="accent6" hlink="hlink" folHlink="folHlink"/>
    </a:extraClrScheme>
    <a:extraClrScheme>
      <a:clrScheme name="Wettbewerb 4">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000000"/>
        </a:hlink>
        <a:folHlink>
          <a:srgbClr val="FF9900"/>
        </a:folHlink>
      </a:clrScheme>
      <a:clrMap bg1="dk2" tx1="lt1" bg2="dk1" tx2="lt2" accent1="accent1" accent2="accent2" accent3="accent3" accent4="accent4" accent5="accent5" accent6="accent6" hlink="hlink" folHlink="folHlink"/>
    </a:extraClrScheme>
    <a:extraClrScheme>
      <a:clrScheme name="Wettbewerb 5">
        <a:dk1>
          <a:srgbClr val="000000"/>
        </a:dk1>
        <a:lt1>
          <a:srgbClr val="FF9900"/>
        </a:lt1>
        <a:dk2>
          <a:srgbClr val="FFFF99"/>
        </a:dk2>
        <a:lt2>
          <a:srgbClr val="800000"/>
        </a:lt2>
        <a:accent1>
          <a:srgbClr val="FF5050"/>
        </a:accent1>
        <a:accent2>
          <a:srgbClr val="CC3300"/>
        </a:accent2>
        <a:accent3>
          <a:srgbClr val="FFCAAA"/>
        </a:accent3>
        <a:accent4>
          <a:srgbClr val="000000"/>
        </a:accent4>
        <a:accent5>
          <a:srgbClr val="FFB3B3"/>
        </a:accent5>
        <a:accent6>
          <a:srgbClr val="B92D00"/>
        </a:accent6>
        <a:hlink>
          <a:srgbClr val="000000"/>
        </a:hlink>
        <a:folHlink>
          <a:srgbClr val="000000"/>
        </a:folHlink>
      </a:clrScheme>
      <a:clrMap bg1="lt1" tx1="dk1" bg2="lt2" tx2="dk2" accent1="accent1" accent2="accent2" accent3="accent3" accent4="accent4" accent5="accent5" accent6="accent6" hlink="hlink" folHlink="folHlink"/>
    </a:extraClrScheme>
    <a:extraClrScheme>
      <a:clrScheme name="Wettbewerb 6">
        <a:dk1>
          <a:srgbClr val="000000"/>
        </a:dk1>
        <a:lt1>
          <a:srgbClr val="FF9900"/>
        </a:lt1>
        <a:dk2>
          <a:srgbClr val="000000"/>
        </a:dk2>
        <a:lt2>
          <a:srgbClr val="800000"/>
        </a:lt2>
        <a:accent1>
          <a:srgbClr val="FF5050"/>
        </a:accent1>
        <a:accent2>
          <a:srgbClr val="CC3300"/>
        </a:accent2>
        <a:accent3>
          <a:srgbClr val="FFCAAA"/>
        </a:accent3>
        <a:accent4>
          <a:srgbClr val="000000"/>
        </a:accent4>
        <a:accent5>
          <a:srgbClr val="FFB3B3"/>
        </a:accent5>
        <a:accent6>
          <a:srgbClr val="B92D00"/>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BioTOP 3 1">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BioTOP 3 2">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333399"/>
        </a:hlink>
        <a:folHlink>
          <a:srgbClr val="FFCC00"/>
        </a:folHlink>
      </a:clrScheme>
      <a:clrMap bg1="dk2" tx1="lt1" bg2="dk1" tx2="lt2" accent1="accent1" accent2="accent2" accent3="accent3" accent4="accent4" accent5="accent5" accent6="accent6" hlink="hlink" folHlink="folHlink"/>
    </a:extraClrScheme>
    <a:extraClrScheme>
      <a:clrScheme name="BioTOP 3 3">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FF9900"/>
        </a:hlink>
        <a:folHlink>
          <a:srgbClr val="FF9900"/>
        </a:folHlink>
      </a:clrScheme>
      <a:clrMap bg1="dk2" tx1="lt1" bg2="dk1" tx2="lt2" accent1="accent1" accent2="accent2" accent3="accent3" accent4="accent4" accent5="accent5" accent6="accent6" hlink="hlink" folHlink="folHlink"/>
    </a:extraClrScheme>
    <a:extraClrScheme>
      <a:clrScheme name="BioTOP 3 4">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000000"/>
        </a:hlink>
        <a:folHlink>
          <a:srgbClr val="FF9900"/>
        </a:folHlink>
      </a:clrScheme>
      <a:clrMap bg1="dk2" tx1="lt1" bg2="dk1" tx2="lt2" accent1="accent1" accent2="accent2" accent3="accent3" accent4="accent4" accent5="accent5" accent6="accent6" hlink="hlink" folHlink="folHlink"/>
    </a:extraClrScheme>
    <a:extraClrScheme>
      <a:clrScheme name="BioTOP 3 5">
        <a:dk1>
          <a:srgbClr val="000000"/>
        </a:dk1>
        <a:lt1>
          <a:srgbClr val="FF9900"/>
        </a:lt1>
        <a:dk2>
          <a:srgbClr val="FFFF99"/>
        </a:dk2>
        <a:lt2>
          <a:srgbClr val="800000"/>
        </a:lt2>
        <a:accent1>
          <a:srgbClr val="FF5050"/>
        </a:accent1>
        <a:accent2>
          <a:srgbClr val="CC3300"/>
        </a:accent2>
        <a:accent3>
          <a:srgbClr val="FFCAAA"/>
        </a:accent3>
        <a:accent4>
          <a:srgbClr val="000000"/>
        </a:accent4>
        <a:accent5>
          <a:srgbClr val="FFB3B3"/>
        </a:accent5>
        <a:accent6>
          <a:srgbClr val="B92D00"/>
        </a:accent6>
        <a:hlink>
          <a:srgbClr val="000000"/>
        </a:hlink>
        <a:folHlink>
          <a:srgbClr val="000000"/>
        </a:folHlink>
      </a:clrScheme>
      <a:clrMap bg1="lt1" tx1="dk1" bg2="lt2" tx2="dk2" accent1="accent1" accent2="accent2" accent3="accent3" accent4="accent4" accent5="accent5" accent6="accent6" hlink="hlink" folHlink="folHlink"/>
    </a:extraClrScheme>
    <a:extraClrScheme>
      <a:clrScheme name="BioTOP 3 6">
        <a:dk1>
          <a:srgbClr val="000000"/>
        </a:dk1>
        <a:lt1>
          <a:srgbClr val="FF9900"/>
        </a:lt1>
        <a:dk2>
          <a:srgbClr val="000000"/>
        </a:dk2>
        <a:lt2>
          <a:srgbClr val="800000"/>
        </a:lt2>
        <a:accent1>
          <a:srgbClr val="FF5050"/>
        </a:accent1>
        <a:accent2>
          <a:srgbClr val="CC3300"/>
        </a:accent2>
        <a:accent3>
          <a:srgbClr val="FFCAAA"/>
        </a:accent3>
        <a:accent4>
          <a:srgbClr val="000000"/>
        </a:accent4>
        <a:accent5>
          <a:srgbClr val="FFB3B3"/>
        </a:accent5>
        <a:accent6>
          <a:srgbClr val="B92D00"/>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BioTOP 3 7">
        <a:dk1>
          <a:srgbClr val="000000"/>
        </a:dk1>
        <a:lt1>
          <a:srgbClr val="FF9900"/>
        </a:lt1>
        <a:dk2>
          <a:srgbClr val="000000"/>
        </a:dk2>
        <a:lt2>
          <a:srgbClr val="800000"/>
        </a:lt2>
        <a:accent1>
          <a:srgbClr val="FF5050"/>
        </a:accent1>
        <a:accent2>
          <a:srgbClr val="CC3300"/>
        </a:accent2>
        <a:accent3>
          <a:srgbClr val="FFCAAA"/>
        </a:accent3>
        <a:accent4>
          <a:srgbClr val="000000"/>
        </a:accent4>
        <a:accent5>
          <a:srgbClr val="FFB3B3"/>
        </a:accent5>
        <a:accent6>
          <a:srgbClr val="B92D00"/>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enutzerdefiniertes Design">
  <a:themeElements>
    <a:clrScheme name="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enutzerdefiniertes Design">
      <a:majorFont>
        <a:latin typeface="PoloST11KLeicht"/>
        <a:ea typeface=""/>
        <a:cs typeface=""/>
      </a:majorFont>
      <a:minorFont>
        <a:latin typeface="PoloST11KBuch"/>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defRPr kumimoji="0" lang="de-DE" sz="3800" b="0"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defRPr kumimoji="0" lang="de-DE" sz="3800" b="0" i="0" u="none" strike="noStrike" cap="none" normalizeH="0" baseline="0" smtClean="0">
            <a:ln>
              <a:noFill/>
            </a:ln>
            <a:solidFill>
              <a:srgbClr val="000000"/>
            </a:solidFill>
            <a:effectLst/>
            <a:latin typeface="Arial" charset="0"/>
          </a:defRPr>
        </a:defPPr>
      </a:lstStyle>
    </a:lnDef>
  </a:objectDefaults>
  <a:extraClrSchemeLst>
    <a:extraClrScheme>
      <a:clrScheme name="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enutzerdefiniertes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enutzerdefiniertes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enutzerdefiniertes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enutzerdefiniertes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enutzerdefiniertes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enutzerdefiniertes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enutzerdefiniertes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enutzerdefiniertes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enutzerdefiniertes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enutzerdefiniertes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enutzerdefiniertes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enutzerdefiniertes Design 13">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333399"/>
        </a:hlink>
        <a:folHlink>
          <a:srgbClr val="FFCC00"/>
        </a:folHlink>
      </a:clrScheme>
      <a:clrMap bg1="dk2" tx1="lt1" bg2="dk1" tx2="lt2" accent1="accent1" accent2="accent2" accent3="accent3" accent4="accent4" accent5="accent5" accent6="accent6" hlink="hlink" folHlink="folHlink"/>
    </a:extraClrScheme>
    <a:extraClrScheme>
      <a:clrScheme name="Benutzerdefiniertes Design 14">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FF9900"/>
        </a:hlink>
        <a:folHlink>
          <a:srgbClr val="FF9900"/>
        </a:folHlink>
      </a:clrScheme>
      <a:clrMap bg1="dk2" tx1="lt1" bg2="dk1" tx2="lt2" accent1="accent1" accent2="accent2" accent3="accent3" accent4="accent4" accent5="accent5" accent6="accent6" hlink="hlink" folHlink="folHlink"/>
    </a:extraClrScheme>
    <a:extraClrScheme>
      <a:clrScheme name="Benutzerdefiniertes Design 15">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000000"/>
        </a:hlink>
        <a:folHlink>
          <a:srgbClr val="FF9900"/>
        </a:folHlink>
      </a:clrScheme>
      <a:clrMap bg1="dk2" tx1="lt1" bg2="dk1" tx2="lt2" accent1="accent1" accent2="accent2" accent3="accent3" accent4="accent4" accent5="accent5" accent6="accent6" hlink="hlink" folHlink="folHlink"/>
    </a:extraClrScheme>
    <a:extraClrScheme>
      <a:clrScheme name="Benutzerdefiniertes Design 16">
        <a:dk1>
          <a:srgbClr val="000000"/>
        </a:dk1>
        <a:lt1>
          <a:srgbClr val="FF9900"/>
        </a:lt1>
        <a:dk2>
          <a:srgbClr val="FFFF99"/>
        </a:dk2>
        <a:lt2>
          <a:srgbClr val="800000"/>
        </a:lt2>
        <a:accent1>
          <a:srgbClr val="FF5050"/>
        </a:accent1>
        <a:accent2>
          <a:srgbClr val="CC3300"/>
        </a:accent2>
        <a:accent3>
          <a:srgbClr val="FFCAAA"/>
        </a:accent3>
        <a:accent4>
          <a:srgbClr val="000000"/>
        </a:accent4>
        <a:accent5>
          <a:srgbClr val="FFB3B3"/>
        </a:accent5>
        <a:accent6>
          <a:srgbClr val="B92D00"/>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ioTOP  3 7">
    <a:dk1>
      <a:srgbClr val="000000"/>
    </a:dk1>
    <a:lt1>
      <a:srgbClr val="FF9900"/>
    </a:lt1>
    <a:dk2>
      <a:srgbClr val="000000"/>
    </a:dk2>
    <a:lt2>
      <a:srgbClr val="800000"/>
    </a:lt2>
    <a:accent1>
      <a:srgbClr val="FF5050"/>
    </a:accent1>
    <a:accent2>
      <a:srgbClr val="CC3300"/>
    </a:accent2>
    <a:accent3>
      <a:srgbClr val="FFCAAA"/>
    </a:accent3>
    <a:accent4>
      <a:srgbClr val="000000"/>
    </a:accent4>
    <a:accent5>
      <a:srgbClr val="FFB3B3"/>
    </a:accent5>
    <a:accent6>
      <a:srgbClr val="B92D00"/>
    </a:accent6>
    <a:hlink>
      <a:srgbClr val="000000"/>
    </a:hlink>
    <a:folHlink>
      <a:srgbClr val="000000"/>
    </a:folHlink>
  </a:clrScheme>
</a:themeOverride>
</file>

<file path=docProps/app.xml><?xml version="1.0" encoding="utf-8"?>
<Properties xmlns="http://schemas.openxmlformats.org/officeDocument/2006/extended-properties" xmlns:vt="http://schemas.openxmlformats.org/officeDocument/2006/docPropsVTypes">
  <Template>070327_EMFR</Template>
  <TotalTime>0</TotalTime>
  <Words>312</Words>
  <Application>Microsoft Office PowerPoint</Application>
  <PresentationFormat>Bildschirmpräsentation (4:3)</PresentationFormat>
  <Paragraphs>70</Paragraphs>
  <Slides>5</Slides>
  <Notes>1</Notes>
  <HiddenSlides>0</HiddenSlides>
  <MMClips>0</MMClips>
  <ScaleCrop>false</ScaleCrop>
  <HeadingPairs>
    <vt:vector size="6" baseType="variant">
      <vt:variant>
        <vt:lpstr>Verwendete Schriftarten</vt:lpstr>
      </vt:variant>
      <vt:variant>
        <vt:i4>4</vt:i4>
      </vt:variant>
      <vt:variant>
        <vt:lpstr>Design</vt:lpstr>
      </vt:variant>
      <vt:variant>
        <vt:i4>2</vt:i4>
      </vt:variant>
      <vt:variant>
        <vt:lpstr>Folientitel</vt:lpstr>
      </vt:variant>
      <vt:variant>
        <vt:i4>5</vt:i4>
      </vt:variant>
    </vt:vector>
  </HeadingPairs>
  <TitlesOfParts>
    <vt:vector size="11" baseType="lpstr">
      <vt:lpstr>Arial</vt:lpstr>
      <vt:lpstr>PoloST11KBuch</vt:lpstr>
      <vt:lpstr>PoloST11KLeicht</vt:lpstr>
      <vt:lpstr>Wingdings</vt:lpstr>
      <vt:lpstr>BioTOP 3</vt:lpstr>
      <vt:lpstr>Benutzerdefiniertes Design</vt:lpstr>
      <vt:lpstr>PowerPoint-Präsentation</vt:lpstr>
      <vt:lpstr>Körperbau eines Schwamms</vt:lpstr>
      <vt:lpstr>Körperbau eines Schwamms</vt:lpstr>
      <vt:lpstr>Körperbau eines Schwamms</vt:lpstr>
      <vt:lpstr>Tafelbildinfo</vt:lpstr>
    </vt:vector>
  </TitlesOfParts>
  <Company>Österreichischer Bundesverlag Schulbuch GmbH, Wien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Körperbau eines Regenwurms</dc:title>
  <dc:creator>Sabrina</dc:creator>
  <cp:lastModifiedBy>Sabrina</cp:lastModifiedBy>
  <cp:revision>237</cp:revision>
  <dcterms:created xsi:type="dcterms:W3CDTF">2008-04-29T08:40:23Z</dcterms:created>
  <dcterms:modified xsi:type="dcterms:W3CDTF">2025-01-03T09:36:14Z</dcterms:modified>
</cp:coreProperties>
</file>