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Eroberungen </a:t>
            </a:r>
            <a:r>
              <a:rPr lang="de-DE" altLang="de-DE" sz="3800" dirty="0">
                <a:solidFill>
                  <a:srgbClr val="333333"/>
                </a:solidFill>
                <a:latin typeface="Calibri" panose="020F0502020204030204" pitchFamily="34" charset="0"/>
              </a:rPr>
              <a:t>– die Verlierer</a:t>
            </a:r>
          </a:p>
        </p:txBody>
      </p:sp>
      <p:sp>
        <p:nvSpPr>
          <p:cNvPr id="3" name="Text Box 10">
            <a:extLst>
              <a:ext uri="{FF2B5EF4-FFF2-40B4-BE49-F238E27FC236}">
                <a16:creationId xmlns:a16="http://schemas.microsoft.com/office/drawing/2014/main" id="{AA1BEC24-FB41-DCDE-FE8C-E718BDA51969}"/>
              </a:ext>
            </a:extLst>
          </p:cNvPr>
          <p:cNvSpPr txBox="1">
            <a:spLocks noChangeArrowheads="1"/>
          </p:cNvSpPr>
          <p:nvPr/>
        </p:nvSpPr>
        <p:spPr bwMode="auto">
          <a:xfrm>
            <a:off x="945472" y="1575555"/>
            <a:ext cx="73437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Europäer erobern Amerika</a:t>
            </a:r>
          </a:p>
        </p:txBody>
      </p:sp>
      <p:sp>
        <p:nvSpPr>
          <p:cNvPr id="4" name="Pfeil nach unten 12">
            <a:extLst>
              <a:ext uri="{FF2B5EF4-FFF2-40B4-BE49-F238E27FC236}">
                <a16:creationId xmlns:a16="http://schemas.microsoft.com/office/drawing/2014/main" id="{D79DECAD-FB0E-2E32-898A-2E2980D279EC}"/>
              </a:ext>
            </a:extLst>
          </p:cNvPr>
          <p:cNvSpPr>
            <a:spLocks noChangeArrowheads="1"/>
          </p:cNvSpPr>
          <p:nvPr/>
        </p:nvSpPr>
        <p:spPr bwMode="auto">
          <a:xfrm>
            <a:off x="4377679" y="2250892"/>
            <a:ext cx="288925" cy="360362"/>
          </a:xfrm>
          <a:prstGeom prst="downArrow">
            <a:avLst>
              <a:gd name="adj1" fmla="val 50000"/>
              <a:gd name="adj2" fmla="val 49855"/>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dirty="0"/>
          </a:p>
        </p:txBody>
      </p:sp>
      <p:sp>
        <p:nvSpPr>
          <p:cNvPr id="5" name="Text Box 10">
            <a:extLst>
              <a:ext uri="{FF2B5EF4-FFF2-40B4-BE49-F238E27FC236}">
                <a16:creationId xmlns:a16="http://schemas.microsoft.com/office/drawing/2014/main" id="{CC7FB8F0-0A6C-FF81-8739-077DAE7B8A1F}"/>
              </a:ext>
            </a:extLst>
          </p:cNvPr>
          <p:cNvSpPr txBox="1">
            <a:spLocks noChangeArrowheads="1"/>
          </p:cNvSpPr>
          <p:nvPr/>
        </p:nvSpPr>
        <p:spPr bwMode="auto">
          <a:xfrm>
            <a:off x="932065" y="2692890"/>
            <a:ext cx="73437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Suche nach Gold</a:t>
            </a:r>
          </a:p>
        </p:txBody>
      </p:sp>
      <p:sp>
        <p:nvSpPr>
          <p:cNvPr id="6" name="Text Box 10">
            <a:extLst>
              <a:ext uri="{FF2B5EF4-FFF2-40B4-BE49-F238E27FC236}">
                <a16:creationId xmlns:a16="http://schemas.microsoft.com/office/drawing/2014/main" id="{BA885315-6A5F-C51A-0E17-1120B8E84AA2}"/>
              </a:ext>
            </a:extLst>
          </p:cNvPr>
          <p:cNvSpPr txBox="1">
            <a:spLocks noChangeArrowheads="1"/>
          </p:cNvSpPr>
          <p:nvPr/>
        </p:nvSpPr>
        <p:spPr bwMode="auto">
          <a:xfrm>
            <a:off x="945472" y="3316424"/>
            <a:ext cx="73437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Zerstörung der Kulturen der Azteken und Inka</a:t>
            </a:r>
          </a:p>
        </p:txBody>
      </p:sp>
      <p:sp>
        <p:nvSpPr>
          <p:cNvPr id="7" name="Text Box 10">
            <a:extLst>
              <a:ext uri="{FF2B5EF4-FFF2-40B4-BE49-F238E27FC236}">
                <a16:creationId xmlns:a16="http://schemas.microsoft.com/office/drawing/2014/main" id="{7A95EF2E-9CE3-1CF6-AC38-FB8DF688DC20}"/>
              </a:ext>
            </a:extLst>
          </p:cNvPr>
          <p:cNvSpPr txBox="1">
            <a:spLocks noChangeArrowheads="1"/>
          </p:cNvSpPr>
          <p:nvPr/>
        </p:nvSpPr>
        <p:spPr bwMode="auto">
          <a:xfrm>
            <a:off x="670161" y="3949814"/>
            <a:ext cx="79928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Unterdrückung und Versklavung der Urbevölkerung</a:t>
            </a:r>
          </a:p>
        </p:txBody>
      </p:sp>
      <p:sp>
        <p:nvSpPr>
          <p:cNvPr id="9" name="Text Box 10">
            <a:extLst>
              <a:ext uri="{FF2B5EF4-FFF2-40B4-BE49-F238E27FC236}">
                <a16:creationId xmlns:a16="http://schemas.microsoft.com/office/drawing/2014/main" id="{51D48985-BE0A-3A6C-89C6-744CA267EE05}"/>
              </a:ext>
            </a:extLst>
          </p:cNvPr>
          <p:cNvSpPr txBox="1">
            <a:spLocks noChangeArrowheads="1"/>
          </p:cNvSpPr>
          <p:nvPr/>
        </p:nvSpPr>
        <p:spPr bwMode="auto">
          <a:xfrm>
            <a:off x="850253" y="4625151"/>
            <a:ext cx="73437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Sklavinnen und Sklaven aus Afrika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t>
            </a:r>
            <a:r>
              <a:rPr lang="de-DE" altLang="de-DE" sz="1100" b="0">
                <a:solidFill>
                  <a:schemeClr val="tx1"/>
                </a:solidFill>
                <a:latin typeface="Arial" charset="0"/>
                <a:cs typeface="Arial" charset="0"/>
              </a:rPr>
              <a:t>„Eroberungen </a:t>
            </a:r>
            <a:r>
              <a:rPr lang="de-DE" altLang="de-DE" sz="1100" b="0" dirty="0">
                <a:solidFill>
                  <a:schemeClr val="tx1"/>
                </a:solidFill>
                <a:latin typeface="Arial" charset="0"/>
                <a:cs typeface="Arial" charset="0"/>
              </a:rPr>
              <a:t>– die Verlierer“ auf den Seiten 86 bis 87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26</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82</cp:revision>
  <dcterms:created xsi:type="dcterms:W3CDTF">2011-07-14T19:54:09Z</dcterms:created>
  <dcterms:modified xsi:type="dcterms:W3CDTF">2022-12-12T08:48:24Z</dcterms:modified>
</cp:coreProperties>
</file>