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9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1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34FBE-FC6B-4C3E-A47F-06BFB0B8F7C4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AA518-31D7-4F85-9470-9D1521E591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29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72808" cy="365125"/>
          </a:xfrm>
        </p:spPr>
        <p:txBody>
          <a:bodyPr/>
          <a:lstStyle/>
          <a:p>
            <a:r>
              <a:rPr lang="de-AT" dirty="0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82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31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6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4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52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5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3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5035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0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40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0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0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1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4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4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771800" y="1988840"/>
            <a:ext cx="324036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AT" sz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dunst\Downloads\WWF_blau_35-blau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61048"/>
            <a:ext cx="201622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328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771800" y="1988840"/>
            <a:ext cx="324036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00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50" name="Picture 2" descr="C:\Users\dunst\Downloads\WWF_blau_35-ro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1275720" cy="5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unst\Downloads\WWF_blau_35-ro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10" y="3409728"/>
            <a:ext cx="1275720" cy="59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178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771800" y="1988840"/>
            <a:ext cx="324036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074" name="Picture 2" descr="C:\Users\dunst\Downloads\WWF_blau_35-weiss_re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80928"/>
            <a:ext cx="15138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unst\Downloads\WWF_blau_35-weiss_re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92" y="3717032"/>
            <a:ext cx="15138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unst\Downloads\WWF_blau_35-weiss_ret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998" y="4725144"/>
            <a:ext cx="1513879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178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2771800" y="1988840"/>
            <a:ext cx="324036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sz="30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4098" name="Picture 2" descr="C:\Users\dunst\Downloads\WWF_blau_35-braun_re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9144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unst\Downloads\WWF_blau_35-braun_re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9144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dunst\Downloads\WWF_blau_35-braun_re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7072"/>
            <a:ext cx="9144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unst\Downloads\WWF_blau_35-braun_ret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88" y="4437112"/>
            <a:ext cx="914400" cy="42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178222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Bildschirmpräsentation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6" baseType="lpstr"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Bliem, Silvia</dc:creator>
  <cp:lastModifiedBy>Dunst, Barbara</cp:lastModifiedBy>
  <cp:revision>7</cp:revision>
  <dcterms:created xsi:type="dcterms:W3CDTF">2016-07-22T08:15:20Z</dcterms:created>
  <dcterms:modified xsi:type="dcterms:W3CDTF">2016-11-08T10:13:41Z</dcterms:modified>
</cp:coreProperties>
</file>