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7"/>
  </p:notesMasterIdLst>
  <p:sldIdLst>
    <p:sldId id="256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00"/>
    <a:srgbClr val="9900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1518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334FBE-FC6B-4C3E-A47F-06BFB0B8F7C4}" type="datetimeFigureOut">
              <a:rPr lang="de-AT" smtClean="0"/>
              <a:t>08.11.2016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6AA518-31D7-4F85-9470-9D1521E5914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62921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Fußzeilenplatzhalter 11"/>
          <p:cNvSpPr>
            <a:spLocks noGrp="1"/>
          </p:cNvSpPr>
          <p:nvPr>
            <p:ph type="ftr" sz="quarter" idx="11"/>
          </p:nvPr>
        </p:nvSpPr>
        <p:spPr>
          <a:xfrm>
            <a:off x="899592" y="6356350"/>
            <a:ext cx="7272808" cy="365125"/>
          </a:xfrm>
        </p:spPr>
        <p:txBody>
          <a:bodyPr/>
          <a:lstStyle/>
          <a:p>
            <a:r>
              <a:rPr lang="de-AT" dirty="0" smtClean="0"/>
              <a:t>© Österreichischer Bundesverlag Schulbuch GmbH &amp; Co. KG, Wien 2016 | www.oebv.at | Tiger Tom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38298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06270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07310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04615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01581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064707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795220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048520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284092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135565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29371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67544" y="6356350"/>
            <a:ext cx="8208912" cy="365125"/>
          </a:xfrm>
        </p:spPr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 dirty="0" smtClean="0"/>
          </a:p>
        </p:txBody>
      </p:sp>
    </p:spTree>
    <p:extLst>
      <p:ext uri="{BB962C8B-B14F-4D97-AF65-F5344CB8AC3E}">
        <p14:creationId xmlns:p14="http://schemas.microsoft.com/office/powerpoint/2010/main" val="27503541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935060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894084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31087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57090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7613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37142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5417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49870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26467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02549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9F42F-B7BE-4FA5-A10D-83A3E52A708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94478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AT" smtClean="0"/>
              <a:t>© Österreichischer Bundesverlag Schulbuch GmbH &amp; Co. KG, Wien 2016 | www.oebv.at | Tiger Tom </a:t>
            </a: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1E7C0-5DA8-4225-8862-96AE291B43F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10353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4294967295"/>
          </p:nvPr>
        </p:nvSpPr>
        <p:spPr>
          <a:xfrm>
            <a:off x="2771800" y="1988840"/>
            <a:ext cx="3240360" cy="4176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AT" sz="30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de-AT" sz="30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dunst\Downloads\WWF_blau_35-blau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861048"/>
            <a:ext cx="2016224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13287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4294967295"/>
          </p:nvPr>
        </p:nvSpPr>
        <p:spPr>
          <a:xfrm>
            <a:off x="2771800" y="1988840"/>
            <a:ext cx="3240360" cy="4176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AT" sz="30000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2050" name="Picture 2" descr="C:\Users\dunst\Downloads\WWF_blau_35-rot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005064"/>
            <a:ext cx="1275720" cy="595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dunst\Downloads\WWF_blau_35-rot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210" y="3409728"/>
            <a:ext cx="1275720" cy="595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221782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4294967295"/>
          </p:nvPr>
        </p:nvSpPr>
        <p:spPr>
          <a:xfrm>
            <a:off x="2771800" y="1988840"/>
            <a:ext cx="3240360" cy="4176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AT" sz="300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3074" name="Picture 2" descr="C:\Users\dunst\Downloads\WWF_blau_35-weiss_ret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780928"/>
            <a:ext cx="1513879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dunst\Downloads\WWF_blau_35-weiss_ret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292" y="3717032"/>
            <a:ext cx="1513879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dunst\Downloads\WWF_blau_35-weiss_ret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998" y="4725144"/>
            <a:ext cx="1513879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221782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4294967295"/>
          </p:nvPr>
        </p:nvSpPr>
        <p:spPr>
          <a:xfrm>
            <a:off x="2771800" y="1988840"/>
            <a:ext cx="3240360" cy="4176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AT" sz="30000" dirty="0">
                <a:solidFill>
                  <a:srgbClr val="99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pic>
        <p:nvPicPr>
          <p:cNvPr id="4098" name="Picture 2" descr="C:\Users\dunst\Downloads\WWF_blau_35-braun_ret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212976"/>
            <a:ext cx="914400" cy="427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dunst\Downloads\WWF_blau_35-braun_ret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501008"/>
            <a:ext cx="914400" cy="427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dunst\Downloads\WWF_blau_35-braun_ret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077072"/>
            <a:ext cx="914400" cy="427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dunst\Downloads\WWF_blau_35-braun_ret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1288" y="4437112"/>
            <a:ext cx="914400" cy="427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 smtClean="0"/>
              <a:t>© Österreichischer Bundesverlag Schulbuch GmbH &amp; Co. KG, Wien 2016 | www.oebv.at | Tiger Tom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221782222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</Words>
  <Application>Microsoft Office PowerPoint</Application>
  <PresentationFormat>Bildschirmpräsentation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2</vt:i4>
      </vt:variant>
      <vt:variant>
        <vt:lpstr>Folientitel</vt:lpstr>
      </vt:variant>
      <vt:variant>
        <vt:i4>4</vt:i4>
      </vt:variant>
    </vt:vector>
  </HeadingPairs>
  <TitlesOfParts>
    <vt:vector size="6" baseType="lpstr">
      <vt:lpstr>Larissa</vt:lpstr>
      <vt:lpstr>Benutzerdefiniertes Design</vt:lpstr>
      <vt:lpstr>PowerPoint-Präsentation</vt:lpstr>
      <vt:lpstr>PowerPoint-Präsentation</vt:lpstr>
      <vt:lpstr>PowerPoint-Präsentation</vt:lpstr>
      <vt:lpstr>PowerPoint-Präsentation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Bliem, Silvia</dc:creator>
  <cp:lastModifiedBy>Dunst, Barbara</cp:lastModifiedBy>
  <cp:revision>7</cp:revision>
  <dcterms:created xsi:type="dcterms:W3CDTF">2016-07-22T08:15:20Z</dcterms:created>
  <dcterms:modified xsi:type="dcterms:W3CDTF">2016-11-08T10:13:41Z</dcterms:modified>
</cp:coreProperties>
</file>