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handoutMasterIdLst>
    <p:handoutMasterId r:id="rId7"/>
  </p:handoutMasterIdLst>
  <p:sldIdLst>
    <p:sldId id="293" r:id="rId2"/>
    <p:sldId id="298" r:id="rId3"/>
    <p:sldId id="292" r:id="rId4"/>
    <p:sldId id="299" r:id="rId5"/>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3622" autoAdjust="0"/>
  </p:normalViewPr>
  <p:slideViewPr>
    <p:cSldViewPr>
      <p:cViewPr varScale="1">
        <p:scale>
          <a:sx n="105" d="100"/>
          <a:sy n="105" d="100"/>
        </p:scale>
        <p:origin x="1740" y="114"/>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260C399E-374E-9364-F830-DED639CF0A93}"/>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0FBFFD01-3EF3-F375-D121-B74611F052D4}"/>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C22A9C0D-2552-41A2-A933-32DC4C5B04D1}" type="datetimeFigureOut">
              <a:rPr lang="de-AT"/>
              <a:pPr>
                <a:defRPr/>
              </a:pPr>
              <a:t>24.03.2026</a:t>
            </a:fld>
            <a:endParaRPr lang="de-AT"/>
          </a:p>
        </p:txBody>
      </p:sp>
      <p:sp>
        <p:nvSpPr>
          <p:cNvPr id="4" name="Fußzeilenplatzhalter 3">
            <a:extLst>
              <a:ext uri="{FF2B5EF4-FFF2-40B4-BE49-F238E27FC236}">
                <a16:creationId xmlns:a16="http://schemas.microsoft.com/office/drawing/2014/main" id="{30905EC5-842B-2975-ED66-12A97B272BA3}"/>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A526112C-F8DE-2C13-464A-4A0EA3ECB953}"/>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5081A0A3-4E14-4ABF-B436-ACC75D720CCB}" type="slidenum">
              <a:rPr lang="de-AT" altLang="de-DE"/>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D775D0A9-6595-66BF-AC84-24E2B2AE0354}"/>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0D441DD3-8402-040C-02FE-4AC9C542E8F6}"/>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2D39B188-C95F-46BC-886A-6FC0964463C4}" type="datetimeFigureOut">
              <a:rPr lang="de-AT"/>
              <a:pPr>
                <a:defRPr/>
              </a:pPr>
              <a:t>24.03.2026</a:t>
            </a:fld>
            <a:endParaRPr lang="de-AT"/>
          </a:p>
        </p:txBody>
      </p:sp>
      <p:sp>
        <p:nvSpPr>
          <p:cNvPr id="4" name="Folienbildplatzhalter 3">
            <a:extLst>
              <a:ext uri="{FF2B5EF4-FFF2-40B4-BE49-F238E27FC236}">
                <a16:creationId xmlns:a16="http://schemas.microsoft.com/office/drawing/2014/main" id="{21EA0157-D2CB-D4CC-5899-FC87F67F006A}"/>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8106DA94-E969-38BF-0FD7-67CCBAFFD8F7}"/>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601E2C1E-8698-5E4D-B25B-88CA38344FCD}"/>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7E281828-6046-24FE-4457-426CEAEEA935}"/>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5B1518B8-41C7-4F46-A0D3-26E3BF9C66E1}" type="slidenum">
              <a:rPr lang="de-AT" altLang="de-DE"/>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736685099"/>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7014DD70-81C3-F48D-3279-26A7F7F1F6D9}"/>
              </a:ext>
            </a:extLst>
          </p:cNvPr>
          <p:cNvSpPr>
            <a:spLocks noGrp="1"/>
          </p:cNvSpPr>
          <p:nvPr>
            <p:ph type="dt" sz="half" idx="10"/>
          </p:nvPr>
        </p:nvSpPr>
        <p:spPr/>
        <p:txBody>
          <a:bodyPr/>
          <a:lstStyle>
            <a:lvl1pPr>
              <a:defRPr/>
            </a:lvl1pPr>
          </a:lstStyle>
          <a:p>
            <a:pPr>
              <a:defRPr/>
            </a:pPr>
            <a:fld id="{B519519C-3191-4BBD-BF62-E830883AA935}" type="datetimeFigureOut">
              <a:rPr lang="de-AT"/>
              <a:pPr>
                <a:defRPr/>
              </a:pPr>
              <a:t>24.03.2026</a:t>
            </a:fld>
            <a:endParaRPr lang="de-AT"/>
          </a:p>
        </p:txBody>
      </p:sp>
      <p:sp>
        <p:nvSpPr>
          <p:cNvPr id="5" name="Fußzeilenplatzhalter 4">
            <a:extLst>
              <a:ext uri="{FF2B5EF4-FFF2-40B4-BE49-F238E27FC236}">
                <a16:creationId xmlns:a16="http://schemas.microsoft.com/office/drawing/2014/main" id="{D2102B26-651F-26EC-3375-76F0CA5CC5C6}"/>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38E21DA9-96EB-BC81-AB72-0CE1FF221A4D}"/>
              </a:ext>
            </a:extLst>
          </p:cNvPr>
          <p:cNvSpPr>
            <a:spLocks noGrp="1"/>
          </p:cNvSpPr>
          <p:nvPr>
            <p:ph type="sldNum" sz="quarter" idx="12"/>
          </p:nvPr>
        </p:nvSpPr>
        <p:spPr/>
        <p:txBody>
          <a:bodyPr/>
          <a:lstStyle>
            <a:lvl1pPr>
              <a:defRPr/>
            </a:lvl1pPr>
          </a:lstStyle>
          <a:p>
            <a:fld id="{DCE21830-EC4C-4F4C-96AD-56463751AB6B}" type="slidenum">
              <a:rPr lang="de-AT" altLang="de-DE"/>
              <a:pPr/>
              <a:t>‹Nr.›</a:t>
            </a:fld>
            <a:endParaRPr lang="de-AT" altLang="de-DE"/>
          </a:p>
        </p:txBody>
      </p:sp>
    </p:spTree>
    <p:extLst>
      <p:ext uri="{BB962C8B-B14F-4D97-AF65-F5344CB8AC3E}">
        <p14:creationId xmlns:p14="http://schemas.microsoft.com/office/powerpoint/2010/main" val="812519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42DFE7D1-08D3-551C-0C30-0B2767B3F7AC}"/>
              </a:ext>
            </a:extLst>
          </p:cNvPr>
          <p:cNvSpPr>
            <a:spLocks noGrp="1"/>
          </p:cNvSpPr>
          <p:nvPr>
            <p:ph type="dt" sz="half" idx="10"/>
          </p:nvPr>
        </p:nvSpPr>
        <p:spPr/>
        <p:txBody>
          <a:bodyPr/>
          <a:lstStyle>
            <a:lvl1pPr>
              <a:defRPr/>
            </a:lvl1pPr>
          </a:lstStyle>
          <a:p>
            <a:pPr>
              <a:defRPr/>
            </a:pPr>
            <a:fld id="{60CD56E9-32D3-4A5F-87C7-F66FBC7FCD01}" type="datetimeFigureOut">
              <a:rPr lang="de-AT"/>
              <a:pPr>
                <a:defRPr/>
              </a:pPr>
              <a:t>24.03.2026</a:t>
            </a:fld>
            <a:endParaRPr lang="de-AT"/>
          </a:p>
        </p:txBody>
      </p:sp>
      <p:sp>
        <p:nvSpPr>
          <p:cNvPr id="5" name="Fußzeilenplatzhalter 4">
            <a:extLst>
              <a:ext uri="{FF2B5EF4-FFF2-40B4-BE49-F238E27FC236}">
                <a16:creationId xmlns:a16="http://schemas.microsoft.com/office/drawing/2014/main" id="{26079419-DB1B-456B-D80F-402C8C3D6E80}"/>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4105921B-238D-96F6-9A94-EB283D816CFA}"/>
              </a:ext>
            </a:extLst>
          </p:cNvPr>
          <p:cNvSpPr>
            <a:spLocks noGrp="1"/>
          </p:cNvSpPr>
          <p:nvPr>
            <p:ph type="sldNum" sz="quarter" idx="12"/>
          </p:nvPr>
        </p:nvSpPr>
        <p:spPr/>
        <p:txBody>
          <a:bodyPr/>
          <a:lstStyle>
            <a:lvl1pPr>
              <a:defRPr/>
            </a:lvl1pPr>
          </a:lstStyle>
          <a:p>
            <a:fld id="{AE408F84-6D93-4554-95F2-B785DA3BE684}" type="slidenum">
              <a:rPr lang="de-AT" altLang="de-DE"/>
              <a:pPr/>
              <a:t>‹Nr.›</a:t>
            </a:fld>
            <a:endParaRPr lang="de-AT" altLang="de-DE"/>
          </a:p>
        </p:txBody>
      </p:sp>
    </p:spTree>
    <p:extLst>
      <p:ext uri="{BB962C8B-B14F-4D97-AF65-F5344CB8AC3E}">
        <p14:creationId xmlns:p14="http://schemas.microsoft.com/office/powerpoint/2010/main" val="1949949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74B5B4FF-A470-779E-1287-0DF834E09A22}"/>
              </a:ext>
            </a:extLst>
          </p:cNvPr>
          <p:cNvSpPr>
            <a:spLocks noGrp="1"/>
          </p:cNvSpPr>
          <p:nvPr>
            <p:ph type="dt" sz="half" idx="10"/>
          </p:nvPr>
        </p:nvSpPr>
        <p:spPr/>
        <p:txBody>
          <a:bodyPr/>
          <a:lstStyle>
            <a:lvl1pPr>
              <a:defRPr/>
            </a:lvl1pPr>
          </a:lstStyle>
          <a:p>
            <a:pPr>
              <a:defRPr/>
            </a:pPr>
            <a:fld id="{8AB40004-1D89-4CA2-A758-E9C522F0E3AA}" type="datetimeFigureOut">
              <a:rPr lang="de-AT"/>
              <a:pPr>
                <a:defRPr/>
              </a:pPr>
              <a:t>24.03.2026</a:t>
            </a:fld>
            <a:endParaRPr lang="de-AT"/>
          </a:p>
        </p:txBody>
      </p:sp>
      <p:sp>
        <p:nvSpPr>
          <p:cNvPr id="5" name="Fußzeilenplatzhalter 4">
            <a:extLst>
              <a:ext uri="{FF2B5EF4-FFF2-40B4-BE49-F238E27FC236}">
                <a16:creationId xmlns:a16="http://schemas.microsoft.com/office/drawing/2014/main" id="{DEB5B49B-E50B-C05C-6F87-B458ED9634E7}"/>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3A9A17EB-30B9-5584-A6D9-C3E320930012}"/>
              </a:ext>
            </a:extLst>
          </p:cNvPr>
          <p:cNvSpPr>
            <a:spLocks noGrp="1"/>
          </p:cNvSpPr>
          <p:nvPr>
            <p:ph type="sldNum" sz="quarter" idx="12"/>
          </p:nvPr>
        </p:nvSpPr>
        <p:spPr/>
        <p:txBody>
          <a:bodyPr/>
          <a:lstStyle>
            <a:lvl1pPr>
              <a:defRPr/>
            </a:lvl1pPr>
          </a:lstStyle>
          <a:p>
            <a:fld id="{8AABD68C-8D18-44D0-9D83-9B7D401D313C}" type="slidenum">
              <a:rPr lang="de-AT" altLang="de-DE"/>
              <a:pPr/>
              <a:t>‹Nr.›</a:t>
            </a:fld>
            <a:endParaRPr lang="de-AT" altLang="de-DE"/>
          </a:p>
        </p:txBody>
      </p:sp>
    </p:spTree>
    <p:extLst>
      <p:ext uri="{BB962C8B-B14F-4D97-AF65-F5344CB8AC3E}">
        <p14:creationId xmlns:p14="http://schemas.microsoft.com/office/powerpoint/2010/main" val="1600909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0793D6D7-7B64-B4FC-EC9E-169B031B99E3}"/>
              </a:ext>
            </a:extLst>
          </p:cNvPr>
          <p:cNvSpPr>
            <a:spLocks noGrp="1"/>
          </p:cNvSpPr>
          <p:nvPr>
            <p:ph type="dt" sz="half" idx="10"/>
          </p:nvPr>
        </p:nvSpPr>
        <p:spPr/>
        <p:txBody>
          <a:bodyPr/>
          <a:lstStyle>
            <a:lvl1pPr>
              <a:defRPr/>
            </a:lvl1pPr>
          </a:lstStyle>
          <a:p>
            <a:pPr>
              <a:defRPr/>
            </a:pPr>
            <a:fld id="{8AF0E049-CB25-4E45-8000-58A49A0C43F6}" type="datetimeFigureOut">
              <a:rPr lang="de-AT"/>
              <a:pPr>
                <a:defRPr/>
              </a:pPr>
              <a:t>24.03.2026</a:t>
            </a:fld>
            <a:endParaRPr lang="de-AT"/>
          </a:p>
        </p:txBody>
      </p:sp>
      <p:sp>
        <p:nvSpPr>
          <p:cNvPr id="5" name="Fußzeilenplatzhalter 4">
            <a:extLst>
              <a:ext uri="{FF2B5EF4-FFF2-40B4-BE49-F238E27FC236}">
                <a16:creationId xmlns:a16="http://schemas.microsoft.com/office/drawing/2014/main" id="{60E3DCBC-C573-C96A-5525-BD0072FCA81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250B0888-2E28-EC02-C84D-7A0098A51D8D}"/>
              </a:ext>
            </a:extLst>
          </p:cNvPr>
          <p:cNvSpPr>
            <a:spLocks noGrp="1"/>
          </p:cNvSpPr>
          <p:nvPr>
            <p:ph type="sldNum" sz="quarter" idx="12"/>
          </p:nvPr>
        </p:nvSpPr>
        <p:spPr/>
        <p:txBody>
          <a:bodyPr/>
          <a:lstStyle>
            <a:lvl1pPr>
              <a:defRPr/>
            </a:lvl1pPr>
          </a:lstStyle>
          <a:p>
            <a:fld id="{91E11C75-46E8-4861-9905-EB78CAA5C3A2}" type="slidenum">
              <a:rPr lang="de-AT" altLang="de-DE"/>
              <a:pPr/>
              <a:t>‹Nr.›</a:t>
            </a:fld>
            <a:endParaRPr lang="de-AT" altLang="de-DE"/>
          </a:p>
        </p:txBody>
      </p:sp>
    </p:spTree>
    <p:extLst>
      <p:ext uri="{BB962C8B-B14F-4D97-AF65-F5344CB8AC3E}">
        <p14:creationId xmlns:p14="http://schemas.microsoft.com/office/powerpoint/2010/main" val="2008341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B38F812E-F42F-2DFB-0BD5-AD7CD61CB7E1}"/>
              </a:ext>
            </a:extLst>
          </p:cNvPr>
          <p:cNvSpPr>
            <a:spLocks noGrp="1"/>
          </p:cNvSpPr>
          <p:nvPr>
            <p:ph type="dt" sz="half" idx="10"/>
          </p:nvPr>
        </p:nvSpPr>
        <p:spPr/>
        <p:txBody>
          <a:bodyPr/>
          <a:lstStyle>
            <a:lvl1pPr>
              <a:defRPr/>
            </a:lvl1pPr>
          </a:lstStyle>
          <a:p>
            <a:pPr>
              <a:defRPr/>
            </a:pPr>
            <a:fld id="{B7808534-A512-4990-A902-B62153C2882B}" type="datetimeFigureOut">
              <a:rPr lang="de-AT"/>
              <a:pPr>
                <a:defRPr/>
              </a:pPr>
              <a:t>24.03.2026</a:t>
            </a:fld>
            <a:endParaRPr lang="de-AT"/>
          </a:p>
        </p:txBody>
      </p:sp>
      <p:sp>
        <p:nvSpPr>
          <p:cNvPr id="6" name="Fußzeilenplatzhalter 4">
            <a:extLst>
              <a:ext uri="{FF2B5EF4-FFF2-40B4-BE49-F238E27FC236}">
                <a16:creationId xmlns:a16="http://schemas.microsoft.com/office/drawing/2014/main" id="{1E1D901A-DC17-89B7-929E-8CD18D155124}"/>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F69345DA-6E03-2AC8-837D-7A2187ECF287}"/>
              </a:ext>
            </a:extLst>
          </p:cNvPr>
          <p:cNvSpPr>
            <a:spLocks noGrp="1"/>
          </p:cNvSpPr>
          <p:nvPr>
            <p:ph type="sldNum" sz="quarter" idx="12"/>
          </p:nvPr>
        </p:nvSpPr>
        <p:spPr/>
        <p:txBody>
          <a:bodyPr/>
          <a:lstStyle>
            <a:lvl1pPr>
              <a:defRPr/>
            </a:lvl1pPr>
          </a:lstStyle>
          <a:p>
            <a:fld id="{5F48917E-EFB9-418F-B514-B859578F4C31}" type="slidenum">
              <a:rPr lang="de-AT" altLang="de-DE"/>
              <a:pPr/>
              <a:t>‹Nr.›</a:t>
            </a:fld>
            <a:endParaRPr lang="de-AT" altLang="de-DE"/>
          </a:p>
        </p:txBody>
      </p:sp>
    </p:spTree>
    <p:extLst>
      <p:ext uri="{BB962C8B-B14F-4D97-AF65-F5344CB8AC3E}">
        <p14:creationId xmlns:p14="http://schemas.microsoft.com/office/powerpoint/2010/main" val="21847690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6CF8D2E5-C9D6-3F88-A12F-6BCC14205903}"/>
              </a:ext>
            </a:extLst>
          </p:cNvPr>
          <p:cNvSpPr>
            <a:spLocks noGrp="1"/>
          </p:cNvSpPr>
          <p:nvPr>
            <p:ph type="dt" sz="half" idx="10"/>
          </p:nvPr>
        </p:nvSpPr>
        <p:spPr/>
        <p:txBody>
          <a:bodyPr/>
          <a:lstStyle>
            <a:lvl1pPr>
              <a:defRPr/>
            </a:lvl1pPr>
          </a:lstStyle>
          <a:p>
            <a:pPr>
              <a:defRPr/>
            </a:pPr>
            <a:fld id="{4761EF6A-B014-42B3-9F41-868C1CDD2D02}" type="datetimeFigureOut">
              <a:rPr lang="de-AT"/>
              <a:pPr>
                <a:defRPr/>
              </a:pPr>
              <a:t>24.03.2026</a:t>
            </a:fld>
            <a:endParaRPr lang="de-AT"/>
          </a:p>
        </p:txBody>
      </p:sp>
      <p:sp>
        <p:nvSpPr>
          <p:cNvPr id="8" name="Fußzeilenplatzhalter 4">
            <a:extLst>
              <a:ext uri="{FF2B5EF4-FFF2-40B4-BE49-F238E27FC236}">
                <a16:creationId xmlns:a16="http://schemas.microsoft.com/office/drawing/2014/main" id="{2804D42B-E11E-85B9-6AD7-DFEEDE5D8DB7}"/>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132020CA-530E-41BE-4AEC-46CFC7757EA5}"/>
              </a:ext>
            </a:extLst>
          </p:cNvPr>
          <p:cNvSpPr>
            <a:spLocks noGrp="1"/>
          </p:cNvSpPr>
          <p:nvPr>
            <p:ph type="sldNum" sz="quarter" idx="12"/>
          </p:nvPr>
        </p:nvSpPr>
        <p:spPr/>
        <p:txBody>
          <a:bodyPr/>
          <a:lstStyle>
            <a:lvl1pPr>
              <a:defRPr/>
            </a:lvl1pPr>
          </a:lstStyle>
          <a:p>
            <a:fld id="{996E8EC0-9B66-432A-AA87-F6138B3DC905}" type="slidenum">
              <a:rPr lang="de-AT" altLang="de-DE"/>
              <a:pPr/>
              <a:t>‹Nr.›</a:t>
            </a:fld>
            <a:endParaRPr lang="de-AT" altLang="de-DE"/>
          </a:p>
        </p:txBody>
      </p:sp>
    </p:spTree>
    <p:extLst>
      <p:ext uri="{BB962C8B-B14F-4D97-AF65-F5344CB8AC3E}">
        <p14:creationId xmlns:p14="http://schemas.microsoft.com/office/powerpoint/2010/main" val="37202665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A27367EB-BC4B-1AF3-7003-4AE033FE5FE9}"/>
              </a:ext>
            </a:extLst>
          </p:cNvPr>
          <p:cNvSpPr>
            <a:spLocks noGrp="1"/>
          </p:cNvSpPr>
          <p:nvPr>
            <p:ph type="dt" sz="half" idx="10"/>
          </p:nvPr>
        </p:nvSpPr>
        <p:spPr/>
        <p:txBody>
          <a:bodyPr/>
          <a:lstStyle>
            <a:lvl1pPr>
              <a:defRPr/>
            </a:lvl1pPr>
          </a:lstStyle>
          <a:p>
            <a:pPr>
              <a:defRPr/>
            </a:pPr>
            <a:fld id="{E790CC12-8ABF-45DA-8B07-1C0D9FB06124}" type="datetimeFigureOut">
              <a:rPr lang="de-AT"/>
              <a:pPr>
                <a:defRPr/>
              </a:pPr>
              <a:t>24.03.2026</a:t>
            </a:fld>
            <a:endParaRPr lang="de-AT"/>
          </a:p>
        </p:txBody>
      </p:sp>
      <p:sp>
        <p:nvSpPr>
          <p:cNvPr id="4" name="Fußzeilenplatzhalter 4">
            <a:extLst>
              <a:ext uri="{FF2B5EF4-FFF2-40B4-BE49-F238E27FC236}">
                <a16:creationId xmlns:a16="http://schemas.microsoft.com/office/drawing/2014/main" id="{F1E2F764-5980-91B7-48F2-2ED1BE0C415F}"/>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48CF3FE5-0D19-642F-CAF3-71CF6B6344CF}"/>
              </a:ext>
            </a:extLst>
          </p:cNvPr>
          <p:cNvSpPr>
            <a:spLocks noGrp="1"/>
          </p:cNvSpPr>
          <p:nvPr>
            <p:ph type="sldNum" sz="quarter" idx="12"/>
          </p:nvPr>
        </p:nvSpPr>
        <p:spPr/>
        <p:txBody>
          <a:bodyPr/>
          <a:lstStyle>
            <a:lvl1pPr>
              <a:defRPr/>
            </a:lvl1pPr>
          </a:lstStyle>
          <a:p>
            <a:fld id="{7F82F63D-A532-49FC-B5CA-D43F32659926}" type="slidenum">
              <a:rPr lang="de-AT" altLang="de-DE"/>
              <a:pPr/>
              <a:t>‹Nr.›</a:t>
            </a:fld>
            <a:endParaRPr lang="de-AT" altLang="de-DE"/>
          </a:p>
        </p:txBody>
      </p:sp>
    </p:spTree>
    <p:extLst>
      <p:ext uri="{BB962C8B-B14F-4D97-AF65-F5344CB8AC3E}">
        <p14:creationId xmlns:p14="http://schemas.microsoft.com/office/powerpoint/2010/main" val="33169237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A12BDFBB-62A6-7A60-7B68-32C7E8A0E3CE}"/>
              </a:ext>
            </a:extLst>
          </p:cNvPr>
          <p:cNvSpPr>
            <a:spLocks noGrp="1"/>
          </p:cNvSpPr>
          <p:nvPr>
            <p:ph type="dt" sz="half" idx="10"/>
          </p:nvPr>
        </p:nvSpPr>
        <p:spPr/>
        <p:txBody>
          <a:bodyPr/>
          <a:lstStyle>
            <a:lvl1pPr>
              <a:defRPr/>
            </a:lvl1pPr>
          </a:lstStyle>
          <a:p>
            <a:pPr>
              <a:defRPr/>
            </a:pPr>
            <a:fld id="{CDC22985-3D4F-4730-B6B3-0DA8D7120DF5}" type="datetimeFigureOut">
              <a:rPr lang="de-AT"/>
              <a:pPr>
                <a:defRPr/>
              </a:pPr>
              <a:t>24.03.2026</a:t>
            </a:fld>
            <a:endParaRPr lang="de-AT"/>
          </a:p>
        </p:txBody>
      </p:sp>
      <p:sp>
        <p:nvSpPr>
          <p:cNvPr id="3" name="Fußzeilenplatzhalter 4">
            <a:extLst>
              <a:ext uri="{FF2B5EF4-FFF2-40B4-BE49-F238E27FC236}">
                <a16:creationId xmlns:a16="http://schemas.microsoft.com/office/drawing/2014/main" id="{0A9075A9-AD62-FBE9-31E0-08DC4A3BBC92}"/>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8AB06567-B0E4-8D71-C9C3-1A9A9CE5A7EB}"/>
              </a:ext>
            </a:extLst>
          </p:cNvPr>
          <p:cNvSpPr>
            <a:spLocks noGrp="1"/>
          </p:cNvSpPr>
          <p:nvPr>
            <p:ph type="sldNum" sz="quarter" idx="12"/>
          </p:nvPr>
        </p:nvSpPr>
        <p:spPr/>
        <p:txBody>
          <a:bodyPr/>
          <a:lstStyle>
            <a:lvl1pPr>
              <a:defRPr/>
            </a:lvl1pPr>
          </a:lstStyle>
          <a:p>
            <a:fld id="{CB1ED145-3F9E-4659-BD8A-761736AC9F44}" type="slidenum">
              <a:rPr lang="de-AT" altLang="de-DE"/>
              <a:pPr/>
              <a:t>‹Nr.›</a:t>
            </a:fld>
            <a:endParaRPr lang="de-AT" altLang="de-DE"/>
          </a:p>
        </p:txBody>
      </p:sp>
    </p:spTree>
    <p:extLst>
      <p:ext uri="{BB962C8B-B14F-4D97-AF65-F5344CB8AC3E}">
        <p14:creationId xmlns:p14="http://schemas.microsoft.com/office/powerpoint/2010/main" val="31089014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E0C5B2C5-0E5C-BA4E-0B78-CD1BA529CEA2}"/>
              </a:ext>
            </a:extLst>
          </p:cNvPr>
          <p:cNvSpPr>
            <a:spLocks noGrp="1"/>
          </p:cNvSpPr>
          <p:nvPr>
            <p:ph type="dt" sz="half" idx="10"/>
          </p:nvPr>
        </p:nvSpPr>
        <p:spPr/>
        <p:txBody>
          <a:bodyPr/>
          <a:lstStyle>
            <a:lvl1pPr>
              <a:defRPr/>
            </a:lvl1pPr>
          </a:lstStyle>
          <a:p>
            <a:pPr>
              <a:defRPr/>
            </a:pPr>
            <a:fld id="{B575BCF2-2B31-48C6-9BED-37032E516F31}" type="datetimeFigureOut">
              <a:rPr lang="de-AT"/>
              <a:pPr>
                <a:defRPr/>
              </a:pPr>
              <a:t>24.03.2026</a:t>
            </a:fld>
            <a:endParaRPr lang="de-AT"/>
          </a:p>
        </p:txBody>
      </p:sp>
      <p:sp>
        <p:nvSpPr>
          <p:cNvPr id="6" name="Fußzeilenplatzhalter 4">
            <a:extLst>
              <a:ext uri="{FF2B5EF4-FFF2-40B4-BE49-F238E27FC236}">
                <a16:creationId xmlns:a16="http://schemas.microsoft.com/office/drawing/2014/main" id="{279ED40D-C2E7-CA07-AEF0-DAB4E9A98C6B}"/>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A30A2588-BC65-D375-F6CD-A29AFBCE8674}"/>
              </a:ext>
            </a:extLst>
          </p:cNvPr>
          <p:cNvSpPr>
            <a:spLocks noGrp="1"/>
          </p:cNvSpPr>
          <p:nvPr>
            <p:ph type="sldNum" sz="quarter" idx="12"/>
          </p:nvPr>
        </p:nvSpPr>
        <p:spPr/>
        <p:txBody>
          <a:bodyPr/>
          <a:lstStyle>
            <a:lvl1pPr>
              <a:defRPr/>
            </a:lvl1pPr>
          </a:lstStyle>
          <a:p>
            <a:fld id="{14407FE4-DED1-433B-A1B0-3E2F7D56EA81}" type="slidenum">
              <a:rPr lang="de-AT" altLang="de-DE"/>
              <a:pPr/>
              <a:t>‹Nr.›</a:t>
            </a:fld>
            <a:endParaRPr lang="de-AT" altLang="de-DE"/>
          </a:p>
        </p:txBody>
      </p:sp>
    </p:spTree>
    <p:extLst>
      <p:ext uri="{BB962C8B-B14F-4D97-AF65-F5344CB8AC3E}">
        <p14:creationId xmlns:p14="http://schemas.microsoft.com/office/powerpoint/2010/main" val="14160476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935C5957-A0F3-4FA0-C2CB-26A750B49522}"/>
              </a:ext>
            </a:extLst>
          </p:cNvPr>
          <p:cNvSpPr>
            <a:spLocks noGrp="1"/>
          </p:cNvSpPr>
          <p:nvPr>
            <p:ph type="dt" sz="half" idx="10"/>
          </p:nvPr>
        </p:nvSpPr>
        <p:spPr/>
        <p:txBody>
          <a:bodyPr/>
          <a:lstStyle>
            <a:lvl1pPr>
              <a:defRPr/>
            </a:lvl1pPr>
          </a:lstStyle>
          <a:p>
            <a:pPr>
              <a:defRPr/>
            </a:pPr>
            <a:fld id="{0002D718-7AB0-4BE9-B1EC-1BF542A45B1A}" type="datetimeFigureOut">
              <a:rPr lang="de-AT"/>
              <a:pPr>
                <a:defRPr/>
              </a:pPr>
              <a:t>24.03.2026</a:t>
            </a:fld>
            <a:endParaRPr lang="de-AT"/>
          </a:p>
        </p:txBody>
      </p:sp>
      <p:sp>
        <p:nvSpPr>
          <p:cNvPr id="6" name="Fußzeilenplatzhalter 4">
            <a:extLst>
              <a:ext uri="{FF2B5EF4-FFF2-40B4-BE49-F238E27FC236}">
                <a16:creationId xmlns:a16="http://schemas.microsoft.com/office/drawing/2014/main" id="{AE7F8152-E4B4-0B06-8A79-8AC57F4C4A79}"/>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55E90FEF-CB92-10D7-5FDA-3A98AE91AB57}"/>
              </a:ext>
            </a:extLst>
          </p:cNvPr>
          <p:cNvSpPr>
            <a:spLocks noGrp="1"/>
          </p:cNvSpPr>
          <p:nvPr>
            <p:ph type="sldNum" sz="quarter" idx="12"/>
          </p:nvPr>
        </p:nvSpPr>
        <p:spPr/>
        <p:txBody>
          <a:bodyPr/>
          <a:lstStyle>
            <a:lvl1pPr>
              <a:defRPr/>
            </a:lvl1pPr>
          </a:lstStyle>
          <a:p>
            <a:fld id="{9F3212A3-4035-4459-AB7F-85411A8233C1}" type="slidenum">
              <a:rPr lang="de-AT" altLang="de-DE"/>
              <a:pPr/>
              <a:t>‹Nr.›</a:t>
            </a:fld>
            <a:endParaRPr lang="de-AT" altLang="de-DE"/>
          </a:p>
        </p:txBody>
      </p:sp>
    </p:spTree>
    <p:extLst>
      <p:ext uri="{BB962C8B-B14F-4D97-AF65-F5344CB8AC3E}">
        <p14:creationId xmlns:p14="http://schemas.microsoft.com/office/powerpoint/2010/main" val="32929064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029AFAD0-DE66-36C7-266A-5EBAEF040E6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BE03380C-23F5-74B4-7460-1CE44CB83F7B}"/>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AC916CF1-2A06-0282-DC97-9AB500B817EF}"/>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DFEC58D5-67DC-994A-6D74-17DD88EAF14F}"/>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2A4C143B-B9BB-4F36-92B0-0CF6E15378BB}" type="datetimeFigureOut">
              <a:rPr lang="de-AT"/>
              <a:pPr>
                <a:defRPr/>
              </a:pPr>
              <a:t>24.03.2026</a:t>
            </a:fld>
            <a:endParaRPr lang="de-AT"/>
          </a:p>
        </p:txBody>
      </p:sp>
      <p:sp>
        <p:nvSpPr>
          <p:cNvPr id="5" name="Fußzeilenplatzhalter 4">
            <a:extLst>
              <a:ext uri="{FF2B5EF4-FFF2-40B4-BE49-F238E27FC236}">
                <a16:creationId xmlns:a16="http://schemas.microsoft.com/office/drawing/2014/main" id="{AE64EEE0-EB8C-FD74-A424-509C63C1FDA2}"/>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B01EC7D3-3952-CF60-3E74-F39F19CE17F0}"/>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C3F72DFE-44B2-4350-AEFD-0BF4C168AC0C}" type="slidenum">
              <a:rPr lang="de-AT" altLang="de-DE"/>
              <a:pPr/>
              <a:t>‹Nr.›</a:t>
            </a:fld>
            <a:endParaRPr lang="de-AT" altLang="de-DE"/>
          </a:p>
        </p:txBody>
      </p:sp>
      <p:pic>
        <p:nvPicPr>
          <p:cNvPr id="1032" name="Picture 19">
            <a:extLst>
              <a:ext uri="{FF2B5EF4-FFF2-40B4-BE49-F238E27FC236}">
                <a16:creationId xmlns:a16="http://schemas.microsoft.com/office/drawing/2014/main" id="{68903A3F-7188-4EEC-7574-FC15B4F0A55E}"/>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65456B28-A99B-936D-2067-1DDB6484EA2E}"/>
              </a:ext>
            </a:extLst>
          </p:cNvPr>
          <p:cNvPicPr preferRelativeResize="0">
            <a:picLocks noChangeArrowheads="1"/>
          </p:cNvPicPr>
          <p:nvPr/>
        </p:nvPicPr>
        <p:blipFill>
          <a:blip r:embed="rId15"/>
          <a:stretch>
            <a:fillRect/>
          </a:stretch>
        </p:blipFill>
        <p:spPr bwMode="auto">
          <a:xfrm>
            <a:off x="-15875" y="6629400"/>
            <a:ext cx="9159875" cy="25558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A2172965-9B8B-799B-A6E4-B63C0504FB9F}"/>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2026</a:t>
            </a:r>
          </a:p>
        </p:txBody>
      </p:sp>
      <p:pic>
        <p:nvPicPr>
          <p:cNvPr id="1036" name="Picture 13" descr="I:\500-vs_hs\Aushilfen\___Carina\Unterwegs\uw1_schriftzug_weiss.gif">
            <a:extLst>
              <a:ext uri="{FF2B5EF4-FFF2-40B4-BE49-F238E27FC236}">
                <a16:creationId xmlns:a16="http://schemas.microsoft.com/office/drawing/2014/main" id="{49FF7876-0001-74B5-5980-5DA70C6956C0}"/>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911F912E-D455-4777-55EF-C0FF925187D0}"/>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PoloBasisTB" pitchFamily="50" charset="0"/>
              </a:rPr>
              <a:t>4</a:t>
            </a:r>
          </a:p>
        </p:txBody>
      </p:sp>
    </p:spTree>
  </p:cSld>
  <p:clrMap bg1="lt1" tx1="dk1" bg2="lt2" tx2="dk2" accent1="accent1" accent2="accent2" accent3="accent3" accent4="accent4" accent5="accent5" accent6="accent6" hlink="hlink" folHlink="folHlink"/>
  <p:sldLayoutIdLst>
    <p:sldLayoutId id="2147484139" r:id="rId1"/>
    <p:sldLayoutId id="2147484129" r:id="rId2"/>
    <p:sldLayoutId id="2147484130" r:id="rId3"/>
    <p:sldLayoutId id="2147484131" r:id="rId4"/>
    <p:sldLayoutId id="2147484132" r:id="rId5"/>
    <p:sldLayoutId id="2147484133" r:id="rId6"/>
    <p:sldLayoutId id="2147484134" r:id="rId7"/>
    <p:sldLayoutId id="2147484135" r:id="rId8"/>
    <p:sldLayoutId id="2147484136" r:id="rId9"/>
    <p:sldLayoutId id="2147484137" r:id="rId10"/>
    <p:sldLayoutId id="214748413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a:extLst>
              <a:ext uri="{FF2B5EF4-FFF2-40B4-BE49-F238E27FC236}">
                <a16:creationId xmlns:a16="http://schemas.microsoft.com/office/drawing/2014/main" id="{99161D98-9B2C-1D41-69CF-2A2FCF62C0D5}"/>
              </a:ext>
            </a:extLst>
          </p:cNvPr>
          <p:cNvSpPr>
            <a:spLocks noGrp="1"/>
          </p:cNvSpPr>
          <p:nvPr>
            <p:ph type="title"/>
          </p:nvPr>
        </p:nvSpPr>
        <p:spPr>
          <a:xfrm>
            <a:off x="468313" y="1436688"/>
            <a:ext cx="8229600" cy="768350"/>
          </a:xfrm>
        </p:spPr>
        <p:txBody>
          <a:bodyPr/>
          <a:lstStyle/>
          <a:p>
            <a:r>
              <a:rPr lang="de-AT" altLang="de-DE" sz="4400"/>
              <a:t>Wirtschaftsmacht</a:t>
            </a:r>
            <a:r>
              <a:rPr lang="de-AT" altLang="de-DE" sz="3600"/>
              <a:t>  </a:t>
            </a:r>
            <a:r>
              <a:rPr lang="de-AT" altLang="de-DE" sz="4400"/>
              <a:t>China</a:t>
            </a:r>
            <a:endParaRPr lang="de-AT" altLang="de-DE" sz="4000"/>
          </a:p>
        </p:txBody>
      </p:sp>
      <p:pic>
        <p:nvPicPr>
          <p:cNvPr id="3075" name="Picture 3">
            <a:extLst>
              <a:ext uri="{FF2B5EF4-FFF2-40B4-BE49-F238E27FC236}">
                <a16:creationId xmlns:a16="http://schemas.microsoft.com/office/drawing/2014/main" id="{55B32AF7-47DE-50ED-BF02-DD3FF54145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9610" t="32500" r="32343" b="14166"/>
          <a:stretch>
            <a:fillRect/>
          </a:stretch>
        </p:blipFill>
        <p:spPr bwMode="auto">
          <a:xfrm>
            <a:off x="250825" y="2708274"/>
            <a:ext cx="4332288" cy="34591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a:extLst>
              <a:ext uri="{FF2B5EF4-FFF2-40B4-BE49-F238E27FC236}">
                <a16:creationId xmlns:a16="http://schemas.microsoft.com/office/drawing/2014/main" id="{053777AB-04B4-10A7-3DF9-EA267910A7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3334" t="22963" r="28542" b="8295"/>
          <a:stretch>
            <a:fillRect/>
          </a:stretch>
        </p:blipFill>
        <p:spPr bwMode="auto">
          <a:xfrm>
            <a:off x="4643438" y="2708275"/>
            <a:ext cx="4303712" cy="34591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el 1">
            <a:extLst>
              <a:ext uri="{FF2B5EF4-FFF2-40B4-BE49-F238E27FC236}">
                <a16:creationId xmlns:a16="http://schemas.microsoft.com/office/drawing/2014/main" id="{D767D9AB-C9EB-6DAF-6A7A-2E1F89FA4B2E}"/>
              </a:ext>
            </a:extLst>
          </p:cNvPr>
          <p:cNvSpPr>
            <a:spLocks noGrp="1"/>
          </p:cNvSpPr>
          <p:nvPr>
            <p:ph type="title"/>
          </p:nvPr>
        </p:nvSpPr>
        <p:spPr>
          <a:xfrm>
            <a:off x="457200" y="920750"/>
            <a:ext cx="8229600" cy="708025"/>
          </a:xfrm>
        </p:spPr>
        <p:txBody>
          <a:bodyPr/>
          <a:lstStyle/>
          <a:p>
            <a:r>
              <a:rPr lang="de-AT" altLang="de-DE" sz="4000">
                <a:solidFill>
                  <a:schemeClr val="tx1"/>
                </a:solidFill>
                <a:latin typeface="Arial" panose="020B0604020202020204" pitchFamily="34" charset="0"/>
                <a:cs typeface="Arial" panose="020B0604020202020204" pitchFamily="34" charset="0"/>
              </a:rPr>
              <a:t>Wirtschaftsmacht</a:t>
            </a:r>
            <a:r>
              <a:rPr lang="de-AT" altLang="de-DE" sz="3200">
                <a:solidFill>
                  <a:schemeClr val="tx1"/>
                </a:solidFill>
                <a:latin typeface="Arial" panose="020B0604020202020204" pitchFamily="34" charset="0"/>
                <a:cs typeface="Arial" panose="020B0604020202020204" pitchFamily="34" charset="0"/>
              </a:rPr>
              <a:t>  </a:t>
            </a:r>
            <a:r>
              <a:rPr lang="de-AT" altLang="de-DE" sz="4000">
                <a:solidFill>
                  <a:schemeClr val="tx1"/>
                </a:solidFill>
                <a:latin typeface="Arial" panose="020B0604020202020204" pitchFamily="34" charset="0"/>
                <a:cs typeface="Arial" panose="020B0604020202020204" pitchFamily="34" charset="0"/>
              </a:rPr>
              <a:t>China</a:t>
            </a:r>
            <a:endParaRPr lang="de-AT" altLang="de-DE">
              <a:solidFill>
                <a:schemeClr val="tx1"/>
              </a:solidFill>
              <a:latin typeface="Arial" panose="020B0604020202020204" pitchFamily="34" charset="0"/>
              <a:cs typeface="Arial" panose="020B0604020202020204" pitchFamily="34" charset="0"/>
            </a:endParaRPr>
          </a:p>
        </p:txBody>
      </p:sp>
      <p:sp>
        <p:nvSpPr>
          <p:cNvPr id="3" name="Textfeld 2">
            <a:extLst>
              <a:ext uri="{FF2B5EF4-FFF2-40B4-BE49-F238E27FC236}">
                <a16:creationId xmlns:a16="http://schemas.microsoft.com/office/drawing/2014/main" id="{B010E4EA-237C-AED2-5A78-C1E4B80E3127}"/>
              </a:ext>
            </a:extLst>
          </p:cNvPr>
          <p:cNvSpPr txBox="1"/>
          <p:nvPr/>
        </p:nvSpPr>
        <p:spPr>
          <a:xfrm>
            <a:off x="323850" y="1743076"/>
            <a:ext cx="8569325" cy="1015663"/>
          </a:xfrm>
          <a:prstGeom prst="rect">
            <a:avLst/>
          </a:prstGeom>
          <a:noFill/>
          <a:ln w="22225">
            <a:solidFill>
              <a:schemeClr val="accent5"/>
            </a:solidFill>
          </a:ln>
        </p:spPr>
        <p:txBody>
          <a:bodyPr>
            <a:spAutoFit/>
          </a:bodyPr>
          <a:lstStyle/>
          <a:p>
            <a:pPr algn="ctr">
              <a:defRPr/>
            </a:pPr>
            <a:r>
              <a:rPr lang="de-AT" sz="2000" dirty="0">
                <a:latin typeface="Arial" panose="020B0604020202020204" pitchFamily="34" charset="0"/>
              </a:rPr>
              <a:t>China ist ein </a:t>
            </a:r>
            <a:r>
              <a:rPr lang="de-AT" sz="2000" b="1" dirty="0">
                <a:latin typeface="Arial" panose="020B0604020202020204" pitchFamily="34" charset="0"/>
              </a:rPr>
              <a:t>Staat </a:t>
            </a:r>
            <a:r>
              <a:rPr lang="de-AT" sz="2000" dirty="0">
                <a:latin typeface="Arial" panose="020B0604020202020204" pitchFamily="34" charset="0"/>
              </a:rPr>
              <a:t>mit einem </a:t>
            </a:r>
            <a:r>
              <a:rPr lang="de-AT" sz="2000" b="1" dirty="0">
                <a:latin typeface="Arial" panose="020B0604020202020204" pitchFamily="34" charset="0"/>
              </a:rPr>
              <a:t>„Ein-Parteien-System“ </a:t>
            </a:r>
            <a:r>
              <a:rPr lang="de-AT" sz="2000" dirty="0">
                <a:latin typeface="Arial" panose="020B0604020202020204" pitchFamily="34" charset="0"/>
              </a:rPr>
              <a:t>und einer </a:t>
            </a:r>
            <a:r>
              <a:rPr lang="de-AT" sz="2000" b="1" dirty="0">
                <a:latin typeface="Arial" panose="020B0604020202020204" pitchFamily="34" charset="0"/>
              </a:rPr>
              <a:t>sozialistischen Marktwirtschaft</a:t>
            </a:r>
            <a:r>
              <a:rPr lang="de-AT" sz="2000" dirty="0">
                <a:latin typeface="Arial" panose="020B0604020202020204" pitchFamily="34" charset="0"/>
              </a:rPr>
              <a:t> und gleichzeitig </a:t>
            </a:r>
            <a:br>
              <a:rPr lang="de-AT" sz="2000" dirty="0">
                <a:latin typeface="Arial" panose="020B0604020202020204" pitchFamily="34" charset="0"/>
              </a:rPr>
            </a:br>
            <a:r>
              <a:rPr lang="de-AT" sz="2000" dirty="0">
                <a:latin typeface="Arial" panose="020B0604020202020204" pitchFamily="34" charset="0"/>
              </a:rPr>
              <a:t>eine</a:t>
            </a:r>
            <a:r>
              <a:rPr lang="de-AT" sz="2000" b="1" dirty="0">
                <a:latin typeface="Arial" panose="020B0604020202020204" pitchFamily="34" charset="0"/>
              </a:rPr>
              <a:t> Wirtschaftsmacht </a:t>
            </a:r>
            <a:r>
              <a:rPr lang="de-AT" sz="2000" dirty="0">
                <a:latin typeface="Arial" panose="020B0604020202020204" pitchFamily="34" charset="0"/>
              </a:rPr>
              <a:t>und </a:t>
            </a:r>
            <a:r>
              <a:rPr lang="de-AT" sz="2000" b="1" dirty="0">
                <a:latin typeface="Arial" panose="020B0604020202020204" pitchFamily="34" charset="0"/>
              </a:rPr>
              <a:t>Exportweltmacht.</a:t>
            </a:r>
            <a:endParaRPr lang="de-AT" sz="2000" dirty="0">
              <a:latin typeface="Arial" panose="020B0604020202020204" pitchFamily="34" charset="0"/>
            </a:endParaRPr>
          </a:p>
        </p:txBody>
      </p:sp>
      <p:sp>
        <p:nvSpPr>
          <p:cNvPr id="4" name="Pfeil nach unten 3">
            <a:extLst>
              <a:ext uri="{FF2B5EF4-FFF2-40B4-BE49-F238E27FC236}">
                <a16:creationId xmlns:a16="http://schemas.microsoft.com/office/drawing/2014/main" id="{ACA924ED-7AB7-3621-AAAD-D43AC5B9DEBE}"/>
              </a:ext>
            </a:extLst>
          </p:cNvPr>
          <p:cNvSpPr/>
          <p:nvPr/>
        </p:nvSpPr>
        <p:spPr>
          <a:xfrm>
            <a:off x="4398962" y="2713487"/>
            <a:ext cx="419100" cy="431800"/>
          </a:xfrm>
          <a:prstGeom prst="downArrow">
            <a:avLst/>
          </a:prstGeom>
          <a:solidFill>
            <a:srgbClr val="FFCC00"/>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latin typeface="Arial" panose="020B0604020202020204" pitchFamily="34" charset="0"/>
              <a:cs typeface="Arial" panose="020B0604020202020204" pitchFamily="34" charset="0"/>
            </a:endParaRPr>
          </a:p>
        </p:txBody>
      </p:sp>
      <p:sp>
        <p:nvSpPr>
          <p:cNvPr id="5" name="Rechteck 4">
            <a:extLst>
              <a:ext uri="{FF2B5EF4-FFF2-40B4-BE49-F238E27FC236}">
                <a16:creationId xmlns:a16="http://schemas.microsoft.com/office/drawing/2014/main" id="{46BA969D-FC2A-FD7A-1C04-9E5DEFAC42F5}"/>
              </a:ext>
            </a:extLst>
          </p:cNvPr>
          <p:cNvSpPr>
            <a:spLocks noChangeArrowheads="1"/>
          </p:cNvSpPr>
          <p:nvPr/>
        </p:nvSpPr>
        <p:spPr bwMode="auto">
          <a:xfrm>
            <a:off x="3513500" y="3150483"/>
            <a:ext cx="219002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3200" dirty="0">
                <a:solidFill>
                  <a:schemeClr val="tx1"/>
                </a:solidFill>
                <a:latin typeface="Arial" panose="020B0604020202020204" pitchFamily="34" charset="0"/>
              </a:rPr>
              <a:t>Probleme:</a:t>
            </a:r>
          </a:p>
        </p:txBody>
      </p:sp>
      <p:sp>
        <p:nvSpPr>
          <p:cNvPr id="6" name="Rechteck 5">
            <a:extLst>
              <a:ext uri="{FF2B5EF4-FFF2-40B4-BE49-F238E27FC236}">
                <a16:creationId xmlns:a16="http://schemas.microsoft.com/office/drawing/2014/main" id="{42E0AE55-8B3A-AB12-4F8E-375294FE1821}"/>
              </a:ext>
            </a:extLst>
          </p:cNvPr>
          <p:cNvSpPr/>
          <p:nvPr/>
        </p:nvSpPr>
        <p:spPr>
          <a:xfrm>
            <a:off x="351468" y="3864899"/>
            <a:ext cx="3932500" cy="1785104"/>
          </a:xfrm>
          <a:prstGeom prst="rect">
            <a:avLst/>
          </a:prstGeom>
          <a:ln w="22225">
            <a:solidFill>
              <a:schemeClr val="accent5"/>
            </a:solidFill>
          </a:ln>
        </p:spPr>
        <p:txBody>
          <a:bodyPr wrap="square">
            <a:spAutoFit/>
          </a:bodyPr>
          <a:lstStyle/>
          <a:p>
            <a:pPr>
              <a:defRPr/>
            </a:pPr>
            <a:r>
              <a:rPr lang="de-AT" sz="2000" b="1" u="sng" dirty="0">
                <a:latin typeface="Arial" panose="020B0604020202020204" pitchFamily="34" charset="0"/>
              </a:rPr>
              <a:t>Produktpiraterie</a:t>
            </a:r>
            <a:endParaRPr lang="de-AT" dirty="0">
              <a:latin typeface="Arial" panose="020B0604020202020204" pitchFamily="34" charset="0"/>
            </a:endParaRPr>
          </a:p>
          <a:p>
            <a:pPr>
              <a:defRPr/>
            </a:pPr>
            <a:r>
              <a:rPr lang="de-AT" dirty="0">
                <a:latin typeface="Arial" panose="020B0604020202020204" pitchFamily="34" charset="0"/>
              </a:rPr>
              <a:t>Produktion und Export von billigen Waren, die dem teuren Original zum Verwechseln ähnlich sehen (Verletzung von Marken- und Urheberrechten)</a:t>
            </a:r>
          </a:p>
        </p:txBody>
      </p:sp>
      <p:sp>
        <p:nvSpPr>
          <p:cNvPr id="7" name="Rechteck 6">
            <a:extLst>
              <a:ext uri="{FF2B5EF4-FFF2-40B4-BE49-F238E27FC236}">
                <a16:creationId xmlns:a16="http://schemas.microsoft.com/office/drawing/2014/main" id="{F33EB98E-033A-C293-A706-EE9AE75783FA}"/>
              </a:ext>
            </a:extLst>
          </p:cNvPr>
          <p:cNvSpPr/>
          <p:nvPr/>
        </p:nvSpPr>
        <p:spPr>
          <a:xfrm>
            <a:off x="4572000" y="3890962"/>
            <a:ext cx="4114800" cy="954107"/>
          </a:xfrm>
          <a:prstGeom prst="rect">
            <a:avLst/>
          </a:prstGeom>
          <a:ln w="22225">
            <a:solidFill>
              <a:schemeClr val="accent5"/>
            </a:solidFill>
          </a:ln>
        </p:spPr>
        <p:txBody>
          <a:bodyPr wrap="square">
            <a:spAutoFit/>
          </a:bodyPr>
          <a:lstStyle/>
          <a:p>
            <a:pPr>
              <a:defRPr/>
            </a:pPr>
            <a:r>
              <a:rPr lang="de-AT" sz="2000" b="1" u="sng" dirty="0">
                <a:latin typeface="Arial" panose="020B0604020202020204" pitchFamily="34" charset="0"/>
              </a:rPr>
              <a:t>Produktion von Plagiaten</a:t>
            </a:r>
            <a:endParaRPr lang="de-AT" sz="2000" u="sng" dirty="0">
              <a:latin typeface="Arial" panose="020B0604020202020204" pitchFamily="34" charset="0"/>
            </a:endParaRPr>
          </a:p>
          <a:p>
            <a:pPr>
              <a:defRPr/>
            </a:pPr>
            <a:r>
              <a:rPr lang="de-AT" dirty="0">
                <a:latin typeface="Arial" panose="020B0604020202020204" pitchFamily="34" charset="0"/>
              </a:rPr>
              <a:t>Plagiat:</a:t>
            </a:r>
            <a:r>
              <a:rPr lang="de-AT" b="1" dirty="0">
                <a:latin typeface="Arial" panose="020B0604020202020204" pitchFamily="34" charset="0"/>
              </a:rPr>
              <a:t>  </a:t>
            </a:r>
            <a:r>
              <a:rPr lang="de-AT" dirty="0">
                <a:latin typeface="Arial" panose="020B0604020202020204" pitchFamily="34" charset="0"/>
              </a:rPr>
              <a:t>Fälschung, Imitat, </a:t>
            </a:r>
            <a:br>
              <a:rPr lang="de-AT" dirty="0">
                <a:latin typeface="Arial" panose="020B0604020202020204" pitchFamily="34" charset="0"/>
              </a:rPr>
            </a:br>
            <a:r>
              <a:rPr lang="de-AT" dirty="0">
                <a:latin typeface="Arial" panose="020B0604020202020204" pitchFamily="34" charset="0"/>
              </a:rPr>
              <a:t>Diebstahl geistigen Eigentums</a:t>
            </a:r>
          </a:p>
        </p:txBody>
      </p:sp>
      <p:sp>
        <p:nvSpPr>
          <p:cNvPr id="2" name="Rechteck 1">
            <a:extLst>
              <a:ext uri="{FF2B5EF4-FFF2-40B4-BE49-F238E27FC236}">
                <a16:creationId xmlns:a16="http://schemas.microsoft.com/office/drawing/2014/main" id="{F190D2C2-ACB4-CEF5-1475-970C3DD94DB4}"/>
              </a:ext>
            </a:extLst>
          </p:cNvPr>
          <p:cNvSpPr/>
          <p:nvPr/>
        </p:nvSpPr>
        <p:spPr>
          <a:xfrm>
            <a:off x="5474573" y="5156476"/>
            <a:ext cx="3178696" cy="1323439"/>
          </a:xfrm>
          <a:prstGeom prst="rect">
            <a:avLst/>
          </a:prstGeom>
          <a:ln w="22225">
            <a:solidFill>
              <a:schemeClr val="accent5"/>
            </a:solidFill>
          </a:ln>
        </p:spPr>
        <p:txBody>
          <a:bodyPr wrap="square">
            <a:spAutoFit/>
          </a:bodyPr>
          <a:lstStyle/>
          <a:p>
            <a:pPr>
              <a:defRPr/>
            </a:pPr>
            <a:r>
              <a:rPr lang="de-AT" sz="2000" b="1" u="sng" dirty="0">
                <a:latin typeface="Arial" panose="020B0604020202020204" pitchFamily="34" charset="0"/>
              </a:rPr>
              <a:t>niedrige Lohnkosten </a:t>
            </a:r>
          </a:p>
          <a:p>
            <a:pPr>
              <a:defRPr/>
            </a:pPr>
            <a:r>
              <a:rPr lang="de-AT" sz="2000" dirty="0">
                <a:latin typeface="Arial" panose="020B0604020202020204" pitchFamily="34" charset="0"/>
              </a:rPr>
              <a:t>billige Produktion zu Lasten der arbeitenden Menschen</a:t>
            </a:r>
            <a:endParaRPr lang="de-AT" dirty="0">
              <a:latin typeface="Arial" panose="020B0604020202020204" pitchFamily="34" charset="0"/>
            </a:endParaRPr>
          </a:p>
        </p:txBody>
      </p:sp>
      <p:sp>
        <p:nvSpPr>
          <p:cNvPr id="8" name="Rechteck 7">
            <a:extLst>
              <a:ext uri="{FF2B5EF4-FFF2-40B4-BE49-F238E27FC236}">
                <a16:creationId xmlns:a16="http://schemas.microsoft.com/office/drawing/2014/main" id="{A3EC1AA7-FB5E-8AC5-DC16-C1292C415238}"/>
              </a:ext>
            </a:extLst>
          </p:cNvPr>
          <p:cNvSpPr/>
          <p:nvPr/>
        </p:nvSpPr>
        <p:spPr>
          <a:xfrm>
            <a:off x="351468" y="5818196"/>
            <a:ext cx="4724588" cy="707886"/>
          </a:xfrm>
          <a:prstGeom prst="rect">
            <a:avLst/>
          </a:prstGeom>
          <a:ln w="22225">
            <a:solidFill>
              <a:schemeClr val="accent5"/>
            </a:solidFill>
          </a:ln>
        </p:spPr>
        <p:txBody>
          <a:bodyPr wrap="square">
            <a:spAutoFit/>
          </a:bodyPr>
          <a:lstStyle/>
          <a:p>
            <a:pPr>
              <a:defRPr/>
            </a:pPr>
            <a:r>
              <a:rPr lang="de-AT" sz="2000" b="1" u="sng" dirty="0">
                <a:latin typeface="Arial" panose="020B0604020202020204" pitchFamily="34" charset="0"/>
              </a:rPr>
              <a:t>geringe Umweltstandards</a:t>
            </a:r>
          </a:p>
          <a:p>
            <a:pPr>
              <a:defRPr/>
            </a:pPr>
            <a:r>
              <a:rPr lang="de-AT" sz="2000" dirty="0">
                <a:latin typeface="Arial" panose="020B0604020202020204" pitchFamily="34" charset="0"/>
              </a:rPr>
              <a:t>billige Produktion zu Lasten der Umwelt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p:bldP spid="6" grpId="0" animBg="1"/>
      <p:bldP spid="7" grpId="0" animBg="1"/>
      <p:bldP spid="2" grpId="0" animBg="1"/>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06E7EC05-CA12-CF8F-46CD-3EDF01AE584F}"/>
              </a:ext>
            </a:extLst>
          </p:cNvPr>
          <p:cNvSpPr>
            <a:spLocks noChangeArrowheads="1"/>
          </p:cNvSpPr>
          <p:nvPr/>
        </p:nvSpPr>
        <p:spPr bwMode="auto">
          <a:xfrm>
            <a:off x="395536" y="980728"/>
            <a:ext cx="4968552" cy="5113114"/>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spcBef>
                <a:spcPct val="20000"/>
              </a:spcBef>
              <a:spcAft>
                <a:spcPts val="0"/>
              </a:spcAft>
              <a:buClr>
                <a:srgbClr val="FFFFFF"/>
              </a:buClr>
              <a:buFont typeface="Wingdings" pitchFamily="2" charset="2"/>
              <a:buNone/>
              <a:defRPr/>
            </a:pPr>
            <a:r>
              <a:rPr lang="de-DE" altLang="de-DE" sz="1400" kern="0" dirty="0"/>
              <a:t>Gabor ist auf der Suche nach einem neuen Fahrrad. Am Ende seiner Recherche sind noch zwei Fahrräder in der engeren Auswahl. </a:t>
            </a:r>
          </a:p>
          <a:p>
            <a:pPr eaLnBrk="1" fontAlgn="auto" hangingPunct="1">
              <a:spcBef>
                <a:spcPct val="20000"/>
              </a:spcBef>
              <a:spcAft>
                <a:spcPts val="0"/>
              </a:spcAft>
              <a:buClr>
                <a:srgbClr val="FFFFFF"/>
              </a:buClr>
              <a:buFont typeface="Wingdings" pitchFamily="2" charset="2"/>
              <a:buNone/>
              <a:defRPr/>
            </a:pPr>
            <a:endParaRPr lang="de-DE" altLang="de-DE" sz="1400" kern="0" dirty="0"/>
          </a:p>
          <a:p>
            <a:pPr eaLnBrk="1" fontAlgn="auto" hangingPunct="1">
              <a:spcBef>
                <a:spcPct val="20000"/>
              </a:spcBef>
              <a:spcAft>
                <a:spcPts val="0"/>
              </a:spcAft>
              <a:buClr>
                <a:srgbClr val="FFFFFF"/>
              </a:buClr>
              <a:buFont typeface="Wingdings" pitchFamily="2" charset="2"/>
              <a:buNone/>
              <a:defRPr/>
            </a:pPr>
            <a:r>
              <a:rPr lang="de-DE" altLang="de-DE" sz="1400" kern="0" dirty="0"/>
              <a:t>Beide Fahrräder haben etwa die gleiche Ausstattung (Scheibenbremsen, 21-Gang-Schaltung, Gepäckträger …).</a:t>
            </a:r>
          </a:p>
          <a:p>
            <a:pPr eaLnBrk="1" fontAlgn="auto" hangingPunct="1">
              <a:spcBef>
                <a:spcPct val="20000"/>
              </a:spcBef>
              <a:spcAft>
                <a:spcPts val="0"/>
              </a:spcAft>
              <a:buClr>
                <a:srgbClr val="FFFFFF"/>
              </a:buClr>
              <a:buFont typeface="Wingdings" pitchFamily="2" charset="2"/>
              <a:buNone/>
              <a:defRPr/>
            </a:pPr>
            <a:r>
              <a:rPr lang="de-DE" altLang="de-DE" sz="1400" kern="0" dirty="0"/>
              <a:t>Eines der Fahrräder ist Made in China und etwas günstiger.</a:t>
            </a:r>
          </a:p>
          <a:p>
            <a:pPr eaLnBrk="1" fontAlgn="auto" hangingPunct="1">
              <a:spcBef>
                <a:spcPct val="20000"/>
              </a:spcBef>
              <a:spcAft>
                <a:spcPts val="0"/>
              </a:spcAft>
              <a:buClr>
                <a:srgbClr val="FFFFFF"/>
              </a:buClr>
              <a:buFont typeface="Wingdings" pitchFamily="2" charset="2"/>
              <a:buNone/>
              <a:defRPr/>
            </a:pPr>
            <a:r>
              <a:rPr lang="de-DE" altLang="de-DE" sz="1400" kern="0" dirty="0"/>
              <a:t>Das andere Fahrrad ist etwas teurer. Es wurde in Italien produziert.</a:t>
            </a:r>
          </a:p>
          <a:p>
            <a:pPr eaLnBrk="1" fontAlgn="auto" hangingPunct="1">
              <a:spcBef>
                <a:spcPct val="20000"/>
              </a:spcBef>
              <a:spcAft>
                <a:spcPts val="0"/>
              </a:spcAft>
              <a:buClr>
                <a:srgbClr val="FFFFFF"/>
              </a:buClr>
              <a:buFont typeface="Wingdings" pitchFamily="2" charset="2"/>
              <a:buNone/>
              <a:defRPr/>
            </a:pPr>
            <a:endParaRPr lang="de-DE" altLang="de-DE" sz="1400" kern="0" dirty="0"/>
          </a:p>
          <a:p>
            <a:pPr eaLnBrk="1" fontAlgn="auto" hangingPunct="1">
              <a:spcBef>
                <a:spcPct val="20000"/>
              </a:spcBef>
              <a:spcAft>
                <a:spcPts val="0"/>
              </a:spcAft>
              <a:buClr>
                <a:srgbClr val="FFFFFF"/>
              </a:buClr>
              <a:buFont typeface="Wingdings" pitchFamily="2" charset="2"/>
              <a:buNone/>
              <a:defRPr/>
            </a:pPr>
            <a:r>
              <a:rPr lang="de-DE" altLang="de-DE" sz="1400" kern="0" dirty="0"/>
              <a:t>Sein Freund Alex möchte Gabor davon überzeugen, dass er das Fahrrad aus europäischer Produktion kauft. Formuliere zumindest zwei Argumente, mit denen Alex seinen Freund überzeugen möchte.</a:t>
            </a:r>
          </a:p>
          <a:p>
            <a:pPr eaLnBrk="1" fontAlgn="auto" hangingPunct="1">
              <a:spcBef>
                <a:spcPct val="20000"/>
              </a:spcBef>
              <a:spcAft>
                <a:spcPts val="0"/>
              </a:spcAft>
              <a:buClr>
                <a:srgbClr val="FFFFFF"/>
              </a:buClr>
              <a:buFont typeface="Wingdings" pitchFamily="2" charset="2"/>
              <a:buNone/>
              <a:defRPr/>
            </a:pPr>
            <a:endParaRPr lang="de-DE" altLang="de-DE" sz="1400" kern="0" dirty="0"/>
          </a:p>
        </p:txBody>
      </p:sp>
      <p:pic>
        <p:nvPicPr>
          <p:cNvPr id="5" name="Grafik 4">
            <a:extLst>
              <a:ext uri="{FF2B5EF4-FFF2-40B4-BE49-F238E27FC236}">
                <a16:creationId xmlns:a16="http://schemas.microsoft.com/office/drawing/2014/main" id="{A40E116E-383F-8A28-33A8-DCCAD67140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05042" y="1052736"/>
            <a:ext cx="3243964" cy="324036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C9DE61-4090-4280-3DC0-B5E21A289430}"/>
            </a:ext>
          </a:extLst>
        </p:cNvPr>
        <p:cNvGrpSpPr/>
        <p:nvPr/>
      </p:nvGrpSpPr>
      <p:grpSpPr>
        <a:xfrm>
          <a:off x="0" y="0"/>
          <a:ext cx="0" cy="0"/>
          <a:chOff x="0" y="0"/>
          <a:chExt cx="0" cy="0"/>
        </a:xfrm>
      </p:grpSpPr>
      <p:sp>
        <p:nvSpPr>
          <p:cNvPr id="4" name="Rectangle 6">
            <a:extLst>
              <a:ext uri="{FF2B5EF4-FFF2-40B4-BE49-F238E27FC236}">
                <a16:creationId xmlns:a16="http://schemas.microsoft.com/office/drawing/2014/main" id="{5D1D1C73-1189-A292-79B8-58B94E680419}"/>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2026</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Fotos: </a:t>
            </a:r>
            <a:r>
              <a:rPr lang="de-DE" altLang="de-DE" sz="1200" kern="0" dirty="0" err="1"/>
              <a:t>zhaojiankang</a:t>
            </a:r>
            <a:r>
              <a:rPr lang="de-DE" altLang="de-DE" sz="1200" kern="0" dirty="0"/>
              <a:t> / </a:t>
            </a:r>
            <a:r>
              <a:rPr lang="de-DE" altLang="de-DE" sz="1200" kern="0" dirty="0" err="1"/>
              <a:t>Thinkstock</a:t>
            </a:r>
            <a:r>
              <a:rPr lang="de-DE" altLang="de-DE" sz="1200" kern="0" dirty="0"/>
              <a:t>; </a:t>
            </a:r>
            <a:r>
              <a:rPr lang="de-DE" altLang="de-DE" sz="1200" kern="0" dirty="0" err="1"/>
              <a:t>zjk</a:t>
            </a:r>
            <a:r>
              <a:rPr lang="de-DE" altLang="de-DE" sz="1200" kern="0" dirty="0"/>
              <a:t> / Fotolia.com; </a:t>
            </a:r>
            <a:r>
              <a:rPr lang="de-AT" sz="1200" kern="0" dirty="0" err="1"/>
              <a:t>bluecinema</a:t>
            </a:r>
            <a:r>
              <a:rPr lang="de-AT" sz="1200" kern="0" dirty="0"/>
              <a:t> / iStockphoto.com</a:t>
            </a: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F0B23278-D318-B895-9ED6-FE4E964BE9BB}"/>
              </a:ext>
            </a:extLst>
          </p:cNvPr>
          <p:cNvSpPr>
            <a:spLocks noChangeArrowheads="1"/>
          </p:cNvSpPr>
          <p:nvPr/>
        </p:nvSpPr>
        <p:spPr bwMode="auto">
          <a:xfrm>
            <a:off x="468313" y="836713"/>
            <a:ext cx="3744912" cy="4897338"/>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Thema „Aufstieg zur Weltmacht – Beispiel China“ auf der Seite 62 und 63 im Schulbuch </a:t>
            </a:r>
            <a:r>
              <a:rPr lang="de-DE" altLang="de-DE" sz="1200" i="1" kern="0" dirty="0">
                <a:solidFill>
                  <a:srgbClr val="000000"/>
                </a:solidFill>
                <a:latin typeface="Arial" pitchFamily="34" charset="0"/>
              </a:rPr>
              <a:t>unterwegs 4</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Zusammenfassung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extLst>
      <p:ext uri="{BB962C8B-B14F-4D97-AF65-F5344CB8AC3E}">
        <p14:creationId xmlns:p14="http://schemas.microsoft.com/office/powerpoint/2010/main" val="1804275731"/>
      </p:ext>
    </p:extLst>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356</Words>
  <Application>Microsoft Office PowerPoint</Application>
  <PresentationFormat>Bildschirmpräsentation (4:3)</PresentationFormat>
  <Paragraphs>37</Paragraphs>
  <Slides>4</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4</vt:i4>
      </vt:variant>
    </vt:vector>
  </HeadingPairs>
  <TitlesOfParts>
    <vt:vector size="10" baseType="lpstr">
      <vt:lpstr>Arial</vt:lpstr>
      <vt:lpstr>Calibri</vt:lpstr>
      <vt:lpstr>PoloBasisTB</vt:lpstr>
      <vt:lpstr>Syntax LT Std</vt:lpstr>
      <vt:lpstr>Wingdings</vt:lpstr>
      <vt:lpstr>Larissa</vt:lpstr>
      <vt:lpstr>Wirtschaftsmacht  China</vt:lpstr>
      <vt:lpstr>Wirtschaftsmacht  China</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229</cp:revision>
  <dcterms:created xsi:type="dcterms:W3CDTF">2013-10-08T07:58:50Z</dcterms:created>
  <dcterms:modified xsi:type="dcterms:W3CDTF">2026-03-24T13:51:19Z</dcterms:modified>
</cp:coreProperties>
</file>