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Andere Kulturen</a:t>
            </a:r>
          </a:p>
        </p:txBody>
      </p:sp>
      <p:pic>
        <p:nvPicPr>
          <p:cNvPr id="10" name="Grafik 9">
            <a:extLst>
              <a:ext uri="{FF2B5EF4-FFF2-40B4-BE49-F238E27FC236}">
                <a16:creationId xmlns:a16="http://schemas.microsoft.com/office/drawing/2014/main" id="{4D33D7C0-340C-9B5C-DFDE-08F004C8537E}"/>
              </a:ext>
            </a:extLst>
          </p:cNvPr>
          <p:cNvPicPr>
            <a:picLocks noChangeAspect="1"/>
          </p:cNvPicPr>
          <p:nvPr/>
        </p:nvPicPr>
        <p:blipFill>
          <a:blip r:embed="rId3">
            <a:duotone>
              <a:schemeClr val="bg2">
                <a:shade val="45000"/>
                <a:satMod val="135000"/>
              </a:schemeClr>
              <a:prstClr val="white"/>
            </a:duotone>
          </a:blip>
          <a:stretch>
            <a:fillRect/>
          </a:stretch>
        </p:blipFill>
        <p:spPr>
          <a:xfrm>
            <a:off x="27961" y="1268760"/>
            <a:ext cx="9010650" cy="4320480"/>
          </a:xfrm>
          <a:prstGeom prst="rect">
            <a:avLst/>
          </a:prstGeom>
        </p:spPr>
      </p:pic>
      <p:sp>
        <p:nvSpPr>
          <p:cNvPr id="11" name="Text Box 10">
            <a:extLst>
              <a:ext uri="{FF2B5EF4-FFF2-40B4-BE49-F238E27FC236}">
                <a16:creationId xmlns:a16="http://schemas.microsoft.com/office/drawing/2014/main" id="{3059FA8E-AEED-5665-55B9-00507E951C11}"/>
              </a:ext>
            </a:extLst>
          </p:cNvPr>
          <p:cNvSpPr txBox="1">
            <a:spLocks noChangeArrowheads="1"/>
          </p:cNvSpPr>
          <p:nvPr/>
        </p:nvSpPr>
        <p:spPr bwMode="auto">
          <a:xfrm>
            <a:off x="1141869" y="3681200"/>
            <a:ext cx="1455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Süd-amerika</a:t>
            </a:r>
          </a:p>
        </p:txBody>
      </p:sp>
      <p:sp>
        <p:nvSpPr>
          <p:cNvPr id="12" name="Text Box 10">
            <a:extLst>
              <a:ext uri="{FF2B5EF4-FFF2-40B4-BE49-F238E27FC236}">
                <a16:creationId xmlns:a16="http://schemas.microsoft.com/office/drawing/2014/main" id="{BDFA77F3-6044-A329-B55B-A685EBD2714B}"/>
              </a:ext>
            </a:extLst>
          </p:cNvPr>
          <p:cNvSpPr txBox="1">
            <a:spLocks noChangeArrowheads="1"/>
          </p:cNvSpPr>
          <p:nvPr/>
        </p:nvSpPr>
        <p:spPr bwMode="auto">
          <a:xfrm>
            <a:off x="3748702" y="3056625"/>
            <a:ext cx="10081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Afrika</a:t>
            </a:r>
          </a:p>
        </p:txBody>
      </p:sp>
      <p:sp>
        <p:nvSpPr>
          <p:cNvPr id="13" name="Text Box 10">
            <a:extLst>
              <a:ext uri="{FF2B5EF4-FFF2-40B4-BE49-F238E27FC236}">
                <a16:creationId xmlns:a16="http://schemas.microsoft.com/office/drawing/2014/main" id="{CF95D59A-0B63-6790-FE3F-7B9D333A1A47}"/>
              </a:ext>
            </a:extLst>
          </p:cNvPr>
          <p:cNvSpPr txBox="1">
            <a:spLocks noChangeArrowheads="1"/>
          </p:cNvSpPr>
          <p:nvPr/>
        </p:nvSpPr>
        <p:spPr bwMode="auto">
          <a:xfrm>
            <a:off x="7561068" y="4729907"/>
            <a:ext cx="17288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Australien</a:t>
            </a:r>
          </a:p>
        </p:txBody>
      </p:sp>
      <p:sp>
        <p:nvSpPr>
          <p:cNvPr id="14" name="Text Box 10">
            <a:extLst>
              <a:ext uri="{FF2B5EF4-FFF2-40B4-BE49-F238E27FC236}">
                <a16:creationId xmlns:a16="http://schemas.microsoft.com/office/drawing/2014/main" id="{F292202E-2411-59D4-977F-C163A56DB1E2}"/>
              </a:ext>
            </a:extLst>
          </p:cNvPr>
          <p:cNvSpPr txBox="1">
            <a:spLocks noChangeArrowheads="1"/>
          </p:cNvSpPr>
          <p:nvPr/>
        </p:nvSpPr>
        <p:spPr bwMode="auto">
          <a:xfrm>
            <a:off x="702907" y="4384483"/>
            <a:ext cx="20889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err="1">
                <a:solidFill>
                  <a:srgbClr val="333333"/>
                </a:solidFill>
                <a:latin typeface="Calibri" panose="020F0502020204030204" pitchFamily="34" charset="0"/>
              </a:rPr>
              <a:t>Paracas</a:t>
            </a:r>
            <a:r>
              <a:rPr lang="de-DE" altLang="de-DE" sz="2400" dirty="0">
                <a:solidFill>
                  <a:srgbClr val="333333"/>
                </a:solidFill>
                <a:latin typeface="Calibri" panose="020F0502020204030204" pitchFamily="34" charset="0"/>
              </a:rPr>
              <a:t> Kultur</a:t>
            </a:r>
          </a:p>
        </p:txBody>
      </p:sp>
      <p:sp>
        <p:nvSpPr>
          <p:cNvPr id="15" name="Text Box 10">
            <a:extLst>
              <a:ext uri="{FF2B5EF4-FFF2-40B4-BE49-F238E27FC236}">
                <a16:creationId xmlns:a16="http://schemas.microsoft.com/office/drawing/2014/main" id="{6B56557C-6D70-569A-B90F-26E4EB7FAA4B}"/>
              </a:ext>
            </a:extLst>
          </p:cNvPr>
          <p:cNvSpPr txBox="1">
            <a:spLocks noChangeArrowheads="1"/>
          </p:cNvSpPr>
          <p:nvPr/>
        </p:nvSpPr>
        <p:spPr bwMode="auto">
          <a:xfrm>
            <a:off x="224473" y="4823072"/>
            <a:ext cx="304579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Bewässerungssystem, Stoffe aus Yucca, Mumifizierung, erfolgreiche Chirurgie</a:t>
            </a:r>
          </a:p>
        </p:txBody>
      </p:sp>
      <p:sp>
        <p:nvSpPr>
          <p:cNvPr id="16" name="Text Box 10">
            <a:extLst>
              <a:ext uri="{FF2B5EF4-FFF2-40B4-BE49-F238E27FC236}">
                <a16:creationId xmlns:a16="http://schemas.microsoft.com/office/drawing/2014/main" id="{8030C2C6-D45D-1B8B-A9F2-C2BD7F6BF8D7}"/>
              </a:ext>
            </a:extLst>
          </p:cNvPr>
          <p:cNvSpPr txBox="1">
            <a:spLocks noChangeArrowheads="1"/>
          </p:cNvSpPr>
          <p:nvPr/>
        </p:nvSpPr>
        <p:spPr bwMode="auto">
          <a:xfrm>
            <a:off x="3105454" y="3481953"/>
            <a:ext cx="23662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rPr>
              <a:t>Königreich Kusch</a:t>
            </a:r>
          </a:p>
        </p:txBody>
      </p:sp>
      <p:sp>
        <p:nvSpPr>
          <p:cNvPr id="17" name="Text Box 10">
            <a:extLst>
              <a:ext uri="{FF2B5EF4-FFF2-40B4-BE49-F238E27FC236}">
                <a16:creationId xmlns:a16="http://schemas.microsoft.com/office/drawing/2014/main" id="{EC21DFCA-4A85-B843-DD27-20AABBDE3B78}"/>
              </a:ext>
            </a:extLst>
          </p:cNvPr>
          <p:cNvSpPr txBox="1">
            <a:spLocks noChangeArrowheads="1"/>
          </p:cNvSpPr>
          <p:nvPr/>
        </p:nvSpPr>
        <p:spPr bwMode="auto">
          <a:xfrm>
            <a:off x="2930440" y="3876848"/>
            <a:ext cx="271623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Landwirtschaft, Handel,    kunstvolle Keramik, Pyramiden,      keine Hauptstadt, </a:t>
            </a:r>
            <a:r>
              <a:rPr lang="de-DE" altLang="de-DE" sz="2400">
                <a:solidFill>
                  <a:srgbClr val="333333"/>
                </a:solidFill>
                <a:latin typeface="Calibri" panose="020F0502020204030204" pitchFamily="34" charset="0"/>
              </a:rPr>
              <a:t>Reiseköniginnen und -könige</a:t>
            </a:r>
            <a:endParaRPr lang="de-DE" altLang="de-DE" sz="2400" dirty="0">
              <a:solidFill>
                <a:srgbClr val="333333"/>
              </a:solidFill>
              <a:latin typeface="Calibri" panose="020F0502020204030204" pitchFamily="34" charset="0"/>
            </a:endParaRPr>
          </a:p>
        </p:txBody>
      </p:sp>
      <p:sp>
        <p:nvSpPr>
          <p:cNvPr id="18" name="Text Box 10">
            <a:extLst>
              <a:ext uri="{FF2B5EF4-FFF2-40B4-BE49-F238E27FC236}">
                <a16:creationId xmlns:a16="http://schemas.microsoft.com/office/drawing/2014/main" id="{EC6A20DF-E88F-A011-987B-9069F416B09D}"/>
              </a:ext>
            </a:extLst>
          </p:cNvPr>
          <p:cNvSpPr txBox="1">
            <a:spLocks noChangeArrowheads="1"/>
          </p:cNvSpPr>
          <p:nvPr/>
        </p:nvSpPr>
        <p:spPr bwMode="auto">
          <a:xfrm>
            <a:off x="7493117" y="5146237"/>
            <a:ext cx="16196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Aborigines</a:t>
            </a:r>
          </a:p>
        </p:txBody>
      </p:sp>
      <p:sp>
        <p:nvSpPr>
          <p:cNvPr id="19" name="Text Box 10">
            <a:extLst>
              <a:ext uri="{FF2B5EF4-FFF2-40B4-BE49-F238E27FC236}">
                <a16:creationId xmlns:a16="http://schemas.microsoft.com/office/drawing/2014/main" id="{94F0D643-F257-9CE7-8474-3279F48EDEE2}"/>
              </a:ext>
            </a:extLst>
          </p:cNvPr>
          <p:cNvSpPr txBox="1">
            <a:spLocks noChangeArrowheads="1"/>
          </p:cNvSpPr>
          <p:nvPr/>
        </p:nvSpPr>
        <p:spPr bwMode="auto">
          <a:xfrm>
            <a:off x="6435102" y="5524327"/>
            <a:ext cx="274211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bis zu 700 Stämme, jagen und sammeln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„Andere Kulturen“ auf den Seiten 48 bis 49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30</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75</cp:revision>
  <dcterms:created xsi:type="dcterms:W3CDTF">2011-07-14T19:54:09Z</dcterms:created>
  <dcterms:modified xsi:type="dcterms:W3CDTF">2022-12-12T08:37:18Z</dcterms:modified>
</cp:coreProperties>
</file>