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07.11.2022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1223962" y="764409"/>
            <a:ext cx="66960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Wer macht Geschichte?</a:t>
            </a:r>
          </a:p>
        </p:txBody>
      </p:sp>
      <p:sp>
        <p:nvSpPr>
          <p:cNvPr id="3" name="Text Box 10">
            <a:extLst>
              <a:ext uri="{FF2B5EF4-FFF2-40B4-BE49-F238E27FC236}">
                <a16:creationId xmlns:a16="http://schemas.microsoft.com/office/drawing/2014/main" id="{0E127B57-B0BF-F231-B9F6-BC4D8A82B50C}"/>
              </a:ext>
            </a:extLst>
          </p:cNvPr>
          <p:cNvSpPr txBox="1">
            <a:spLocks noChangeArrowheads="1"/>
          </p:cNvSpPr>
          <p:nvPr/>
        </p:nvSpPr>
        <p:spPr bwMode="auto">
          <a:xfrm>
            <a:off x="365225" y="1619792"/>
            <a:ext cx="376428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Archäologinnen und Archäologen</a:t>
            </a:r>
          </a:p>
        </p:txBody>
      </p:sp>
      <p:sp>
        <p:nvSpPr>
          <p:cNvPr id="4" name="Text Box 10">
            <a:extLst>
              <a:ext uri="{FF2B5EF4-FFF2-40B4-BE49-F238E27FC236}">
                <a16:creationId xmlns:a16="http://schemas.microsoft.com/office/drawing/2014/main" id="{2117D590-B124-4767-1FAD-23A0438FCD3F}"/>
              </a:ext>
            </a:extLst>
          </p:cNvPr>
          <p:cNvSpPr txBox="1">
            <a:spLocks noChangeArrowheads="1"/>
          </p:cNvSpPr>
          <p:nvPr/>
        </p:nvSpPr>
        <p:spPr bwMode="auto">
          <a:xfrm>
            <a:off x="4865923" y="1601050"/>
            <a:ext cx="376428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Historikerinnen und Historiker</a:t>
            </a:r>
          </a:p>
        </p:txBody>
      </p:sp>
      <p:sp>
        <p:nvSpPr>
          <p:cNvPr id="5" name="Text Box 10">
            <a:extLst>
              <a:ext uri="{FF2B5EF4-FFF2-40B4-BE49-F238E27FC236}">
                <a16:creationId xmlns:a16="http://schemas.microsoft.com/office/drawing/2014/main" id="{48DEB5B6-0027-1B13-1473-02910096915D}"/>
              </a:ext>
            </a:extLst>
          </p:cNvPr>
          <p:cNvSpPr txBox="1">
            <a:spLocks noChangeArrowheads="1"/>
          </p:cNvSpPr>
          <p:nvPr/>
        </p:nvSpPr>
        <p:spPr bwMode="auto">
          <a:xfrm>
            <a:off x="3146466" y="2919793"/>
            <a:ext cx="295232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Rekonstruktion der Vergangenheit</a:t>
            </a:r>
          </a:p>
          <a:p>
            <a:pPr algn="ctr" eaLnBrk="1" hangingPunct="1">
              <a:spcBef>
                <a:spcPct val="50000"/>
              </a:spcBef>
            </a:pPr>
            <a:r>
              <a:rPr lang="de-DE" altLang="de-DE" sz="2400" dirty="0">
                <a:solidFill>
                  <a:srgbClr val="333333"/>
                </a:solidFill>
                <a:latin typeface="Calibri" panose="020F0502020204030204" pitchFamily="34" charset="0"/>
              </a:rPr>
              <a:t>durch</a:t>
            </a:r>
          </a:p>
        </p:txBody>
      </p:sp>
      <p:sp>
        <p:nvSpPr>
          <p:cNvPr id="6" name="Text Box 10">
            <a:extLst>
              <a:ext uri="{FF2B5EF4-FFF2-40B4-BE49-F238E27FC236}">
                <a16:creationId xmlns:a16="http://schemas.microsoft.com/office/drawing/2014/main" id="{FCA5D3F6-90CB-18BF-42DF-36330F7EBA9B}"/>
              </a:ext>
            </a:extLst>
          </p:cNvPr>
          <p:cNvSpPr txBox="1">
            <a:spLocks noChangeArrowheads="1"/>
          </p:cNvSpPr>
          <p:nvPr/>
        </p:nvSpPr>
        <p:spPr bwMode="auto">
          <a:xfrm>
            <a:off x="365225" y="5010646"/>
            <a:ext cx="376428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Ausgrabungen</a:t>
            </a:r>
          </a:p>
        </p:txBody>
      </p:sp>
      <p:sp>
        <p:nvSpPr>
          <p:cNvPr id="7" name="Text Box 10">
            <a:extLst>
              <a:ext uri="{FF2B5EF4-FFF2-40B4-BE49-F238E27FC236}">
                <a16:creationId xmlns:a16="http://schemas.microsoft.com/office/drawing/2014/main" id="{65C42144-AC53-21A9-B5B5-BF846781FAD8}"/>
              </a:ext>
            </a:extLst>
          </p:cNvPr>
          <p:cNvSpPr txBox="1">
            <a:spLocks noChangeArrowheads="1"/>
          </p:cNvSpPr>
          <p:nvPr/>
        </p:nvSpPr>
        <p:spPr bwMode="auto">
          <a:xfrm>
            <a:off x="5342220" y="4969311"/>
            <a:ext cx="376428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Informationen aus Archiven, Bibliotheken …</a:t>
            </a:r>
          </a:p>
        </p:txBody>
      </p:sp>
      <p:sp>
        <p:nvSpPr>
          <p:cNvPr id="8" name="Pfeil nach rechts 9">
            <a:extLst>
              <a:ext uri="{FF2B5EF4-FFF2-40B4-BE49-F238E27FC236}">
                <a16:creationId xmlns:a16="http://schemas.microsoft.com/office/drawing/2014/main" id="{44A1A693-0FBF-B0FF-9BD8-A76A146C8949}"/>
              </a:ext>
            </a:extLst>
          </p:cNvPr>
          <p:cNvSpPr>
            <a:spLocks noChangeArrowheads="1"/>
          </p:cNvSpPr>
          <p:nvPr/>
        </p:nvSpPr>
        <p:spPr bwMode="auto">
          <a:xfrm rot="5400000">
            <a:off x="3164707" y="2206879"/>
            <a:ext cx="739080" cy="433388"/>
          </a:xfrm>
          <a:prstGeom prst="rightArrow">
            <a:avLst>
              <a:gd name="adj1" fmla="val 50000"/>
              <a:gd name="adj2" fmla="val 49782"/>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Pfeil nach rechts 10">
            <a:extLst>
              <a:ext uri="{FF2B5EF4-FFF2-40B4-BE49-F238E27FC236}">
                <a16:creationId xmlns:a16="http://schemas.microsoft.com/office/drawing/2014/main" id="{00BCF15E-C113-D0B4-28F8-FFE63F854627}"/>
              </a:ext>
            </a:extLst>
          </p:cNvPr>
          <p:cNvSpPr>
            <a:spLocks noChangeArrowheads="1"/>
          </p:cNvSpPr>
          <p:nvPr/>
        </p:nvSpPr>
        <p:spPr bwMode="auto">
          <a:xfrm rot="5400000">
            <a:off x="5284570" y="2188137"/>
            <a:ext cx="739080" cy="433388"/>
          </a:xfrm>
          <a:prstGeom prst="rightArrow">
            <a:avLst>
              <a:gd name="adj1" fmla="val 50000"/>
              <a:gd name="adj2" fmla="val 49782"/>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 name="Pfeil nach rechts 11">
            <a:extLst>
              <a:ext uri="{FF2B5EF4-FFF2-40B4-BE49-F238E27FC236}">
                <a16:creationId xmlns:a16="http://schemas.microsoft.com/office/drawing/2014/main" id="{BCEB1AED-E0D6-D779-07AF-B61AE47D4D7E}"/>
              </a:ext>
            </a:extLst>
          </p:cNvPr>
          <p:cNvSpPr>
            <a:spLocks noChangeArrowheads="1"/>
          </p:cNvSpPr>
          <p:nvPr/>
        </p:nvSpPr>
        <p:spPr bwMode="auto">
          <a:xfrm rot="8488767">
            <a:off x="2903211" y="4393733"/>
            <a:ext cx="1173360" cy="433388"/>
          </a:xfrm>
          <a:prstGeom prst="rightArrow">
            <a:avLst>
              <a:gd name="adj1" fmla="val 50000"/>
              <a:gd name="adj2" fmla="val 49782"/>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1" name="Pfeil nach rechts 12">
            <a:extLst>
              <a:ext uri="{FF2B5EF4-FFF2-40B4-BE49-F238E27FC236}">
                <a16:creationId xmlns:a16="http://schemas.microsoft.com/office/drawing/2014/main" id="{B6F01951-CDA3-D663-8178-36C4DF608E8D}"/>
              </a:ext>
            </a:extLst>
          </p:cNvPr>
          <p:cNvSpPr>
            <a:spLocks noChangeArrowheads="1"/>
          </p:cNvSpPr>
          <p:nvPr/>
        </p:nvSpPr>
        <p:spPr bwMode="auto">
          <a:xfrm rot="13111233" flipH="1">
            <a:off x="5067430" y="4393732"/>
            <a:ext cx="1173360" cy="433388"/>
          </a:xfrm>
          <a:prstGeom prst="rightArrow">
            <a:avLst>
              <a:gd name="adj1" fmla="val 50000"/>
              <a:gd name="adj2" fmla="val 49782"/>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up)">
                                      <p:cBhvr>
                                        <p:cTn id="15" dur="500"/>
                                        <p:tgtEl>
                                          <p:spTgt spid="8"/>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up)">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up)">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animBg="1"/>
      <p:bldP spid="9" grpId="0" animBg="1"/>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„Was ist Geschichte?“ auf den Seiten 10 bis 11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a:t>
            </a:r>
            <a:r>
              <a:rPr lang="de-DE" altLang="de-DE" sz="1200" b="0">
                <a:solidFill>
                  <a:schemeClr val="tx1"/>
                </a:solidFill>
              </a:rPr>
              <a:t>, Bürmoos</a:t>
            </a:r>
            <a:endParaRPr lang="de-DE" altLang="de-DE" sz="1200" b="0" dirty="0">
              <a:solidFill>
                <a:schemeClr val="tx1"/>
              </a:solidFill>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209</Words>
  <Application>Microsoft Office PowerPoint</Application>
  <PresentationFormat>Bildschirmpräsentation (4:3)</PresentationFormat>
  <Paragraphs>27</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54</cp:revision>
  <dcterms:created xsi:type="dcterms:W3CDTF">2011-07-14T19:54:09Z</dcterms:created>
  <dcterms:modified xsi:type="dcterms:W3CDTF">2022-11-07T07:50:00Z</dcterms:modified>
</cp:coreProperties>
</file>