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13" r:id="rId4"/>
    <p:sldId id="314" r:id="rId5"/>
    <p:sldId id="315" r:id="rId6"/>
    <p:sldId id="316"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CCD9"/>
    <a:srgbClr val="549BB5"/>
    <a:srgbClr val="FFFFFF"/>
    <a:srgbClr val="FEFBB8"/>
    <a:srgbClr val="EFE7FF"/>
    <a:srgbClr val="EBE1FF"/>
    <a:srgbClr val="CDB4FE"/>
    <a:srgbClr val="D9B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685" autoAdjust="0"/>
  </p:normalViewPr>
  <p:slideViewPr>
    <p:cSldViewPr>
      <p:cViewPr varScale="1">
        <p:scale>
          <a:sx n="82" d="100"/>
          <a:sy n="82" d="100"/>
        </p:scale>
        <p:origin x="1550"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4E7CA44-E9D4-AD48-416B-E341EC9A63AE}"/>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A5C00BFD-736F-776B-065E-E8A8DEEBDEC2}"/>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9BDC062C-2D64-CE17-9A19-4CECE712CB71}"/>
              </a:ext>
            </a:extLst>
          </p:cNvPr>
          <p:cNvSpPr>
            <a:spLocks noGrp="1" noRo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656499F-DAA2-2D83-33C8-DC7D20495F28}"/>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BF065B59-FFC6-D27F-FE18-4AE720D979C4}"/>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999F3757-48A9-00A5-B30F-7F24FDCF9210}"/>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E374AE16-4638-4637-A74A-286361A6F5B1}"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9AB21A5C-55E8-8D5A-4371-6572CAF745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fld id="{D87E0F56-4192-4811-ADC1-F20B0214F7E9}" type="slidenum">
              <a:rPr lang="de-DE" altLang="de-DE" sz="1200">
                <a:solidFill>
                  <a:schemeClr val="tx1"/>
                </a:solidFill>
              </a:rPr>
              <a:pPr eaLnBrk="1" hangingPunct="1"/>
              <a:t>1</a:t>
            </a:fld>
            <a:endParaRPr lang="de-DE" altLang="de-DE" sz="1200">
              <a:solidFill>
                <a:schemeClr val="tx1"/>
              </a:solidFill>
            </a:endParaRPr>
          </a:p>
        </p:txBody>
      </p:sp>
      <p:sp>
        <p:nvSpPr>
          <p:cNvPr id="10243" name="Rectangle 2">
            <a:extLst>
              <a:ext uri="{FF2B5EF4-FFF2-40B4-BE49-F238E27FC236}">
                <a16:creationId xmlns:a16="http://schemas.microsoft.com/office/drawing/2014/main" id="{0A7DDF2D-1FD1-BECC-C580-11DEF5CACA72}"/>
              </a:ext>
            </a:extLst>
          </p:cNvPr>
          <p:cNvSpPr>
            <a:spLocks noGrp="1" noRot="1" noChangeArrowheads="1" noTextEdit="1"/>
          </p:cNvSpPr>
          <p:nvPr>
            <p:ph type="sldImg"/>
          </p:nvPr>
        </p:nvSpPr>
        <p:spPr>
          <a:ln/>
        </p:spPr>
      </p:sp>
      <p:sp>
        <p:nvSpPr>
          <p:cNvPr id="10244" name="Rectangle 3">
            <a:extLst>
              <a:ext uri="{FF2B5EF4-FFF2-40B4-BE49-F238E27FC236}">
                <a16:creationId xmlns:a16="http://schemas.microsoft.com/office/drawing/2014/main" id="{C158E572-D79C-5FB8-A5A3-F38F8FDC09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64448B0-9398-74C9-D3B3-C9AEE52D4B0D}"/>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3" name="Rectangle 5">
            <a:extLst>
              <a:ext uri="{FF2B5EF4-FFF2-40B4-BE49-F238E27FC236}">
                <a16:creationId xmlns:a16="http://schemas.microsoft.com/office/drawing/2014/main" id="{F6DBF26F-D7C6-127D-27C4-9CCA9ADB0AD7}"/>
              </a:ext>
            </a:extLst>
          </p:cNvPr>
          <p:cNvSpPr>
            <a:spLocks noChangeArrowheads="1"/>
          </p:cNvSpPr>
          <p:nvPr userDrawn="1"/>
        </p:nvSpPr>
        <p:spPr bwMode="auto">
          <a:xfrm>
            <a:off x="0" y="0"/>
            <a:ext cx="9144000" cy="2060575"/>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4" name="Text Box 10">
            <a:extLst>
              <a:ext uri="{FF2B5EF4-FFF2-40B4-BE49-F238E27FC236}">
                <a16:creationId xmlns:a16="http://schemas.microsoft.com/office/drawing/2014/main" id="{E06D86AE-03E7-AB12-1ACB-9D124B9D777D}"/>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a:solidFill>
                  <a:srgbClr val="FFFFFF"/>
                </a:solidFill>
              </a:rPr>
              <a:t>BioTOP 4</a:t>
            </a:r>
          </a:p>
        </p:txBody>
      </p:sp>
      <p:pic>
        <p:nvPicPr>
          <p:cNvPr id="5" name="Picture 2">
            <a:extLst>
              <a:ext uri="{FF2B5EF4-FFF2-40B4-BE49-F238E27FC236}">
                <a16:creationId xmlns:a16="http://schemas.microsoft.com/office/drawing/2014/main" id="{BACFBCD2-CD00-2732-04F8-2BD93A24112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106116718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912006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24524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406891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566193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039025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218804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179986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709559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791925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48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4704863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6884333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4200912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720506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64727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57994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648745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899263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608455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179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022054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89333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5F52EA45-6C92-EB3D-5994-B8F85C1CF548}"/>
              </a:ext>
            </a:extLst>
          </p:cNvPr>
          <p:cNvSpPr>
            <a:spLocks noChangeArrowheads="1"/>
          </p:cNvSpPr>
          <p:nvPr userDrawn="1"/>
        </p:nvSpPr>
        <p:spPr bwMode="auto">
          <a:xfrm>
            <a:off x="0" y="0"/>
            <a:ext cx="9144000" cy="476250"/>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1027" name="Rectangle 3">
            <a:extLst>
              <a:ext uri="{FF2B5EF4-FFF2-40B4-BE49-F238E27FC236}">
                <a16:creationId xmlns:a16="http://schemas.microsoft.com/office/drawing/2014/main" id="{41E473FC-3E5C-733C-1255-849656E10495}"/>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779FFB92-BD6C-0E62-3BD8-FA50EAB5C199}"/>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4F8F6A1D-3DFE-28A5-232C-0AAB9B78A6EE}"/>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F6424B33-F472-45F1-3159-3F82ED248ED5}"/>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23998E46-0680-2998-E17A-6D321DD2C599}"/>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2" name="Text Box 14">
            <a:extLst>
              <a:ext uri="{FF2B5EF4-FFF2-40B4-BE49-F238E27FC236}">
                <a16:creationId xmlns:a16="http://schemas.microsoft.com/office/drawing/2014/main" id="{41ACC1F9-138B-C0FD-ADD0-25316C6C832D}"/>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25"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8829300-43E2-62B5-8BD1-1F1A5E67B5AD}"/>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6BF38620-F00B-B0CF-6272-A8F39BF35581}"/>
              </a:ext>
            </a:extLst>
          </p:cNvPr>
          <p:cNvSpPr>
            <a:spLocks noGrp="1" noChangeArrowheads="1"/>
          </p:cNvSpPr>
          <p:nvPr>
            <p:ph type="ctrTitle"/>
          </p:nvPr>
        </p:nvSpPr>
        <p:spPr>
          <a:xfrm>
            <a:off x="468313" y="836613"/>
            <a:ext cx="7772400" cy="792162"/>
          </a:xfrm>
        </p:spPr>
        <p:txBody>
          <a:bodyPr/>
          <a:lstStyle/>
          <a:p>
            <a:pPr eaLnBrk="1" hangingPunct="1"/>
            <a:r>
              <a:rPr lang="de-DE" altLang="de-DE"/>
              <a:t>Aufbau einer Nervenzelle</a:t>
            </a:r>
          </a:p>
        </p:txBody>
      </p:sp>
      <p:sp>
        <p:nvSpPr>
          <p:cNvPr id="4099" name="Text Box 17">
            <a:extLst>
              <a:ext uri="{FF2B5EF4-FFF2-40B4-BE49-F238E27FC236}">
                <a16:creationId xmlns:a16="http://schemas.microsoft.com/office/drawing/2014/main" id="{C07C83A9-3BC7-4C15-F29D-66FE34DE9ADC}"/>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3" action="ppaction://hlinksldjump"/>
              </a:rPr>
              <a:t>schrittweiser Aufbau des Tafelbildes</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4" action="ppaction://hlinksldjump"/>
              </a:rPr>
              <a:t>vollständige Ansicht</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5" action="ppaction://hlinksldjump"/>
              </a:rPr>
              <a:t>zum Ausfüllen</a:t>
            </a:r>
            <a:endParaRPr lang="de-DE" altLang="de-DE" sz="2000">
              <a:solidFill>
                <a:schemeClr val="tx1"/>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0B45C48-D3E7-74AA-AF68-2D37930EAC51}"/>
              </a:ext>
            </a:extLst>
          </p:cNvPr>
          <p:cNvSpPr>
            <a:spLocks noGrp="1" noChangeArrowheads="1"/>
          </p:cNvSpPr>
          <p:nvPr>
            <p:ph type="title"/>
          </p:nvPr>
        </p:nvSpPr>
        <p:spPr/>
        <p:txBody>
          <a:bodyPr/>
          <a:lstStyle/>
          <a:p>
            <a:r>
              <a:rPr lang="de-DE" altLang="de-DE"/>
              <a:t>Aufbau einer Nervenzelle</a:t>
            </a:r>
          </a:p>
        </p:txBody>
      </p:sp>
      <p:sp>
        <p:nvSpPr>
          <p:cNvPr id="5123" name="Line 425">
            <a:extLst>
              <a:ext uri="{FF2B5EF4-FFF2-40B4-BE49-F238E27FC236}">
                <a16:creationId xmlns:a16="http://schemas.microsoft.com/office/drawing/2014/main" id="{10E7F9F7-F9BC-6A9B-845B-DA8855C50FE6}"/>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124" name="Group 489">
            <a:extLst>
              <a:ext uri="{FF2B5EF4-FFF2-40B4-BE49-F238E27FC236}">
                <a16:creationId xmlns:a16="http://schemas.microsoft.com/office/drawing/2014/main" id="{745F4C93-17EE-0881-4A53-CE1288D0DCEB}"/>
              </a:ext>
            </a:extLst>
          </p:cNvPr>
          <p:cNvGrpSpPr>
            <a:grpSpLocks/>
          </p:cNvGrpSpPr>
          <p:nvPr/>
        </p:nvGrpSpPr>
        <p:grpSpPr bwMode="auto">
          <a:xfrm>
            <a:off x="539750" y="3789363"/>
            <a:ext cx="2520950" cy="366712"/>
            <a:chOff x="204" y="3339"/>
            <a:chExt cx="1588" cy="231"/>
          </a:xfrm>
        </p:grpSpPr>
        <p:sp>
          <p:nvSpPr>
            <p:cNvPr id="5217" name="Rectangle 490">
              <a:extLst>
                <a:ext uri="{FF2B5EF4-FFF2-40B4-BE49-F238E27FC236}">
                  <a16:creationId xmlns:a16="http://schemas.microsoft.com/office/drawing/2014/main" id="{2CE068C6-B06F-454F-4553-2F82E688D4FB}"/>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18" name="Group 491">
              <a:extLst>
                <a:ext uri="{FF2B5EF4-FFF2-40B4-BE49-F238E27FC236}">
                  <a16:creationId xmlns:a16="http://schemas.microsoft.com/office/drawing/2014/main" id="{5966DDA1-2188-D458-7294-008163C63344}"/>
                </a:ext>
              </a:extLst>
            </p:cNvPr>
            <p:cNvGrpSpPr>
              <a:grpSpLocks/>
            </p:cNvGrpSpPr>
            <p:nvPr/>
          </p:nvGrpSpPr>
          <p:grpSpPr bwMode="auto">
            <a:xfrm>
              <a:off x="204" y="3339"/>
              <a:ext cx="227" cy="231"/>
              <a:chOff x="204" y="3339"/>
              <a:chExt cx="227" cy="231"/>
            </a:xfrm>
          </p:grpSpPr>
          <p:sp>
            <p:nvSpPr>
              <p:cNvPr id="5219" name="Oval 492">
                <a:extLst>
                  <a:ext uri="{FF2B5EF4-FFF2-40B4-BE49-F238E27FC236}">
                    <a16:creationId xmlns:a16="http://schemas.microsoft.com/office/drawing/2014/main" id="{C97394CF-D9D2-227C-8D2B-347E4DC4FCC5}"/>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20" name="Text Box 493">
                <a:extLst>
                  <a:ext uri="{FF2B5EF4-FFF2-40B4-BE49-F238E27FC236}">
                    <a16:creationId xmlns:a16="http://schemas.microsoft.com/office/drawing/2014/main" id="{CAE2162C-CDF4-A643-421D-63524CCFE912}"/>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pic>
        <p:nvPicPr>
          <p:cNvPr id="5125" name="Picture 511" descr="neuron">
            <a:extLst>
              <a:ext uri="{FF2B5EF4-FFF2-40B4-BE49-F238E27FC236}">
                <a16:creationId xmlns:a16="http://schemas.microsoft.com/office/drawing/2014/main" id="{BB403914-862F-5F18-108F-49F7B70B33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511175"/>
            <a:ext cx="5976937"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6" name="Group 546">
            <a:extLst>
              <a:ext uri="{FF2B5EF4-FFF2-40B4-BE49-F238E27FC236}">
                <a16:creationId xmlns:a16="http://schemas.microsoft.com/office/drawing/2014/main" id="{902743BD-E112-32CF-C63D-1FD210905D01}"/>
              </a:ext>
            </a:extLst>
          </p:cNvPr>
          <p:cNvGrpSpPr>
            <a:grpSpLocks/>
          </p:cNvGrpSpPr>
          <p:nvPr/>
        </p:nvGrpSpPr>
        <p:grpSpPr bwMode="auto">
          <a:xfrm>
            <a:off x="539750" y="2781300"/>
            <a:ext cx="2520950" cy="366713"/>
            <a:chOff x="204" y="2704"/>
            <a:chExt cx="1588" cy="231"/>
          </a:xfrm>
        </p:grpSpPr>
        <p:sp>
          <p:nvSpPr>
            <p:cNvPr id="5213" name="Rectangle 547">
              <a:extLst>
                <a:ext uri="{FF2B5EF4-FFF2-40B4-BE49-F238E27FC236}">
                  <a16:creationId xmlns:a16="http://schemas.microsoft.com/office/drawing/2014/main" id="{DBDCE114-7AEE-415E-E18A-4116DC5513A4}"/>
                </a:ext>
              </a:extLst>
            </p:cNvPr>
            <p:cNvSpPr>
              <a:spLocks noChangeArrowheads="1"/>
            </p:cNvSpPr>
            <p:nvPr/>
          </p:nvSpPr>
          <p:spPr bwMode="auto">
            <a:xfrm>
              <a:off x="521"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14" name="Group 548">
              <a:extLst>
                <a:ext uri="{FF2B5EF4-FFF2-40B4-BE49-F238E27FC236}">
                  <a16:creationId xmlns:a16="http://schemas.microsoft.com/office/drawing/2014/main" id="{667C85BC-8177-A104-5B67-AD73469BFC86}"/>
                </a:ext>
              </a:extLst>
            </p:cNvPr>
            <p:cNvGrpSpPr>
              <a:grpSpLocks/>
            </p:cNvGrpSpPr>
            <p:nvPr/>
          </p:nvGrpSpPr>
          <p:grpSpPr bwMode="auto">
            <a:xfrm>
              <a:off x="204" y="2704"/>
              <a:ext cx="227" cy="231"/>
              <a:chOff x="204" y="2704"/>
              <a:chExt cx="227" cy="231"/>
            </a:xfrm>
          </p:grpSpPr>
          <p:sp>
            <p:nvSpPr>
              <p:cNvPr id="5215" name="Oval 549">
                <a:extLst>
                  <a:ext uri="{FF2B5EF4-FFF2-40B4-BE49-F238E27FC236}">
                    <a16:creationId xmlns:a16="http://schemas.microsoft.com/office/drawing/2014/main" id="{EDD83817-0698-D137-B68A-E8FDBB06F2D0}"/>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16" name="Text Box 550">
                <a:extLst>
                  <a:ext uri="{FF2B5EF4-FFF2-40B4-BE49-F238E27FC236}">
                    <a16:creationId xmlns:a16="http://schemas.microsoft.com/office/drawing/2014/main" id="{74FDCC12-1DFC-6CDF-222E-B3BDC28789B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grpSp>
        <p:nvGrpSpPr>
          <p:cNvPr id="5127" name="Group 551">
            <a:extLst>
              <a:ext uri="{FF2B5EF4-FFF2-40B4-BE49-F238E27FC236}">
                <a16:creationId xmlns:a16="http://schemas.microsoft.com/office/drawing/2014/main" id="{C3A50CDC-DBB7-F556-4EEA-18AC050752AA}"/>
              </a:ext>
            </a:extLst>
          </p:cNvPr>
          <p:cNvGrpSpPr>
            <a:grpSpLocks/>
          </p:cNvGrpSpPr>
          <p:nvPr/>
        </p:nvGrpSpPr>
        <p:grpSpPr bwMode="auto">
          <a:xfrm>
            <a:off x="541338" y="3284538"/>
            <a:ext cx="2520950" cy="366712"/>
            <a:chOff x="204" y="3022"/>
            <a:chExt cx="1588" cy="231"/>
          </a:xfrm>
        </p:grpSpPr>
        <p:sp>
          <p:nvSpPr>
            <p:cNvPr id="5209" name="Rectangle 552">
              <a:extLst>
                <a:ext uri="{FF2B5EF4-FFF2-40B4-BE49-F238E27FC236}">
                  <a16:creationId xmlns:a16="http://schemas.microsoft.com/office/drawing/2014/main" id="{A5A1E3F6-DE8F-4D5D-239D-058BFAC56C0B}"/>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10" name="Group 553">
              <a:extLst>
                <a:ext uri="{FF2B5EF4-FFF2-40B4-BE49-F238E27FC236}">
                  <a16:creationId xmlns:a16="http://schemas.microsoft.com/office/drawing/2014/main" id="{E134AC6B-8924-545D-4D25-BE2DF4B80133}"/>
                </a:ext>
              </a:extLst>
            </p:cNvPr>
            <p:cNvGrpSpPr>
              <a:grpSpLocks/>
            </p:cNvGrpSpPr>
            <p:nvPr/>
          </p:nvGrpSpPr>
          <p:grpSpPr bwMode="auto">
            <a:xfrm>
              <a:off x="204" y="3022"/>
              <a:ext cx="227" cy="231"/>
              <a:chOff x="204" y="3022"/>
              <a:chExt cx="227" cy="231"/>
            </a:xfrm>
          </p:grpSpPr>
          <p:sp>
            <p:nvSpPr>
              <p:cNvPr id="5211" name="Oval 554">
                <a:extLst>
                  <a:ext uri="{FF2B5EF4-FFF2-40B4-BE49-F238E27FC236}">
                    <a16:creationId xmlns:a16="http://schemas.microsoft.com/office/drawing/2014/main" id="{6AC64B9D-E9CD-5C8E-8ADF-BD03BDCDA8E3}"/>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12" name="Text Box 555">
                <a:extLst>
                  <a:ext uri="{FF2B5EF4-FFF2-40B4-BE49-F238E27FC236}">
                    <a16:creationId xmlns:a16="http://schemas.microsoft.com/office/drawing/2014/main" id="{94C9D6CC-A4F4-0441-FD35-9EFB3F6EC827}"/>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grpSp>
        <p:nvGrpSpPr>
          <p:cNvPr id="5128" name="Group 556">
            <a:extLst>
              <a:ext uri="{FF2B5EF4-FFF2-40B4-BE49-F238E27FC236}">
                <a16:creationId xmlns:a16="http://schemas.microsoft.com/office/drawing/2014/main" id="{266B5B90-7CDE-9D01-947A-AADA31705344}"/>
              </a:ext>
            </a:extLst>
          </p:cNvPr>
          <p:cNvGrpSpPr>
            <a:grpSpLocks/>
          </p:cNvGrpSpPr>
          <p:nvPr/>
        </p:nvGrpSpPr>
        <p:grpSpPr bwMode="auto">
          <a:xfrm>
            <a:off x="539750" y="4286250"/>
            <a:ext cx="2520950" cy="366713"/>
            <a:chOff x="204" y="3339"/>
            <a:chExt cx="1588" cy="231"/>
          </a:xfrm>
        </p:grpSpPr>
        <p:sp>
          <p:nvSpPr>
            <p:cNvPr id="5205" name="Rectangle 557">
              <a:extLst>
                <a:ext uri="{FF2B5EF4-FFF2-40B4-BE49-F238E27FC236}">
                  <a16:creationId xmlns:a16="http://schemas.microsoft.com/office/drawing/2014/main" id="{58B08784-F7DD-8966-947F-A1B1FA22A59F}"/>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6" name="Group 558">
              <a:extLst>
                <a:ext uri="{FF2B5EF4-FFF2-40B4-BE49-F238E27FC236}">
                  <a16:creationId xmlns:a16="http://schemas.microsoft.com/office/drawing/2014/main" id="{BAC087D7-C8F1-BC51-8775-E8175D124750}"/>
                </a:ext>
              </a:extLst>
            </p:cNvPr>
            <p:cNvGrpSpPr>
              <a:grpSpLocks/>
            </p:cNvGrpSpPr>
            <p:nvPr/>
          </p:nvGrpSpPr>
          <p:grpSpPr bwMode="auto">
            <a:xfrm>
              <a:off x="204" y="3339"/>
              <a:ext cx="227" cy="231"/>
              <a:chOff x="204" y="3339"/>
              <a:chExt cx="227" cy="231"/>
            </a:xfrm>
          </p:grpSpPr>
          <p:sp>
            <p:nvSpPr>
              <p:cNvPr id="5207" name="Oval 559">
                <a:extLst>
                  <a:ext uri="{FF2B5EF4-FFF2-40B4-BE49-F238E27FC236}">
                    <a16:creationId xmlns:a16="http://schemas.microsoft.com/office/drawing/2014/main" id="{5BB94050-9B19-B8A2-60D3-5F7AB4F2E2A5}"/>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08" name="Text Box 560">
                <a:extLst>
                  <a:ext uri="{FF2B5EF4-FFF2-40B4-BE49-F238E27FC236}">
                    <a16:creationId xmlns:a16="http://schemas.microsoft.com/office/drawing/2014/main" id="{629FB1D5-146D-BF74-C202-B098313A8D18}"/>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grpSp>
        <p:nvGrpSpPr>
          <p:cNvPr id="5129" name="Group 561">
            <a:extLst>
              <a:ext uri="{FF2B5EF4-FFF2-40B4-BE49-F238E27FC236}">
                <a16:creationId xmlns:a16="http://schemas.microsoft.com/office/drawing/2014/main" id="{EDC6A378-FDE7-F548-4656-4DD6D11B45E2}"/>
              </a:ext>
            </a:extLst>
          </p:cNvPr>
          <p:cNvGrpSpPr>
            <a:grpSpLocks/>
          </p:cNvGrpSpPr>
          <p:nvPr/>
        </p:nvGrpSpPr>
        <p:grpSpPr bwMode="auto">
          <a:xfrm>
            <a:off x="538163" y="4791075"/>
            <a:ext cx="2520950" cy="366713"/>
            <a:chOff x="204" y="3339"/>
            <a:chExt cx="1588" cy="231"/>
          </a:xfrm>
        </p:grpSpPr>
        <p:sp>
          <p:nvSpPr>
            <p:cNvPr id="5201" name="Rectangle 562">
              <a:extLst>
                <a:ext uri="{FF2B5EF4-FFF2-40B4-BE49-F238E27FC236}">
                  <a16:creationId xmlns:a16="http://schemas.microsoft.com/office/drawing/2014/main" id="{72CD85C5-075F-7BA8-CF81-2F9C9BB049F3}"/>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2" name="Group 563">
              <a:extLst>
                <a:ext uri="{FF2B5EF4-FFF2-40B4-BE49-F238E27FC236}">
                  <a16:creationId xmlns:a16="http://schemas.microsoft.com/office/drawing/2014/main" id="{6FE2F126-0334-D031-45A3-8F02F3B50E06}"/>
                </a:ext>
              </a:extLst>
            </p:cNvPr>
            <p:cNvGrpSpPr>
              <a:grpSpLocks/>
            </p:cNvGrpSpPr>
            <p:nvPr/>
          </p:nvGrpSpPr>
          <p:grpSpPr bwMode="auto">
            <a:xfrm>
              <a:off x="204" y="3339"/>
              <a:ext cx="227" cy="231"/>
              <a:chOff x="204" y="3339"/>
              <a:chExt cx="227" cy="231"/>
            </a:xfrm>
          </p:grpSpPr>
          <p:sp>
            <p:nvSpPr>
              <p:cNvPr id="5203" name="Oval 564">
                <a:extLst>
                  <a:ext uri="{FF2B5EF4-FFF2-40B4-BE49-F238E27FC236}">
                    <a16:creationId xmlns:a16="http://schemas.microsoft.com/office/drawing/2014/main" id="{17066A13-670B-03F0-4C30-50D63D3EF5BF}"/>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04" name="Text Box 565">
                <a:extLst>
                  <a:ext uri="{FF2B5EF4-FFF2-40B4-BE49-F238E27FC236}">
                    <a16:creationId xmlns:a16="http://schemas.microsoft.com/office/drawing/2014/main" id="{6E556C2A-C103-F5B8-CB70-349AF62D3CA0}"/>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grpSp>
        <p:nvGrpSpPr>
          <p:cNvPr id="5130" name="Group 566">
            <a:extLst>
              <a:ext uri="{FF2B5EF4-FFF2-40B4-BE49-F238E27FC236}">
                <a16:creationId xmlns:a16="http://schemas.microsoft.com/office/drawing/2014/main" id="{BB2F05E7-FD5D-D7F4-34F1-CB05B827809E}"/>
              </a:ext>
            </a:extLst>
          </p:cNvPr>
          <p:cNvGrpSpPr>
            <a:grpSpLocks/>
          </p:cNvGrpSpPr>
          <p:nvPr/>
        </p:nvGrpSpPr>
        <p:grpSpPr bwMode="auto">
          <a:xfrm>
            <a:off x="539750" y="5654675"/>
            <a:ext cx="2520950" cy="366713"/>
            <a:chOff x="204" y="3339"/>
            <a:chExt cx="1588" cy="231"/>
          </a:xfrm>
        </p:grpSpPr>
        <p:sp>
          <p:nvSpPr>
            <p:cNvPr id="5197" name="Rectangle 567">
              <a:extLst>
                <a:ext uri="{FF2B5EF4-FFF2-40B4-BE49-F238E27FC236}">
                  <a16:creationId xmlns:a16="http://schemas.microsoft.com/office/drawing/2014/main" id="{1509BC45-2213-791D-951B-DE5FEABEE708}"/>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98" name="Group 568">
              <a:extLst>
                <a:ext uri="{FF2B5EF4-FFF2-40B4-BE49-F238E27FC236}">
                  <a16:creationId xmlns:a16="http://schemas.microsoft.com/office/drawing/2014/main" id="{86422B6D-DC9B-6B42-6B3C-91E134B06C52}"/>
                </a:ext>
              </a:extLst>
            </p:cNvPr>
            <p:cNvGrpSpPr>
              <a:grpSpLocks/>
            </p:cNvGrpSpPr>
            <p:nvPr/>
          </p:nvGrpSpPr>
          <p:grpSpPr bwMode="auto">
            <a:xfrm>
              <a:off x="204" y="3339"/>
              <a:ext cx="227" cy="231"/>
              <a:chOff x="204" y="3339"/>
              <a:chExt cx="227" cy="231"/>
            </a:xfrm>
          </p:grpSpPr>
          <p:sp>
            <p:nvSpPr>
              <p:cNvPr id="5199" name="Oval 569">
                <a:extLst>
                  <a:ext uri="{FF2B5EF4-FFF2-40B4-BE49-F238E27FC236}">
                    <a16:creationId xmlns:a16="http://schemas.microsoft.com/office/drawing/2014/main" id="{051B7B86-9D54-469A-88F8-527E7DDC1423}"/>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00" name="Text Box 570">
                <a:extLst>
                  <a:ext uri="{FF2B5EF4-FFF2-40B4-BE49-F238E27FC236}">
                    <a16:creationId xmlns:a16="http://schemas.microsoft.com/office/drawing/2014/main" id="{329BE176-5880-BF08-10CB-3FB4AE5BFFFB}"/>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142941" name="Group 605">
            <a:extLst>
              <a:ext uri="{FF2B5EF4-FFF2-40B4-BE49-F238E27FC236}">
                <a16:creationId xmlns:a16="http://schemas.microsoft.com/office/drawing/2014/main" id="{6040A045-BAF6-5E74-E49F-84B789F8A0B8}"/>
              </a:ext>
            </a:extLst>
          </p:cNvPr>
          <p:cNvGrpSpPr>
            <a:grpSpLocks/>
          </p:cNvGrpSpPr>
          <p:nvPr/>
        </p:nvGrpSpPr>
        <p:grpSpPr bwMode="auto">
          <a:xfrm>
            <a:off x="4572000" y="5084763"/>
            <a:ext cx="3816350" cy="954087"/>
            <a:chOff x="2880" y="3203"/>
            <a:chExt cx="2404" cy="601"/>
          </a:xfrm>
        </p:grpSpPr>
        <p:sp>
          <p:nvSpPr>
            <p:cNvPr id="5193" name="Rectangle 571">
              <a:extLst>
                <a:ext uri="{FF2B5EF4-FFF2-40B4-BE49-F238E27FC236}">
                  <a16:creationId xmlns:a16="http://schemas.microsoft.com/office/drawing/2014/main" id="{191C2B2B-6B00-6292-5E04-3D53E1FC276A}"/>
                </a:ext>
              </a:extLst>
            </p:cNvPr>
            <p:cNvSpPr>
              <a:spLocks noChangeArrowheads="1"/>
            </p:cNvSpPr>
            <p:nvPr/>
          </p:nvSpPr>
          <p:spPr bwMode="auto">
            <a:xfrm>
              <a:off x="2880" y="3203"/>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4" name="Rectangle 572">
              <a:extLst>
                <a:ext uri="{FF2B5EF4-FFF2-40B4-BE49-F238E27FC236}">
                  <a16:creationId xmlns:a16="http://schemas.microsoft.com/office/drawing/2014/main" id="{536B6E90-2FEB-52B0-4916-F4385A8586CE}"/>
                </a:ext>
              </a:extLst>
            </p:cNvPr>
            <p:cNvSpPr>
              <a:spLocks noChangeArrowheads="1"/>
            </p:cNvSpPr>
            <p:nvPr/>
          </p:nvSpPr>
          <p:spPr bwMode="auto">
            <a:xfrm>
              <a:off x="3651" y="3431"/>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5" name="Rectangle 573">
              <a:extLst>
                <a:ext uri="{FF2B5EF4-FFF2-40B4-BE49-F238E27FC236}">
                  <a16:creationId xmlns:a16="http://schemas.microsoft.com/office/drawing/2014/main" id="{3B0B758F-3EB8-57A4-92E3-79702AA11B22}"/>
                </a:ext>
              </a:extLst>
            </p:cNvPr>
            <p:cNvSpPr>
              <a:spLocks noChangeArrowheads="1"/>
            </p:cNvSpPr>
            <p:nvPr/>
          </p:nvSpPr>
          <p:spPr bwMode="auto">
            <a:xfrm>
              <a:off x="4241" y="3203"/>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6" name="Text Box 574">
              <a:extLst>
                <a:ext uri="{FF2B5EF4-FFF2-40B4-BE49-F238E27FC236}">
                  <a16:creationId xmlns:a16="http://schemas.microsoft.com/office/drawing/2014/main" id="{8A01AC40-7F92-B090-D2FE-2DEEF82952D2}"/>
                </a:ext>
              </a:extLst>
            </p:cNvPr>
            <p:cNvSpPr txBox="1">
              <a:spLocks noChangeArrowheads="1"/>
            </p:cNvSpPr>
            <p:nvPr/>
          </p:nvSpPr>
          <p:spPr bwMode="auto">
            <a:xfrm>
              <a:off x="3787" y="3612"/>
              <a:ext cx="76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a:t>Weiterleitung</a:t>
              </a:r>
            </a:p>
          </p:txBody>
        </p:sp>
      </p:grpSp>
      <p:sp>
        <p:nvSpPr>
          <p:cNvPr id="142915" name="Text Box 579">
            <a:extLst>
              <a:ext uri="{FF2B5EF4-FFF2-40B4-BE49-F238E27FC236}">
                <a16:creationId xmlns:a16="http://schemas.microsoft.com/office/drawing/2014/main" id="{91C79BFB-9760-ABD1-0D9B-869AC479680D}"/>
              </a:ext>
            </a:extLst>
          </p:cNvPr>
          <p:cNvSpPr txBox="1">
            <a:spLocks noChangeArrowheads="1"/>
          </p:cNvSpPr>
          <p:nvPr/>
        </p:nvSpPr>
        <p:spPr bwMode="auto">
          <a:xfrm>
            <a:off x="1042988" y="2781300"/>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Dendriten</a:t>
            </a:r>
          </a:p>
        </p:txBody>
      </p:sp>
      <p:sp>
        <p:nvSpPr>
          <p:cNvPr id="142916" name="Text Box 580">
            <a:extLst>
              <a:ext uri="{FF2B5EF4-FFF2-40B4-BE49-F238E27FC236}">
                <a16:creationId xmlns:a16="http://schemas.microsoft.com/office/drawing/2014/main" id="{ECC9CEC4-5DD8-66D8-4D65-9E7D4441DE10}"/>
              </a:ext>
            </a:extLst>
          </p:cNvPr>
          <p:cNvSpPr txBox="1">
            <a:spLocks noChangeArrowheads="1"/>
          </p:cNvSpPr>
          <p:nvPr/>
        </p:nvSpPr>
        <p:spPr bwMode="auto">
          <a:xfrm>
            <a:off x="1042988" y="3284538"/>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Zellkern</a:t>
            </a:r>
          </a:p>
        </p:txBody>
      </p:sp>
      <p:sp>
        <p:nvSpPr>
          <p:cNvPr id="142917" name="Text Box 581">
            <a:extLst>
              <a:ext uri="{FF2B5EF4-FFF2-40B4-BE49-F238E27FC236}">
                <a16:creationId xmlns:a16="http://schemas.microsoft.com/office/drawing/2014/main" id="{95AB244D-AD24-057D-AF95-6CB960D609D1}"/>
              </a:ext>
            </a:extLst>
          </p:cNvPr>
          <p:cNvSpPr txBox="1">
            <a:spLocks noChangeArrowheads="1"/>
          </p:cNvSpPr>
          <p:nvPr/>
        </p:nvSpPr>
        <p:spPr bwMode="auto">
          <a:xfrm>
            <a:off x="1042988" y="3789363"/>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Zellkörper</a:t>
            </a:r>
          </a:p>
        </p:txBody>
      </p:sp>
      <p:sp>
        <p:nvSpPr>
          <p:cNvPr id="142918" name="Text Box 582">
            <a:extLst>
              <a:ext uri="{FF2B5EF4-FFF2-40B4-BE49-F238E27FC236}">
                <a16:creationId xmlns:a16="http://schemas.microsoft.com/office/drawing/2014/main" id="{C01219A3-8970-7661-6E10-C51DE21CDD82}"/>
              </a:ext>
            </a:extLst>
          </p:cNvPr>
          <p:cNvSpPr txBox="1">
            <a:spLocks noChangeArrowheads="1"/>
          </p:cNvSpPr>
          <p:nvPr/>
        </p:nvSpPr>
        <p:spPr bwMode="auto">
          <a:xfrm>
            <a:off x="1041400" y="4292600"/>
            <a:ext cx="1801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Axon</a:t>
            </a:r>
          </a:p>
        </p:txBody>
      </p:sp>
      <p:sp>
        <p:nvSpPr>
          <p:cNvPr id="142919" name="Text Box 583">
            <a:extLst>
              <a:ext uri="{FF2B5EF4-FFF2-40B4-BE49-F238E27FC236}">
                <a16:creationId xmlns:a16="http://schemas.microsoft.com/office/drawing/2014/main" id="{E3E8335B-5367-102E-AE8D-88280D7CC37D}"/>
              </a:ext>
            </a:extLst>
          </p:cNvPr>
          <p:cNvSpPr txBox="1">
            <a:spLocks noChangeArrowheads="1"/>
          </p:cNvSpPr>
          <p:nvPr/>
        </p:nvSpPr>
        <p:spPr bwMode="auto">
          <a:xfrm>
            <a:off x="1042988" y="4797425"/>
            <a:ext cx="1801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Endknöpfchen</a:t>
            </a:r>
          </a:p>
        </p:txBody>
      </p:sp>
      <p:sp>
        <p:nvSpPr>
          <p:cNvPr id="142920" name="Text Box 584">
            <a:extLst>
              <a:ext uri="{FF2B5EF4-FFF2-40B4-BE49-F238E27FC236}">
                <a16:creationId xmlns:a16="http://schemas.microsoft.com/office/drawing/2014/main" id="{100F5763-CA9B-F164-3C2C-1B2A86688510}"/>
              </a:ext>
            </a:extLst>
          </p:cNvPr>
          <p:cNvSpPr txBox="1">
            <a:spLocks noChangeArrowheads="1"/>
          </p:cNvSpPr>
          <p:nvPr/>
        </p:nvSpPr>
        <p:spPr bwMode="auto">
          <a:xfrm>
            <a:off x="1042988" y="5661025"/>
            <a:ext cx="19446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synaptischer Spalt</a:t>
            </a:r>
          </a:p>
        </p:txBody>
      </p:sp>
      <p:sp>
        <p:nvSpPr>
          <p:cNvPr id="142921" name="Text Box 585">
            <a:extLst>
              <a:ext uri="{FF2B5EF4-FFF2-40B4-BE49-F238E27FC236}">
                <a16:creationId xmlns:a16="http://schemas.microsoft.com/office/drawing/2014/main" id="{684A5773-A0CD-50D2-133F-2187A22078E6}"/>
              </a:ext>
            </a:extLst>
          </p:cNvPr>
          <p:cNvSpPr txBox="1">
            <a:spLocks noChangeArrowheads="1"/>
          </p:cNvSpPr>
          <p:nvPr/>
        </p:nvSpPr>
        <p:spPr bwMode="auto">
          <a:xfrm>
            <a:off x="4714875" y="5037138"/>
            <a:ext cx="14414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elektrische</a:t>
            </a:r>
          </a:p>
        </p:txBody>
      </p:sp>
      <p:sp>
        <p:nvSpPr>
          <p:cNvPr id="142922" name="Text Box 586">
            <a:extLst>
              <a:ext uri="{FF2B5EF4-FFF2-40B4-BE49-F238E27FC236}">
                <a16:creationId xmlns:a16="http://schemas.microsoft.com/office/drawing/2014/main" id="{E38B9F80-29FA-192C-C713-DF03E0E2FC66}"/>
              </a:ext>
            </a:extLst>
          </p:cNvPr>
          <p:cNvSpPr txBox="1">
            <a:spLocks noChangeArrowheads="1"/>
          </p:cNvSpPr>
          <p:nvPr/>
        </p:nvSpPr>
        <p:spPr bwMode="auto">
          <a:xfrm>
            <a:off x="6010275" y="5397500"/>
            <a:ext cx="14414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chemische</a:t>
            </a:r>
          </a:p>
        </p:txBody>
      </p:sp>
      <p:sp>
        <p:nvSpPr>
          <p:cNvPr id="142923" name="Text Box 587">
            <a:extLst>
              <a:ext uri="{FF2B5EF4-FFF2-40B4-BE49-F238E27FC236}">
                <a16:creationId xmlns:a16="http://schemas.microsoft.com/office/drawing/2014/main" id="{AA199584-1B6C-84BA-966B-937F12E39964}"/>
              </a:ext>
            </a:extLst>
          </p:cNvPr>
          <p:cNvSpPr txBox="1">
            <a:spLocks noChangeArrowheads="1"/>
          </p:cNvSpPr>
          <p:nvPr/>
        </p:nvSpPr>
        <p:spPr bwMode="auto">
          <a:xfrm>
            <a:off x="6877050" y="5037138"/>
            <a:ext cx="14414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elektrische</a:t>
            </a:r>
          </a:p>
        </p:txBody>
      </p:sp>
      <p:grpSp>
        <p:nvGrpSpPr>
          <p:cNvPr id="5141" name="Group 591">
            <a:extLst>
              <a:ext uri="{FF2B5EF4-FFF2-40B4-BE49-F238E27FC236}">
                <a16:creationId xmlns:a16="http://schemas.microsoft.com/office/drawing/2014/main" id="{028F9540-23CD-B682-41AC-E66E2480ABA9}"/>
              </a:ext>
            </a:extLst>
          </p:cNvPr>
          <p:cNvGrpSpPr>
            <a:grpSpLocks/>
          </p:cNvGrpSpPr>
          <p:nvPr/>
        </p:nvGrpSpPr>
        <p:grpSpPr bwMode="auto">
          <a:xfrm>
            <a:off x="323850" y="1700213"/>
            <a:ext cx="1123950" cy="649287"/>
            <a:chOff x="204" y="1071"/>
            <a:chExt cx="708" cy="409"/>
          </a:xfrm>
        </p:grpSpPr>
        <p:grpSp>
          <p:nvGrpSpPr>
            <p:cNvPr id="5188" name="Group 496">
              <a:extLst>
                <a:ext uri="{FF2B5EF4-FFF2-40B4-BE49-F238E27FC236}">
                  <a16:creationId xmlns:a16="http://schemas.microsoft.com/office/drawing/2014/main" id="{7A9B6368-6993-64A7-A8B8-03C975B0BDE9}"/>
                </a:ext>
              </a:extLst>
            </p:cNvPr>
            <p:cNvGrpSpPr>
              <a:grpSpLocks/>
            </p:cNvGrpSpPr>
            <p:nvPr/>
          </p:nvGrpSpPr>
          <p:grpSpPr bwMode="auto">
            <a:xfrm>
              <a:off x="204" y="1071"/>
              <a:ext cx="227" cy="231"/>
              <a:chOff x="204" y="2704"/>
              <a:chExt cx="227" cy="231"/>
            </a:xfrm>
          </p:grpSpPr>
          <p:sp>
            <p:nvSpPr>
              <p:cNvPr id="5191" name="Oval 497">
                <a:extLst>
                  <a:ext uri="{FF2B5EF4-FFF2-40B4-BE49-F238E27FC236}">
                    <a16:creationId xmlns:a16="http://schemas.microsoft.com/office/drawing/2014/main" id="{83CE8ADC-79FD-0D63-B81D-696E83F36BF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2" name="Text Box 498">
                <a:extLst>
                  <a:ext uri="{FF2B5EF4-FFF2-40B4-BE49-F238E27FC236}">
                    <a16:creationId xmlns:a16="http://schemas.microsoft.com/office/drawing/2014/main" id="{449E3730-CC02-41FC-F8BD-01FAE1A25BB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sp>
          <p:nvSpPr>
            <p:cNvPr id="5189" name="Line 589">
              <a:extLst>
                <a:ext uri="{FF2B5EF4-FFF2-40B4-BE49-F238E27FC236}">
                  <a16:creationId xmlns:a16="http://schemas.microsoft.com/office/drawing/2014/main" id="{10696E02-BDE1-0556-0AA1-3BAB7555E197}"/>
                </a:ext>
              </a:extLst>
            </p:cNvPr>
            <p:cNvSpPr>
              <a:spLocks noChangeShapeType="1"/>
            </p:cNvSpPr>
            <p:nvPr/>
          </p:nvSpPr>
          <p:spPr bwMode="auto">
            <a:xfrm>
              <a:off x="431" y="1207"/>
              <a:ext cx="226"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90" name="Line 590">
              <a:extLst>
                <a:ext uri="{FF2B5EF4-FFF2-40B4-BE49-F238E27FC236}">
                  <a16:creationId xmlns:a16="http://schemas.microsoft.com/office/drawing/2014/main" id="{764A3395-71A1-3B2C-6B1E-E30D6DE1AAFD}"/>
                </a:ext>
              </a:extLst>
            </p:cNvPr>
            <p:cNvSpPr>
              <a:spLocks noChangeShapeType="1"/>
            </p:cNvSpPr>
            <p:nvPr/>
          </p:nvSpPr>
          <p:spPr bwMode="auto">
            <a:xfrm>
              <a:off x="431" y="1207"/>
              <a:ext cx="481" cy="27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2" name="Group 593">
            <a:extLst>
              <a:ext uri="{FF2B5EF4-FFF2-40B4-BE49-F238E27FC236}">
                <a16:creationId xmlns:a16="http://schemas.microsoft.com/office/drawing/2014/main" id="{9F3EAC86-2173-A9DF-2EC5-A03D552D8A3F}"/>
              </a:ext>
            </a:extLst>
          </p:cNvPr>
          <p:cNvGrpSpPr>
            <a:grpSpLocks/>
          </p:cNvGrpSpPr>
          <p:nvPr/>
        </p:nvGrpSpPr>
        <p:grpSpPr bwMode="auto">
          <a:xfrm>
            <a:off x="468313" y="1196975"/>
            <a:ext cx="1295400" cy="366713"/>
            <a:chOff x="295" y="754"/>
            <a:chExt cx="816" cy="231"/>
          </a:xfrm>
        </p:grpSpPr>
        <p:grpSp>
          <p:nvGrpSpPr>
            <p:cNvPr id="5184" name="Group 499">
              <a:extLst>
                <a:ext uri="{FF2B5EF4-FFF2-40B4-BE49-F238E27FC236}">
                  <a16:creationId xmlns:a16="http://schemas.microsoft.com/office/drawing/2014/main" id="{3CBA47A4-123D-7DBD-8583-BA0CB47831DF}"/>
                </a:ext>
              </a:extLst>
            </p:cNvPr>
            <p:cNvGrpSpPr>
              <a:grpSpLocks/>
            </p:cNvGrpSpPr>
            <p:nvPr/>
          </p:nvGrpSpPr>
          <p:grpSpPr bwMode="auto">
            <a:xfrm>
              <a:off x="295" y="754"/>
              <a:ext cx="227" cy="231"/>
              <a:chOff x="204" y="2704"/>
              <a:chExt cx="227" cy="231"/>
            </a:xfrm>
          </p:grpSpPr>
          <p:sp>
            <p:nvSpPr>
              <p:cNvPr id="5186" name="Oval 500">
                <a:extLst>
                  <a:ext uri="{FF2B5EF4-FFF2-40B4-BE49-F238E27FC236}">
                    <a16:creationId xmlns:a16="http://schemas.microsoft.com/office/drawing/2014/main" id="{823E5395-4F54-9595-24EF-A09E1B4F184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7" name="Text Box 501">
                <a:extLst>
                  <a:ext uri="{FF2B5EF4-FFF2-40B4-BE49-F238E27FC236}">
                    <a16:creationId xmlns:a16="http://schemas.microsoft.com/office/drawing/2014/main" id="{345D9151-62A7-DA2A-2FF2-3DE0B3563B6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sp>
          <p:nvSpPr>
            <p:cNvPr id="5185" name="Line 592">
              <a:extLst>
                <a:ext uri="{FF2B5EF4-FFF2-40B4-BE49-F238E27FC236}">
                  <a16:creationId xmlns:a16="http://schemas.microsoft.com/office/drawing/2014/main" id="{3D4F2B0C-D96B-D269-0FD8-2F00B3216CC8}"/>
                </a:ext>
              </a:extLst>
            </p:cNvPr>
            <p:cNvSpPr>
              <a:spLocks noChangeShapeType="1"/>
            </p:cNvSpPr>
            <p:nvPr/>
          </p:nvSpPr>
          <p:spPr bwMode="auto">
            <a:xfrm flipV="1">
              <a:off x="521" y="845"/>
              <a:ext cx="59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3" name="Group 595">
            <a:extLst>
              <a:ext uri="{FF2B5EF4-FFF2-40B4-BE49-F238E27FC236}">
                <a16:creationId xmlns:a16="http://schemas.microsoft.com/office/drawing/2014/main" id="{32E60657-94B8-358A-2CF3-E141A05F9D55}"/>
              </a:ext>
            </a:extLst>
          </p:cNvPr>
          <p:cNvGrpSpPr>
            <a:grpSpLocks/>
          </p:cNvGrpSpPr>
          <p:nvPr/>
        </p:nvGrpSpPr>
        <p:grpSpPr bwMode="auto">
          <a:xfrm>
            <a:off x="2195513" y="1484313"/>
            <a:ext cx="360362" cy="655637"/>
            <a:chOff x="1383" y="935"/>
            <a:chExt cx="227" cy="413"/>
          </a:xfrm>
        </p:grpSpPr>
        <p:grpSp>
          <p:nvGrpSpPr>
            <p:cNvPr id="5180" name="Group 512">
              <a:extLst>
                <a:ext uri="{FF2B5EF4-FFF2-40B4-BE49-F238E27FC236}">
                  <a16:creationId xmlns:a16="http://schemas.microsoft.com/office/drawing/2014/main" id="{2E625A77-AD15-9983-37A6-396779DBEB02}"/>
                </a:ext>
              </a:extLst>
            </p:cNvPr>
            <p:cNvGrpSpPr>
              <a:grpSpLocks/>
            </p:cNvGrpSpPr>
            <p:nvPr/>
          </p:nvGrpSpPr>
          <p:grpSpPr bwMode="auto">
            <a:xfrm>
              <a:off x="1383" y="1117"/>
              <a:ext cx="227" cy="231"/>
              <a:chOff x="204" y="2704"/>
              <a:chExt cx="227" cy="231"/>
            </a:xfrm>
          </p:grpSpPr>
          <p:sp>
            <p:nvSpPr>
              <p:cNvPr id="5182" name="Oval 513">
                <a:extLst>
                  <a:ext uri="{FF2B5EF4-FFF2-40B4-BE49-F238E27FC236}">
                    <a16:creationId xmlns:a16="http://schemas.microsoft.com/office/drawing/2014/main" id="{CD1EC6AC-522C-BBE2-97EB-D7ADBE77453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3" name="Text Box 514">
                <a:extLst>
                  <a:ext uri="{FF2B5EF4-FFF2-40B4-BE49-F238E27FC236}">
                    <a16:creationId xmlns:a16="http://schemas.microsoft.com/office/drawing/2014/main" id="{3B52CF5A-C592-2CAF-40EF-3B5D27C14D1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sp>
          <p:nvSpPr>
            <p:cNvPr id="5181" name="Line 594">
              <a:extLst>
                <a:ext uri="{FF2B5EF4-FFF2-40B4-BE49-F238E27FC236}">
                  <a16:creationId xmlns:a16="http://schemas.microsoft.com/office/drawing/2014/main" id="{CFED127A-D6B9-B6AA-05EC-83FDBE50E892}"/>
                </a:ext>
              </a:extLst>
            </p:cNvPr>
            <p:cNvSpPr>
              <a:spLocks noChangeShapeType="1"/>
            </p:cNvSpPr>
            <p:nvPr/>
          </p:nvSpPr>
          <p:spPr bwMode="auto">
            <a:xfrm flipH="1" flipV="1">
              <a:off x="1383" y="935"/>
              <a:ext cx="9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4" name="Group 597">
            <a:extLst>
              <a:ext uri="{FF2B5EF4-FFF2-40B4-BE49-F238E27FC236}">
                <a16:creationId xmlns:a16="http://schemas.microsoft.com/office/drawing/2014/main" id="{53C569AB-F209-9BCC-8C9C-E571E55EBE61}"/>
              </a:ext>
            </a:extLst>
          </p:cNvPr>
          <p:cNvGrpSpPr>
            <a:grpSpLocks/>
          </p:cNvGrpSpPr>
          <p:nvPr/>
        </p:nvGrpSpPr>
        <p:grpSpPr bwMode="auto">
          <a:xfrm>
            <a:off x="3276600" y="1268413"/>
            <a:ext cx="431800" cy="582612"/>
            <a:chOff x="2064" y="799"/>
            <a:chExt cx="272" cy="367"/>
          </a:xfrm>
        </p:grpSpPr>
        <p:grpSp>
          <p:nvGrpSpPr>
            <p:cNvPr id="5176" name="Group 515">
              <a:extLst>
                <a:ext uri="{FF2B5EF4-FFF2-40B4-BE49-F238E27FC236}">
                  <a16:creationId xmlns:a16="http://schemas.microsoft.com/office/drawing/2014/main" id="{763C8893-90B6-951D-96AE-6796EBED49DD}"/>
                </a:ext>
              </a:extLst>
            </p:cNvPr>
            <p:cNvGrpSpPr>
              <a:grpSpLocks/>
            </p:cNvGrpSpPr>
            <p:nvPr/>
          </p:nvGrpSpPr>
          <p:grpSpPr bwMode="auto">
            <a:xfrm>
              <a:off x="2109" y="935"/>
              <a:ext cx="227" cy="231"/>
              <a:chOff x="204" y="2704"/>
              <a:chExt cx="227" cy="231"/>
            </a:xfrm>
          </p:grpSpPr>
          <p:sp>
            <p:nvSpPr>
              <p:cNvPr id="5178" name="Oval 516">
                <a:extLst>
                  <a:ext uri="{FF2B5EF4-FFF2-40B4-BE49-F238E27FC236}">
                    <a16:creationId xmlns:a16="http://schemas.microsoft.com/office/drawing/2014/main" id="{14CE4472-F407-70D5-0992-D251197B349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9" name="Text Box 517">
                <a:extLst>
                  <a:ext uri="{FF2B5EF4-FFF2-40B4-BE49-F238E27FC236}">
                    <a16:creationId xmlns:a16="http://schemas.microsoft.com/office/drawing/2014/main" id="{6E446752-CE68-37F7-4104-61539718A9D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sp>
          <p:nvSpPr>
            <p:cNvPr id="5177" name="Line 596">
              <a:extLst>
                <a:ext uri="{FF2B5EF4-FFF2-40B4-BE49-F238E27FC236}">
                  <a16:creationId xmlns:a16="http://schemas.microsoft.com/office/drawing/2014/main" id="{806485F2-CC30-7021-97F0-1C3DE90F36FD}"/>
                </a:ext>
              </a:extLst>
            </p:cNvPr>
            <p:cNvSpPr>
              <a:spLocks noChangeShapeType="1"/>
            </p:cNvSpPr>
            <p:nvPr/>
          </p:nvSpPr>
          <p:spPr bwMode="auto">
            <a:xfrm flipH="1" flipV="1">
              <a:off x="2064" y="799"/>
              <a:ext cx="136"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5" name="Group 611">
            <a:extLst>
              <a:ext uri="{FF2B5EF4-FFF2-40B4-BE49-F238E27FC236}">
                <a16:creationId xmlns:a16="http://schemas.microsoft.com/office/drawing/2014/main" id="{F629BF49-1653-FBE4-1C4D-84B97B7EE65E}"/>
              </a:ext>
            </a:extLst>
          </p:cNvPr>
          <p:cNvGrpSpPr>
            <a:grpSpLocks/>
          </p:cNvGrpSpPr>
          <p:nvPr/>
        </p:nvGrpSpPr>
        <p:grpSpPr bwMode="auto">
          <a:xfrm>
            <a:off x="5364163" y="1196975"/>
            <a:ext cx="360362" cy="530225"/>
            <a:chOff x="3379" y="754"/>
            <a:chExt cx="227" cy="334"/>
          </a:xfrm>
        </p:grpSpPr>
        <p:grpSp>
          <p:nvGrpSpPr>
            <p:cNvPr id="5171" name="Group 518">
              <a:extLst>
                <a:ext uri="{FF2B5EF4-FFF2-40B4-BE49-F238E27FC236}">
                  <a16:creationId xmlns:a16="http://schemas.microsoft.com/office/drawing/2014/main" id="{BA70BBDC-3993-0302-80F9-9D3528E4812D}"/>
                </a:ext>
              </a:extLst>
            </p:cNvPr>
            <p:cNvGrpSpPr>
              <a:grpSpLocks/>
            </p:cNvGrpSpPr>
            <p:nvPr/>
          </p:nvGrpSpPr>
          <p:grpSpPr bwMode="auto">
            <a:xfrm>
              <a:off x="3379" y="754"/>
              <a:ext cx="227" cy="231"/>
              <a:chOff x="204" y="2704"/>
              <a:chExt cx="227" cy="231"/>
            </a:xfrm>
          </p:grpSpPr>
          <p:sp>
            <p:nvSpPr>
              <p:cNvPr id="5174" name="Oval 519">
                <a:extLst>
                  <a:ext uri="{FF2B5EF4-FFF2-40B4-BE49-F238E27FC236}">
                    <a16:creationId xmlns:a16="http://schemas.microsoft.com/office/drawing/2014/main" id="{5F75C133-CAEB-BBA4-D4D0-27123E0CDB0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5" name="Text Box 520">
                <a:extLst>
                  <a:ext uri="{FF2B5EF4-FFF2-40B4-BE49-F238E27FC236}">
                    <a16:creationId xmlns:a16="http://schemas.microsoft.com/office/drawing/2014/main" id="{8A42C226-71F1-4AA9-8CC2-B23AEE19631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sp>
          <p:nvSpPr>
            <p:cNvPr id="5172" name="Line 598">
              <a:extLst>
                <a:ext uri="{FF2B5EF4-FFF2-40B4-BE49-F238E27FC236}">
                  <a16:creationId xmlns:a16="http://schemas.microsoft.com/office/drawing/2014/main" id="{8F1B1B3B-8687-B68A-26CF-BEADF62CC9E1}"/>
                </a:ext>
              </a:extLst>
            </p:cNvPr>
            <p:cNvSpPr>
              <a:spLocks noChangeShapeType="1"/>
            </p:cNvSpPr>
            <p:nvPr/>
          </p:nvSpPr>
          <p:spPr bwMode="auto">
            <a:xfrm>
              <a:off x="3515" y="981"/>
              <a:ext cx="0" cy="10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3" name="Line 599">
              <a:extLst>
                <a:ext uri="{FF2B5EF4-FFF2-40B4-BE49-F238E27FC236}">
                  <a16:creationId xmlns:a16="http://schemas.microsoft.com/office/drawing/2014/main" id="{C9E590A2-A35B-E5D5-E61D-2153CA828DDE}"/>
                </a:ext>
              </a:extLst>
            </p:cNvPr>
            <p:cNvSpPr>
              <a:spLocks noChangeShapeType="1"/>
            </p:cNvSpPr>
            <p:nvPr/>
          </p:nvSpPr>
          <p:spPr bwMode="auto">
            <a:xfrm>
              <a:off x="3515" y="981"/>
              <a:ext cx="91"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142940" name="Group 604">
            <a:extLst>
              <a:ext uri="{FF2B5EF4-FFF2-40B4-BE49-F238E27FC236}">
                <a16:creationId xmlns:a16="http://schemas.microsoft.com/office/drawing/2014/main" id="{A00B4296-9286-AB95-987B-7D75094EDE05}"/>
              </a:ext>
            </a:extLst>
          </p:cNvPr>
          <p:cNvGrpSpPr>
            <a:grpSpLocks/>
          </p:cNvGrpSpPr>
          <p:nvPr/>
        </p:nvGrpSpPr>
        <p:grpSpPr bwMode="auto">
          <a:xfrm>
            <a:off x="4975225" y="1844675"/>
            <a:ext cx="2981325" cy="3167063"/>
            <a:chOff x="3134" y="1162"/>
            <a:chExt cx="1878" cy="1995"/>
          </a:xfrm>
        </p:grpSpPr>
        <p:grpSp>
          <p:nvGrpSpPr>
            <p:cNvPr id="5147" name="Group 588">
              <a:extLst>
                <a:ext uri="{FF2B5EF4-FFF2-40B4-BE49-F238E27FC236}">
                  <a16:creationId xmlns:a16="http://schemas.microsoft.com/office/drawing/2014/main" id="{248AE9CC-05F8-D37D-CA49-46D7B83582A0}"/>
                </a:ext>
              </a:extLst>
            </p:cNvPr>
            <p:cNvGrpSpPr>
              <a:grpSpLocks/>
            </p:cNvGrpSpPr>
            <p:nvPr/>
          </p:nvGrpSpPr>
          <p:grpSpPr bwMode="auto">
            <a:xfrm>
              <a:off x="3152" y="1162"/>
              <a:ext cx="1815" cy="1270"/>
              <a:chOff x="3152" y="1162"/>
              <a:chExt cx="1815" cy="1270"/>
            </a:xfrm>
          </p:grpSpPr>
          <p:sp>
            <p:nvSpPr>
              <p:cNvPr id="5168" name="Oval 575">
                <a:extLst>
                  <a:ext uri="{FF2B5EF4-FFF2-40B4-BE49-F238E27FC236}">
                    <a16:creationId xmlns:a16="http://schemas.microsoft.com/office/drawing/2014/main" id="{CC4A2CB1-6109-1FB3-4B4B-D3649D8738C3}"/>
                  </a:ext>
                </a:extLst>
              </p:cNvPr>
              <p:cNvSpPr>
                <a:spLocks noChangeArrowheads="1"/>
              </p:cNvSpPr>
              <p:nvPr/>
            </p:nvSpPr>
            <p:spPr bwMode="auto">
              <a:xfrm>
                <a:off x="3379" y="1162"/>
                <a:ext cx="136" cy="227"/>
              </a:xfrm>
              <a:prstGeom prst="ellipse">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9" name="Line 577">
                <a:extLst>
                  <a:ext uri="{FF2B5EF4-FFF2-40B4-BE49-F238E27FC236}">
                    <a16:creationId xmlns:a16="http://schemas.microsoft.com/office/drawing/2014/main" id="{AEA34DC4-47AB-23D6-1463-BAB43B615517}"/>
                  </a:ext>
                </a:extLst>
              </p:cNvPr>
              <p:cNvSpPr>
                <a:spLocks noChangeShapeType="1"/>
              </p:cNvSpPr>
              <p:nvPr/>
            </p:nvSpPr>
            <p:spPr bwMode="auto">
              <a:xfrm flipH="1">
                <a:off x="3152" y="1298"/>
                <a:ext cx="227" cy="10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0" name="Line 578">
                <a:extLst>
                  <a:ext uri="{FF2B5EF4-FFF2-40B4-BE49-F238E27FC236}">
                    <a16:creationId xmlns:a16="http://schemas.microsoft.com/office/drawing/2014/main" id="{20F7E32B-6255-8270-5D62-8B774FBFEB63}"/>
                  </a:ext>
                </a:extLst>
              </p:cNvPr>
              <p:cNvSpPr>
                <a:spLocks noChangeShapeType="1"/>
              </p:cNvSpPr>
              <p:nvPr/>
            </p:nvSpPr>
            <p:spPr bwMode="auto">
              <a:xfrm>
                <a:off x="3470" y="1162"/>
                <a:ext cx="1497" cy="12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8" name="Group 603">
              <a:extLst>
                <a:ext uri="{FF2B5EF4-FFF2-40B4-BE49-F238E27FC236}">
                  <a16:creationId xmlns:a16="http://schemas.microsoft.com/office/drawing/2014/main" id="{FAD531CD-9D37-A8F4-C0E3-F3D800E16AA9}"/>
                </a:ext>
              </a:extLst>
            </p:cNvPr>
            <p:cNvGrpSpPr>
              <a:grpSpLocks/>
            </p:cNvGrpSpPr>
            <p:nvPr/>
          </p:nvGrpSpPr>
          <p:grpSpPr bwMode="auto">
            <a:xfrm>
              <a:off x="3134" y="2069"/>
              <a:ext cx="1878" cy="1088"/>
              <a:chOff x="3134" y="2115"/>
              <a:chExt cx="1878" cy="1088"/>
            </a:xfrm>
          </p:grpSpPr>
          <p:grpSp>
            <p:nvGrpSpPr>
              <p:cNvPr id="5149" name="Group 524">
                <a:extLst>
                  <a:ext uri="{FF2B5EF4-FFF2-40B4-BE49-F238E27FC236}">
                    <a16:creationId xmlns:a16="http://schemas.microsoft.com/office/drawing/2014/main" id="{808E082B-F4C4-BE94-0DCB-3252894FAD3B}"/>
                  </a:ext>
                </a:extLst>
              </p:cNvPr>
              <p:cNvGrpSpPr>
                <a:grpSpLocks/>
              </p:cNvGrpSpPr>
              <p:nvPr/>
            </p:nvGrpSpPr>
            <p:grpSpPr bwMode="auto">
              <a:xfrm>
                <a:off x="3923" y="2115"/>
                <a:ext cx="227" cy="231"/>
                <a:chOff x="204" y="2704"/>
                <a:chExt cx="227" cy="231"/>
              </a:xfrm>
            </p:grpSpPr>
            <p:sp>
              <p:nvSpPr>
                <p:cNvPr id="5166" name="Oval 525">
                  <a:extLst>
                    <a:ext uri="{FF2B5EF4-FFF2-40B4-BE49-F238E27FC236}">
                      <a16:creationId xmlns:a16="http://schemas.microsoft.com/office/drawing/2014/main" id="{F20FC7EF-9961-F81B-EC7C-D1106446449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7" name="Text Box 526">
                  <a:extLst>
                    <a:ext uri="{FF2B5EF4-FFF2-40B4-BE49-F238E27FC236}">
                      <a16:creationId xmlns:a16="http://schemas.microsoft.com/office/drawing/2014/main" id="{9EC5E8C0-4C45-231C-F916-E085566F2CB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nvGrpSpPr>
              <p:cNvPr id="5150" name="Group 536">
                <a:extLst>
                  <a:ext uri="{FF2B5EF4-FFF2-40B4-BE49-F238E27FC236}">
                    <a16:creationId xmlns:a16="http://schemas.microsoft.com/office/drawing/2014/main" id="{D800D8E3-0754-27B6-14C4-23612B5EFDB1}"/>
                  </a:ext>
                </a:extLst>
              </p:cNvPr>
              <p:cNvGrpSpPr>
                <a:grpSpLocks/>
              </p:cNvGrpSpPr>
              <p:nvPr/>
            </p:nvGrpSpPr>
            <p:grpSpPr bwMode="auto">
              <a:xfrm>
                <a:off x="3134" y="2359"/>
                <a:ext cx="1878" cy="844"/>
                <a:chOff x="3134" y="2359"/>
                <a:chExt cx="1878" cy="844"/>
              </a:xfrm>
            </p:grpSpPr>
            <p:grpSp>
              <p:nvGrpSpPr>
                <p:cNvPr id="5158" name="Group 478">
                  <a:extLst>
                    <a:ext uri="{FF2B5EF4-FFF2-40B4-BE49-F238E27FC236}">
                      <a16:creationId xmlns:a16="http://schemas.microsoft.com/office/drawing/2014/main" id="{CC66E724-092A-DE37-F863-D9607F737B88}"/>
                    </a:ext>
                  </a:extLst>
                </p:cNvPr>
                <p:cNvGrpSpPr>
                  <a:grpSpLocks/>
                </p:cNvGrpSpPr>
                <p:nvPr/>
              </p:nvGrpSpPr>
              <p:grpSpPr bwMode="auto">
                <a:xfrm>
                  <a:off x="3134" y="2359"/>
                  <a:ext cx="1878" cy="844"/>
                  <a:chOff x="3134" y="2160"/>
                  <a:chExt cx="1878" cy="844"/>
                </a:xfrm>
              </p:grpSpPr>
              <p:pic>
                <p:nvPicPr>
                  <p:cNvPr id="5162" name="Picture 471" descr="synapse">
                    <a:extLst>
                      <a:ext uri="{FF2B5EF4-FFF2-40B4-BE49-F238E27FC236}">
                        <a16:creationId xmlns:a16="http://schemas.microsoft.com/office/drawing/2014/main" id="{5B3B02C8-320B-B62E-A429-EB215C131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4" y="2160"/>
                    <a:ext cx="1878" cy="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3" name="Picture 474" descr="pfeil_elekt">
                    <a:extLst>
                      <a:ext uri="{FF2B5EF4-FFF2-40B4-BE49-F238E27FC236}">
                        <a16:creationId xmlns:a16="http://schemas.microsoft.com/office/drawing/2014/main" id="{E0C06841-B510-91C1-4F61-2D43477AAB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4" y="2886"/>
                    <a:ext cx="62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4" name="Picture 475" descr="pfeil_elekt">
                    <a:extLst>
                      <a:ext uri="{FF2B5EF4-FFF2-40B4-BE49-F238E27FC236}">
                        <a16:creationId xmlns:a16="http://schemas.microsoft.com/office/drawing/2014/main" id="{435ED7C5-6863-D460-8165-52C4AF3600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0" y="2886"/>
                    <a:ext cx="62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5" name="Picture 477" descr="pfeil_gruen">
                    <a:extLst>
                      <a:ext uri="{FF2B5EF4-FFF2-40B4-BE49-F238E27FC236}">
                        <a16:creationId xmlns:a16="http://schemas.microsoft.com/office/drawing/2014/main" id="{A38E100C-CB71-D98A-C69F-FB1C0A072E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9" y="2886"/>
                    <a:ext cx="263"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59" name="Line 533">
                  <a:extLst>
                    <a:ext uri="{FF2B5EF4-FFF2-40B4-BE49-F238E27FC236}">
                      <a16:creationId xmlns:a16="http://schemas.microsoft.com/office/drawing/2014/main" id="{7F9D220D-9C03-DC50-AB9C-BBA4C5AB046B}"/>
                    </a:ext>
                  </a:extLst>
                </p:cNvPr>
                <p:cNvSpPr>
                  <a:spLocks noChangeShapeType="1"/>
                </p:cNvSpPr>
                <p:nvPr/>
              </p:nvSpPr>
              <p:spPr bwMode="auto">
                <a:xfrm>
                  <a:off x="3923" y="2387"/>
                  <a:ext cx="22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0" name="Line 534">
                  <a:extLst>
                    <a:ext uri="{FF2B5EF4-FFF2-40B4-BE49-F238E27FC236}">
                      <a16:creationId xmlns:a16="http://schemas.microsoft.com/office/drawing/2014/main" id="{7F379AE0-AFE4-08C1-D2A3-949A4403002E}"/>
                    </a:ext>
                  </a:extLst>
                </p:cNvPr>
                <p:cNvSpPr>
                  <a:spLocks noChangeShapeType="1"/>
                </p:cNvSpPr>
                <p:nvPr/>
              </p:nvSpPr>
              <p:spPr bwMode="auto">
                <a:xfrm>
                  <a:off x="3923" y="2387"/>
                  <a:ext cx="0" cy="4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1" name="Line 535">
                  <a:extLst>
                    <a:ext uri="{FF2B5EF4-FFF2-40B4-BE49-F238E27FC236}">
                      <a16:creationId xmlns:a16="http://schemas.microsoft.com/office/drawing/2014/main" id="{B3C00769-E2BF-CCB7-96E6-35CEEDEA3BD8}"/>
                    </a:ext>
                  </a:extLst>
                </p:cNvPr>
                <p:cNvSpPr>
                  <a:spLocks noChangeShapeType="1"/>
                </p:cNvSpPr>
                <p:nvPr/>
              </p:nvSpPr>
              <p:spPr bwMode="auto">
                <a:xfrm>
                  <a:off x="4150" y="2387"/>
                  <a:ext cx="0" cy="4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51" name="Group 537">
                <a:extLst>
                  <a:ext uri="{FF2B5EF4-FFF2-40B4-BE49-F238E27FC236}">
                    <a16:creationId xmlns:a16="http://schemas.microsoft.com/office/drawing/2014/main" id="{892A58CA-7416-AD8E-6F7D-4876225000C3}"/>
                  </a:ext>
                </a:extLst>
              </p:cNvPr>
              <p:cNvGrpSpPr>
                <a:grpSpLocks/>
              </p:cNvGrpSpPr>
              <p:nvPr/>
            </p:nvGrpSpPr>
            <p:grpSpPr bwMode="auto">
              <a:xfrm>
                <a:off x="3334" y="2251"/>
                <a:ext cx="227" cy="231"/>
                <a:chOff x="204" y="2704"/>
                <a:chExt cx="227" cy="231"/>
              </a:xfrm>
            </p:grpSpPr>
            <p:sp>
              <p:nvSpPr>
                <p:cNvPr id="5156" name="Oval 538">
                  <a:extLst>
                    <a:ext uri="{FF2B5EF4-FFF2-40B4-BE49-F238E27FC236}">
                      <a16:creationId xmlns:a16="http://schemas.microsoft.com/office/drawing/2014/main" id="{ADB1D4B8-09E5-CCAA-5336-A3317C021B6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7" name="Text Box 539">
                  <a:extLst>
                    <a:ext uri="{FF2B5EF4-FFF2-40B4-BE49-F238E27FC236}">
                      <a16:creationId xmlns:a16="http://schemas.microsoft.com/office/drawing/2014/main" id="{1288D564-2E45-56BA-2229-D5AAE3B07C52}"/>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sp>
            <p:nvSpPr>
              <p:cNvPr id="5152" name="Text Box 540">
                <a:extLst>
                  <a:ext uri="{FF2B5EF4-FFF2-40B4-BE49-F238E27FC236}">
                    <a16:creationId xmlns:a16="http://schemas.microsoft.com/office/drawing/2014/main" id="{D3E13FA0-94EF-68C9-18C2-64781F6FE5B9}"/>
                  </a:ext>
                </a:extLst>
              </p:cNvPr>
              <p:cNvSpPr txBox="1">
                <a:spLocks noChangeArrowheads="1"/>
              </p:cNvSpPr>
              <p:nvPr/>
            </p:nvSpPr>
            <p:spPr bwMode="auto">
              <a:xfrm>
                <a:off x="3165" y="2555"/>
                <a:ext cx="65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dirty="0"/>
                  <a:t>Synapse </a:t>
                </a:r>
              </a:p>
              <a:p>
                <a:pPr eaLnBrk="1" hangingPunct="1"/>
                <a:r>
                  <a:rPr lang="de-DE" altLang="de-DE" sz="1400" dirty="0"/>
                  <a:t>am Axon</a:t>
                </a:r>
              </a:p>
            </p:txBody>
          </p:sp>
          <p:sp>
            <p:nvSpPr>
              <p:cNvPr id="5154" name="Line 600">
                <a:extLst>
                  <a:ext uri="{FF2B5EF4-FFF2-40B4-BE49-F238E27FC236}">
                    <a16:creationId xmlns:a16="http://schemas.microsoft.com/office/drawing/2014/main" id="{E4E58D26-7B35-ECA7-28C8-194BCBEC89E8}"/>
                  </a:ext>
                </a:extLst>
              </p:cNvPr>
              <p:cNvSpPr>
                <a:spLocks noChangeShapeType="1"/>
              </p:cNvSpPr>
              <p:nvPr/>
            </p:nvSpPr>
            <p:spPr bwMode="auto">
              <a:xfrm>
                <a:off x="3560" y="2387"/>
                <a:ext cx="31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55" name="Line 601">
                <a:extLst>
                  <a:ext uri="{FF2B5EF4-FFF2-40B4-BE49-F238E27FC236}">
                    <a16:creationId xmlns:a16="http://schemas.microsoft.com/office/drawing/2014/main" id="{8252A570-8424-B25C-ADDD-7E11493563C1}"/>
                  </a:ext>
                </a:extLst>
              </p:cNvPr>
              <p:cNvSpPr>
                <a:spLocks noChangeShapeType="1"/>
              </p:cNvSpPr>
              <p:nvPr/>
            </p:nvSpPr>
            <p:spPr bwMode="auto">
              <a:xfrm>
                <a:off x="4035" y="2341"/>
                <a:ext cx="2"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sp>
        <p:nvSpPr>
          <p:cNvPr id="2" name="Text Box 540">
            <a:extLst>
              <a:ext uri="{FF2B5EF4-FFF2-40B4-BE49-F238E27FC236}">
                <a16:creationId xmlns:a16="http://schemas.microsoft.com/office/drawing/2014/main" id="{7152A688-9F67-97DF-6FCA-FD262B3E46CF}"/>
              </a:ext>
            </a:extLst>
          </p:cNvPr>
          <p:cNvSpPr txBox="1">
            <a:spLocks noChangeArrowheads="1"/>
          </p:cNvSpPr>
          <p:nvPr/>
        </p:nvSpPr>
        <p:spPr bwMode="auto">
          <a:xfrm>
            <a:off x="6688138" y="3967746"/>
            <a:ext cx="11969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dirty="0"/>
              <a:t>Synapse </a:t>
            </a:r>
          </a:p>
          <a:p>
            <a:pPr eaLnBrk="1" hangingPunct="1"/>
            <a:r>
              <a:rPr lang="de-DE" altLang="de-DE" sz="1400" dirty="0"/>
              <a:t>am Dendrit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9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29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9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29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29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4294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294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2920"/>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292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292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29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915" grpId="0"/>
      <p:bldP spid="142916" grpId="0"/>
      <p:bldP spid="142917" grpId="0"/>
      <p:bldP spid="142918" grpId="0"/>
      <p:bldP spid="142919" grpId="0"/>
      <p:bldP spid="142920" grpId="0"/>
      <p:bldP spid="142921" grpId="0"/>
      <p:bldP spid="142922" grpId="0"/>
      <p:bldP spid="142923"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DF7542D-BB29-AFA7-0224-93F85490AAE4}"/>
              </a:ext>
            </a:extLst>
          </p:cNvPr>
          <p:cNvSpPr>
            <a:spLocks noGrp="1" noChangeArrowheads="1"/>
          </p:cNvSpPr>
          <p:nvPr>
            <p:ph type="title"/>
          </p:nvPr>
        </p:nvSpPr>
        <p:spPr/>
        <p:txBody>
          <a:bodyPr/>
          <a:lstStyle/>
          <a:p>
            <a:r>
              <a:rPr lang="de-DE" altLang="de-DE"/>
              <a:t>Aufbau einer Nervenzelle</a:t>
            </a:r>
          </a:p>
        </p:txBody>
      </p:sp>
      <p:sp>
        <p:nvSpPr>
          <p:cNvPr id="6147" name="Line 3">
            <a:extLst>
              <a:ext uri="{FF2B5EF4-FFF2-40B4-BE49-F238E27FC236}">
                <a16:creationId xmlns:a16="http://schemas.microsoft.com/office/drawing/2014/main" id="{82219475-84F7-B0B9-9844-C50ABBB43A46}"/>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6148" name="Group 100">
            <a:extLst>
              <a:ext uri="{FF2B5EF4-FFF2-40B4-BE49-F238E27FC236}">
                <a16:creationId xmlns:a16="http://schemas.microsoft.com/office/drawing/2014/main" id="{9329069B-1130-E251-BED7-C9EEF206C2E2}"/>
              </a:ext>
            </a:extLst>
          </p:cNvPr>
          <p:cNvGrpSpPr>
            <a:grpSpLocks/>
          </p:cNvGrpSpPr>
          <p:nvPr/>
        </p:nvGrpSpPr>
        <p:grpSpPr bwMode="auto">
          <a:xfrm>
            <a:off x="323850" y="511175"/>
            <a:ext cx="8064500" cy="5527675"/>
            <a:chOff x="204" y="322"/>
            <a:chExt cx="5080" cy="3482"/>
          </a:xfrm>
        </p:grpSpPr>
        <p:grpSp>
          <p:nvGrpSpPr>
            <p:cNvPr id="6149" name="Group 4">
              <a:extLst>
                <a:ext uri="{FF2B5EF4-FFF2-40B4-BE49-F238E27FC236}">
                  <a16:creationId xmlns:a16="http://schemas.microsoft.com/office/drawing/2014/main" id="{CD6D44CF-9E98-976B-AB74-2AF23C41A722}"/>
                </a:ext>
              </a:extLst>
            </p:cNvPr>
            <p:cNvGrpSpPr>
              <a:grpSpLocks/>
            </p:cNvGrpSpPr>
            <p:nvPr/>
          </p:nvGrpSpPr>
          <p:grpSpPr bwMode="auto">
            <a:xfrm>
              <a:off x="340" y="2387"/>
              <a:ext cx="1588" cy="231"/>
              <a:chOff x="204" y="3339"/>
              <a:chExt cx="1588" cy="231"/>
            </a:xfrm>
          </p:grpSpPr>
          <p:sp>
            <p:nvSpPr>
              <p:cNvPr id="6241" name="Rectangle 5">
                <a:extLst>
                  <a:ext uri="{FF2B5EF4-FFF2-40B4-BE49-F238E27FC236}">
                    <a16:creationId xmlns:a16="http://schemas.microsoft.com/office/drawing/2014/main" id="{D52D4638-1943-B25C-07B7-327251B2C683}"/>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42" name="Group 6">
                <a:extLst>
                  <a:ext uri="{FF2B5EF4-FFF2-40B4-BE49-F238E27FC236}">
                    <a16:creationId xmlns:a16="http://schemas.microsoft.com/office/drawing/2014/main" id="{48090D95-4F91-00DD-2DF7-0146937457D4}"/>
                  </a:ext>
                </a:extLst>
              </p:cNvPr>
              <p:cNvGrpSpPr>
                <a:grpSpLocks/>
              </p:cNvGrpSpPr>
              <p:nvPr/>
            </p:nvGrpSpPr>
            <p:grpSpPr bwMode="auto">
              <a:xfrm>
                <a:off x="204" y="3339"/>
                <a:ext cx="227" cy="231"/>
                <a:chOff x="204" y="3339"/>
                <a:chExt cx="227" cy="231"/>
              </a:xfrm>
            </p:grpSpPr>
            <p:sp>
              <p:nvSpPr>
                <p:cNvPr id="6243" name="Oval 7">
                  <a:extLst>
                    <a:ext uri="{FF2B5EF4-FFF2-40B4-BE49-F238E27FC236}">
                      <a16:creationId xmlns:a16="http://schemas.microsoft.com/office/drawing/2014/main" id="{63237796-5B59-D324-9AC9-428629EDE217}"/>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44" name="Text Box 8">
                  <a:extLst>
                    <a:ext uri="{FF2B5EF4-FFF2-40B4-BE49-F238E27FC236}">
                      <a16:creationId xmlns:a16="http://schemas.microsoft.com/office/drawing/2014/main" id="{00D33DF5-C26A-626D-92F2-86BF8EAD6251}"/>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pic>
          <p:nvPicPr>
            <p:cNvPr id="6150" name="Picture 9" descr="neuron">
              <a:extLst>
                <a:ext uri="{FF2B5EF4-FFF2-40B4-BE49-F238E27FC236}">
                  <a16:creationId xmlns:a16="http://schemas.microsoft.com/office/drawing/2014/main" id="{576D0811-8ABF-50C3-147D-2E8CF35025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 y="322"/>
              <a:ext cx="3765" cy="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51" name="Group 10">
              <a:extLst>
                <a:ext uri="{FF2B5EF4-FFF2-40B4-BE49-F238E27FC236}">
                  <a16:creationId xmlns:a16="http://schemas.microsoft.com/office/drawing/2014/main" id="{D7E91136-9F95-DB17-0280-F54AAADE6FC1}"/>
                </a:ext>
              </a:extLst>
            </p:cNvPr>
            <p:cNvGrpSpPr>
              <a:grpSpLocks/>
            </p:cNvGrpSpPr>
            <p:nvPr/>
          </p:nvGrpSpPr>
          <p:grpSpPr bwMode="auto">
            <a:xfrm>
              <a:off x="3379" y="754"/>
              <a:ext cx="227" cy="231"/>
              <a:chOff x="204" y="2704"/>
              <a:chExt cx="227" cy="231"/>
            </a:xfrm>
          </p:grpSpPr>
          <p:sp>
            <p:nvSpPr>
              <p:cNvPr id="6239" name="Oval 11">
                <a:extLst>
                  <a:ext uri="{FF2B5EF4-FFF2-40B4-BE49-F238E27FC236}">
                    <a16:creationId xmlns:a16="http://schemas.microsoft.com/office/drawing/2014/main" id="{4E79170C-2FC8-8005-020F-E0389404E63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40" name="Text Box 12">
                <a:extLst>
                  <a:ext uri="{FF2B5EF4-FFF2-40B4-BE49-F238E27FC236}">
                    <a16:creationId xmlns:a16="http://schemas.microsoft.com/office/drawing/2014/main" id="{284727FD-9BAD-69AF-8DB0-CCA17B63C1F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6152" name="Group 13">
              <a:extLst>
                <a:ext uri="{FF2B5EF4-FFF2-40B4-BE49-F238E27FC236}">
                  <a16:creationId xmlns:a16="http://schemas.microsoft.com/office/drawing/2014/main" id="{4855FFEC-9591-55CA-F062-6CD1F1478342}"/>
                </a:ext>
              </a:extLst>
            </p:cNvPr>
            <p:cNvGrpSpPr>
              <a:grpSpLocks/>
            </p:cNvGrpSpPr>
            <p:nvPr/>
          </p:nvGrpSpPr>
          <p:grpSpPr bwMode="auto">
            <a:xfrm>
              <a:off x="340" y="1752"/>
              <a:ext cx="1588" cy="231"/>
              <a:chOff x="204" y="2704"/>
              <a:chExt cx="1588" cy="231"/>
            </a:xfrm>
          </p:grpSpPr>
          <p:sp>
            <p:nvSpPr>
              <p:cNvPr id="6235" name="Rectangle 14">
                <a:extLst>
                  <a:ext uri="{FF2B5EF4-FFF2-40B4-BE49-F238E27FC236}">
                    <a16:creationId xmlns:a16="http://schemas.microsoft.com/office/drawing/2014/main" id="{EE723496-BEED-5B36-6EF7-9B0723E99481}"/>
                  </a:ext>
                </a:extLst>
              </p:cNvPr>
              <p:cNvSpPr>
                <a:spLocks noChangeArrowheads="1"/>
              </p:cNvSpPr>
              <p:nvPr/>
            </p:nvSpPr>
            <p:spPr bwMode="auto">
              <a:xfrm>
                <a:off x="521"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36" name="Group 15">
                <a:extLst>
                  <a:ext uri="{FF2B5EF4-FFF2-40B4-BE49-F238E27FC236}">
                    <a16:creationId xmlns:a16="http://schemas.microsoft.com/office/drawing/2014/main" id="{77716A07-04A0-1463-38B3-0E6639649C9F}"/>
                  </a:ext>
                </a:extLst>
              </p:cNvPr>
              <p:cNvGrpSpPr>
                <a:grpSpLocks/>
              </p:cNvGrpSpPr>
              <p:nvPr/>
            </p:nvGrpSpPr>
            <p:grpSpPr bwMode="auto">
              <a:xfrm>
                <a:off x="204" y="2704"/>
                <a:ext cx="227" cy="231"/>
                <a:chOff x="204" y="2704"/>
                <a:chExt cx="227" cy="231"/>
              </a:xfrm>
            </p:grpSpPr>
            <p:sp>
              <p:nvSpPr>
                <p:cNvPr id="6237" name="Oval 16">
                  <a:extLst>
                    <a:ext uri="{FF2B5EF4-FFF2-40B4-BE49-F238E27FC236}">
                      <a16:creationId xmlns:a16="http://schemas.microsoft.com/office/drawing/2014/main" id="{FBC8A8C3-8BB8-55EC-C1B0-D3C61727CEA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38" name="Text Box 17">
                  <a:extLst>
                    <a:ext uri="{FF2B5EF4-FFF2-40B4-BE49-F238E27FC236}">
                      <a16:creationId xmlns:a16="http://schemas.microsoft.com/office/drawing/2014/main" id="{E17428B4-0EFD-4976-8BA2-2E0B6AB22A9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grpSp>
          <p:nvGrpSpPr>
            <p:cNvPr id="6153" name="Group 18">
              <a:extLst>
                <a:ext uri="{FF2B5EF4-FFF2-40B4-BE49-F238E27FC236}">
                  <a16:creationId xmlns:a16="http://schemas.microsoft.com/office/drawing/2014/main" id="{7E414544-C633-9B03-F21F-C981667BA1EB}"/>
                </a:ext>
              </a:extLst>
            </p:cNvPr>
            <p:cNvGrpSpPr>
              <a:grpSpLocks/>
            </p:cNvGrpSpPr>
            <p:nvPr/>
          </p:nvGrpSpPr>
          <p:grpSpPr bwMode="auto">
            <a:xfrm>
              <a:off x="341" y="2069"/>
              <a:ext cx="1588" cy="231"/>
              <a:chOff x="204" y="3022"/>
              <a:chExt cx="1588" cy="231"/>
            </a:xfrm>
          </p:grpSpPr>
          <p:sp>
            <p:nvSpPr>
              <p:cNvPr id="6231" name="Rectangle 19">
                <a:extLst>
                  <a:ext uri="{FF2B5EF4-FFF2-40B4-BE49-F238E27FC236}">
                    <a16:creationId xmlns:a16="http://schemas.microsoft.com/office/drawing/2014/main" id="{C0DE0012-FA8A-58AB-C4D9-1B2D1AE1E544}"/>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32" name="Group 20">
                <a:extLst>
                  <a:ext uri="{FF2B5EF4-FFF2-40B4-BE49-F238E27FC236}">
                    <a16:creationId xmlns:a16="http://schemas.microsoft.com/office/drawing/2014/main" id="{7E3D00D0-2B9B-B1BC-AADE-8FA49F8369B3}"/>
                  </a:ext>
                </a:extLst>
              </p:cNvPr>
              <p:cNvGrpSpPr>
                <a:grpSpLocks/>
              </p:cNvGrpSpPr>
              <p:nvPr/>
            </p:nvGrpSpPr>
            <p:grpSpPr bwMode="auto">
              <a:xfrm>
                <a:off x="204" y="3022"/>
                <a:ext cx="227" cy="231"/>
                <a:chOff x="204" y="3022"/>
                <a:chExt cx="227" cy="231"/>
              </a:xfrm>
            </p:grpSpPr>
            <p:sp>
              <p:nvSpPr>
                <p:cNvPr id="6233" name="Oval 21">
                  <a:extLst>
                    <a:ext uri="{FF2B5EF4-FFF2-40B4-BE49-F238E27FC236}">
                      <a16:creationId xmlns:a16="http://schemas.microsoft.com/office/drawing/2014/main" id="{033A9A58-7AC4-DB8D-CE34-68E845AA576C}"/>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34" name="Text Box 22">
                  <a:extLst>
                    <a:ext uri="{FF2B5EF4-FFF2-40B4-BE49-F238E27FC236}">
                      <a16:creationId xmlns:a16="http://schemas.microsoft.com/office/drawing/2014/main" id="{BA652B92-4357-7980-0A6E-730B99FB5331}"/>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grpSp>
          <p:nvGrpSpPr>
            <p:cNvPr id="6154" name="Group 23">
              <a:extLst>
                <a:ext uri="{FF2B5EF4-FFF2-40B4-BE49-F238E27FC236}">
                  <a16:creationId xmlns:a16="http://schemas.microsoft.com/office/drawing/2014/main" id="{13DA35C8-E241-580F-296B-12FC78BE3BB0}"/>
                </a:ext>
              </a:extLst>
            </p:cNvPr>
            <p:cNvGrpSpPr>
              <a:grpSpLocks/>
            </p:cNvGrpSpPr>
            <p:nvPr/>
          </p:nvGrpSpPr>
          <p:grpSpPr bwMode="auto">
            <a:xfrm>
              <a:off x="340" y="2700"/>
              <a:ext cx="1588" cy="231"/>
              <a:chOff x="204" y="3339"/>
              <a:chExt cx="1588" cy="231"/>
            </a:xfrm>
          </p:grpSpPr>
          <p:sp>
            <p:nvSpPr>
              <p:cNvPr id="6227" name="Rectangle 24">
                <a:extLst>
                  <a:ext uri="{FF2B5EF4-FFF2-40B4-BE49-F238E27FC236}">
                    <a16:creationId xmlns:a16="http://schemas.microsoft.com/office/drawing/2014/main" id="{4D7CD546-F060-1C03-5376-1D714AF48D54}"/>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28" name="Group 25">
                <a:extLst>
                  <a:ext uri="{FF2B5EF4-FFF2-40B4-BE49-F238E27FC236}">
                    <a16:creationId xmlns:a16="http://schemas.microsoft.com/office/drawing/2014/main" id="{89A7AC6D-BB2F-DF25-A276-57B6524C09AA}"/>
                  </a:ext>
                </a:extLst>
              </p:cNvPr>
              <p:cNvGrpSpPr>
                <a:grpSpLocks/>
              </p:cNvGrpSpPr>
              <p:nvPr/>
            </p:nvGrpSpPr>
            <p:grpSpPr bwMode="auto">
              <a:xfrm>
                <a:off x="204" y="3339"/>
                <a:ext cx="227" cy="231"/>
                <a:chOff x="204" y="3339"/>
                <a:chExt cx="227" cy="231"/>
              </a:xfrm>
            </p:grpSpPr>
            <p:sp>
              <p:nvSpPr>
                <p:cNvPr id="6229" name="Oval 26">
                  <a:extLst>
                    <a:ext uri="{FF2B5EF4-FFF2-40B4-BE49-F238E27FC236}">
                      <a16:creationId xmlns:a16="http://schemas.microsoft.com/office/drawing/2014/main" id="{B6116B4E-3C89-622F-B9F5-F0770F58CF7A}"/>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30" name="Text Box 27">
                  <a:extLst>
                    <a:ext uri="{FF2B5EF4-FFF2-40B4-BE49-F238E27FC236}">
                      <a16:creationId xmlns:a16="http://schemas.microsoft.com/office/drawing/2014/main" id="{D716B542-9954-3AFF-09E5-BDBDC01DCDF7}"/>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grpSp>
          <p:nvGrpSpPr>
            <p:cNvPr id="6155" name="Group 28">
              <a:extLst>
                <a:ext uri="{FF2B5EF4-FFF2-40B4-BE49-F238E27FC236}">
                  <a16:creationId xmlns:a16="http://schemas.microsoft.com/office/drawing/2014/main" id="{EB4CFB2A-EC21-35D5-2B5D-C08625FBE1D1}"/>
                </a:ext>
              </a:extLst>
            </p:cNvPr>
            <p:cNvGrpSpPr>
              <a:grpSpLocks/>
            </p:cNvGrpSpPr>
            <p:nvPr/>
          </p:nvGrpSpPr>
          <p:grpSpPr bwMode="auto">
            <a:xfrm>
              <a:off x="339" y="3018"/>
              <a:ext cx="1588" cy="231"/>
              <a:chOff x="204" y="3339"/>
              <a:chExt cx="1588" cy="231"/>
            </a:xfrm>
          </p:grpSpPr>
          <p:sp>
            <p:nvSpPr>
              <p:cNvPr id="6223" name="Rectangle 29">
                <a:extLst>
                  <a:ext uri="{FF2B5EF4-FFF2-40B4-BE49-F238E27FC236}">
                    <a16:creationId xmlns:a16="http://schemas.microsoft.com/office/drawing/2014/main" id="{9C3D5751-9F41-B09F-0A7F-733923ABA495}"/>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24" name="Group 30">
                <a:extLst>
                  <a:ext uri="{FF2B5EF4-FFF2-40B4-BE49-F238E27FC236}">
                    <a16:creationId xmlns:a16="http://schemas.microsoft.com/office/drawing/2014/main" id="{887AF1E6-D2A3-F9B2-7EE5-1C34FFA629A8}"/>
                  </a:ext>
                </a:extLst>
              </p:cNvPr>
              <p:cNvGrpSpPr>
                <a:grpSpLocks/>
              </p:cNvGrpSpPr>
              <p:nvPr/>
            </p:nvGrpSpPr>
            <p:grpSpPr bwMode="auto">
              <a:xfrm>
                <a:off x="204" y="3339"/>
                <a:ext cx="227" cy="231"/>
                <a:chOff x="204" y="3339"/>
                <a:chExt cx="227" cy="231"/>
              </a:xfrm>
            </p:grpSpPr>
            <p:sp>
              <p:nvSpPr>
                <p:cNvPr id="6225" name="Oval 31">
                  <a:extLst>
                    <a:ext uri="{FF2B5EF4-FFF2-40B4-BE49-F238E27FC236}">
                      <a16:creationId xmlns:a16="http://schemas.microsoft.com/office/drawing/2014/main" id="{C3D913F0-944B-610B-370E-E74F89E5FCF3}"/>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26" name="Text Box 32">
                  <a:extLst>
                    <a:ext uri="{FF2B5EF4-FFF2-40B4-BE49-F238E27FC236}">
                      <a16:creationId xmlns:a16="http://schemas.microsoft.com/office/drawing/2014/main" id="{1FC6A644-5269-125C-F376-0726B5E16FF5}"/>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grpSp>
          <p:nvGrpSpPr>
            <p:cNvPr id="6156" name="Group 33">
              <a:extLst>
                <a:ext uri="{FF2B5EF4-FFF2-40B4-BE49-F238E27FC236}">
                  <a16:creationId xmlns:a16="http://schemas.microsoft.com/office/drawing/2014/main" id="{55659919-F773-7DEB-1B66-4F9E4FE7B3F1}"/>
                </a:ext>
              </a:extLst>
            </p:cNvPr>
            <p:cNvGrpSpPr>
              <a:grpSpLocks/>
            </p:cNvGrpSpPr>
            <p:nvPr/>
          </p:nvGrpSpPr>
          <p:grpSpPr bwMode="auto">
            <a:xfrm>
              <a:off x="340" y="3562"/>
              <a:ext cx="1588" cy="231"/>
              <a:chOff x="204" y="3339"/>
              <a:chExt cx="1588" cy="231"/>
            </a:xfrm>
          </p:grpSpPr>
          <p:sp>
            <p:nvSpPr>
              <p:cNvPr id="6219" name="Rectangle 34">
                <a:extLst>
                  <a:ext uri="{FF2B5EF4-FFF2-40B4-BE49-F238E27FC236}">
                    <a16:creationId xmlns:a16="http://schemas.microsoft.com/office/drawing/2014/main" id="{8D02E550-C428-3217-514F-B9567B1E4E67}"/>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20" name="Group 35">
                <a:extLst>
                  <a:ext uri="{FF2B5EF4-FFF2-40B4-BE49-F238E27FC236}">
                    <a16:creationId xmlns:a16="http://schemas.microsoft.com/office/drawing/2014/main" id="{50E77E79-B22B-D558-F720-A9886F55A06D}"/>
                  </a:ext>
                </a:extLst>
              </p:cNvPr>
              <p:cNvGrpSpPr>
                <a:grpSpLocks/>
              </p:cNvGrpSpPr>
              <p:nvPr/>
            </p:nvGrpSpPr>
            <p:grpSpPr bwMode="auto">
              <a:xfrm>
                <a:off x="204" y="3339"/>
                <a:ext cx="227" cy="231"/>
                <a:chOff x="204" y="3339"/>
                <a:chExt cx="227" cy="231"/>
              </a:xfrm>
            </p:grpSpPr>
            <p:sp>
              <p:nvSpPr>
                <p:cNvPr id="6221" name="Oval 36">
                  <a:extLst>
                    <a:ext uri="{FF2B5EF4-FFF2-40B4-BE49-F238E27FC236}">
                      <a16:creationId xmlns:a16="http://schemas.microsoft.com/office/drawing/2014/main" id="{0772EAEF-3E36-9AAD-85C1-414659DF4055}"/>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22" name="Text Box 37">
                  <a:extLst>
                    <a:ext uri="{FF2B5EF4-FFF2-40B4-BE49-F238E27FC236}">
                      <a16:creationId xmlns:a16="http://schemas.microsoft.com/office/drawing/2014/main" id="{32E701A8-A311-AAEE-FB12-1C9E5EF0DC9C}"/>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6157" name="Group 38">
              <a:extLst>
                <a:ext uri="{FF2B5EF4-FFF2-40B4-BE49-F238E27FC236}">
                  <a16:creationId xmlns:a16="http://schemas.microsoft.com/office/drawing/2014/main" id="{1A6EB617-4EDE-4721-E428-A8E1CBB0C888}"/>
                </a:ext>
              </a:extLst>
            </p:cNvPr>
            <p:cNvGrpSpPr>
              <a:grpSpLocks/>
            </p:cNvGrpSpPr>
            <p:nvPr/>
          </p:nvGrpSpPr>
          <p:grpSpPr bwMode="auto">
            <a:xfrm>
              <a:off x="2880" y="3203"/>
              <a:ext cx="2404" cy="601"/>
              <a:chOff x="2880" y="3203"/>
              <a:chExt cx="2404" cy="601"/>
            </a:xfrm>
          </p:grpSpPr>
          <p:sp>
            <p:nvSpPr>
              <p:cNvPr id="6215" name="Rectangle 39">
                <a:extLst>
                  <a:ext uri="{FF2B5EF4-FFF2-40B4-BE49-F238E27FC236}">
                    <a16:creationId xmlns:a16="http://schemas.microsoft.com/office/drawing/2014/main" id="{4D87FB27-A949-EC3B-274B-AB7D18F76EF2}"/>
                  </a:ext>
                </a:extLst>
              </p:cNvPr>
              <p:cNvSpPr>
                <a:spLocks noChangeArrowheads="1"/>
              </p:cNvSpPr>
              <p:nvPr/>
            </p:nvSpPr>
            <p:spPr bwMode="auto">
              <a:xfrm>
                <a:off x="2880" y="3203"/>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6" name="Rectangle 40">
                <a:extLst>
                  <a:ext uri="{FF2B5EF4-FFF2-40B4-BE49-F238E27FC236}">
                    <a16:creationId xmlns:a16="http://schemas.microsoft.com/office/drawing/2014/main" id="{BFCD3397-587C-1F05-7B42-237795040E6A}"/>
                  </a:ext>
                </a:extLst>
              </p:cNvPr>
              <p:cNvSpPr>
                <a:spLocks noChangeArrowheads="1"/>
              </p:cNvSpPr>
              <p:nvPr/>
            </p:nvSpPr>
            <p:spPr bwMode="auto">
              <a:xfrm>
                <a:off x="3651" y="3431"/>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7" name="Rectangle 41">
                <a:extLst>
                  <a:ext uri="{FF2B5EF4-FFF2-40B4-BE49-F238E27FC236}">
                    <a16:creationId xmlns:a16="http://schemas.microsoft.com/office/drawing/2014/main" id="{9D2C3957-9D0D-50FD-07EC-7E8F18F9B57C}"/>
                  </a:ext>
                </a:extLst>
              </p:cNvPr>
              <p:cNvSpPr>
                <a:spLocks noChangeArrowheads="1"/>
              </p:cNvSpPr>
              <p:nvPr/>
            </p:nvSpPr>
            <p:spPr bwMode="auto">
              <a:xfrm>
                <a:off x="4241" y="3203"/>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8" name="Text Box 42">
                <a:extLst>
                  <a:ext uri="{FF2B5EF4-FFF2-40B4-BE49-F238E27FC236}">
                    <a16:creationId xmlns:a16="http://schemas.microsoft.com/office/drawing/2014/main" id="{51E9951F-E6FA-A427-46BD-D358BC0D5AFD}"/>
                  </a:ext>
                </a:extLst>
              </p:cNvPr>
              <p:cNvSpPr txBox="1">
                <a:spLocks noChangeArrowheads="1"/>
              </p:cNvSpPr>
              <p:nvPr/>
            </p:nvSpPr>
            <p:spPr bwMode="auto">
              <a:xfrm>
                <a:off x="3787" y="3612"/>
                <a:ext cx="76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a:t>Weiterleitung</a:t>
                </a:r>
              </a:p>
            </p:txBody>
          </p:sp>
        </p:grpSp>
        <p:sp>
          <p:nvSpPr>
            <p:cNvPr id="6158" name="Text Box 43">
              <a:extLst>
                <a:ext uri="{FF2B5EF4-FFF2-40B4-BE49-F238E27FC236}">
                  <a16:creationId xmlns:a16="http://schemas.microsoft.com/office/drawing/2014/main" id="{E2A99670-1A0E-6B17-F2EA-C42798356A0F}"/>
                </a:ext>
              </a:extLst>
            </p:cNvPr>
            <p:cNvSpPr txBox="1">
              <a:spLocks noChangeArrowheads="1"/>
            </p:cNvSpPr>
            <p:nvPr/>
          </p:nvSpPr>
          <p:spPr bwMode="auto">
            <a:xfrm>
              <a:off x="657" y="1752"/>
              <a:ext cx="113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Dendriten</a:t>
              </a:r>
            </a:p>
          </p:txBody>
        </p:sp>
        <p:sp>
          <p:nvSpPr>
            <p:cNvPr id="6159" name="Text Box 44">
              <a:extLst>
                <a:ext uri="{FF2B5EF4-FFF2-40B4-BE49-F238E27FC236}">
                  <a16:creationId xmlns:a16="http://schemas.microsoft.com/office/drawing/2014/main" id="{A67E28FD-CACF-A897-D1D0-BB8049CC9CD4}"/>
                </a:ext>
              </a:extLst>
            </p:cNvPr>
            <p:cNvSpPr txBox="1">
              <a:spLocks noChangeArrowheads="1"/>
            </p:cNvSpPr>
            <p:nvPr/>
          </p:nvSpPr>
          <p:spPr bwMode="auto">
            <a:xfrm>
              <a:off x="657" y="2069"/>
              <a:ext cx="113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Zellkern</a:t>
              </a:r>
            </a:p>
          </p:txBody>
        </p:sp>
        <p:sp>
          <p:nvSpPr>
            <p:cNvPr id="6160" name="Text Box 45">
              <a:extLst>
                <a:ext uri="{FF2B5EF4-FFF2-40B4-BE49-F238E27FC236}">
                  <a16:creationId xmlns:a16="http://schemas.microsoft.com/office/drawing/2014/main" id="{D8C87439-5131-B9F8-BD0A-137371A50EBD}"/>
                </a:ext>
              </a:extLst>
            </p:cNvPr>
            <p:cNvSpPr txBox="1">
              <a:spLocks noChangeArrowheads="1"/>
            </p:cNvSpPr>
            <p:nvPr/>
          </p:nvSpPr>
          <p:spPr bwMode="auto">
            <a:xfrm>
              <a:off x="657" y="2387"/>
              <a:ext cx="113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Zellkörper</a:t>
              </a:r>
            </a:p>
          </p:txBody>
        </p:sp>
        <p:sp>
          <p:nvSpPr>
            <p:cNvPr id="6161" name="Text Box 46">
              <a:extLst>
                <a:ext uri="{FF2B5EF4-FFF2-40B4-BE49-F238E27FC236}">
                  <a16:creationId xmlns:a16="http://schemas.microsoft.com/office/drawing/2014/main" id="{6A3B8A84-A1FD-74B7-0337-A53552A177BD}"/>
                </a:ext>
              </a:extLst>
            </p:cNvPr>
            <p:cNvSpPr txBox="1">
              <a:spLocks noChangeArrowheads="1"/>
            </p:cNvSpPr>
            <p:nvPr/>
          </p:nvSpPr>
          <p:spPr bwMode="auto">
            <a:xfrm>
              <a:off x="656" y="2704"/>
              <a:ext cx="113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Axon</a:t>
              </a:r>
            </a:p>
          </p:txBody>
        </p:sp>
        <p:sp>
          <p:nvSpPr>
            <p:cNvPr id="6162" name="Text Box 47">
              <a:extLst>
                <a:ext uri="{FF2B5EF4-FFF2-40B4-BE49-F238E27FC236}">
                  <a16:creationId xmlns:a16="http://schemas.microsoft.com/office/drawing/2014/main" id="{442224CB-DE3E-EBAA-86DC-F677684A11ED}"/>
                </a:ext>
              </a:extLst>
            </p:cNvPr>
            <p:cNvSpPr txBox="1">
              <a:spLocks noChangeArrowheads="1"/>
            </p:cNvSpPr>
            <p:nvPr/>
          </p:nvSpPr>
          <p:spPr bwMode="auto">
            <a:xfrm>
              <a:off x="657" y="3022"/>
              <a:ext cx="113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Endknöpfchen</a:t>
              </a:r>
            </a:p>
          </p:txBody>
        </p:sp>
        <p:sp>
          <p:nvSpPr>
            <p:cNvPr id="6163" name="Text Box 48">
              <a:extLst>
                <a:ext uri="{FF2B5EF4-FFF2-40B4-BE49-F238E27FC236}">
                  <a16:creationId xmlns:a16="http://schemas.microsoft.com/office/drawing/2014/main" id="{88B14FB8-371B-C5E6-618E-759653706D74}"/>
                </a:ext>
              </a:extLst>
            </p:cNvPr>
            <p:cNvSpPr txBox="1">
              <a:spLocks noChangeArrowheads="1"/>
            </p:cNvSpPr>
            <p:nvPr/>
          </p:nvSpPr>
          <p:spPr bwMode="auto">
            <a:xfrm>
              <a:off x="657" y="3566"/>
              <a:ext cx="122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synaptischer Spalt</a:t>
              </a:r>
            </a:p>
          </p:txBody>
        </p:sp>
        <p:sp>
          <p:nvSpPr>
            <p:cNvPr id="6164" name="Text Box 49">
              <a:extLst>
                <a:ext uri="{FF2B5EF4-FFF2-40B4-BE49-F238E27FC236}">
                  <a16:creationId xmlns:a16="http://schemas.microsoft.com/office/drawing/2014/main" id="{57FBC0A5-A6DF-100B-67EF-D76A5E403468}"/>
                </a:ext>
              </a:extLst>
            </p:cNvPr>
            <p:cNvSpPr txBox="1">
              <a:spLocks noChangeArrowheads="1"/>
            </p:cNvSpPr>
            <p:nvPr/>
          </p:nvSpPr>
          <p:spPr bwMode="auto">
            <a:xfrm>
              <a:off x="2970" y="3173"/>
              <a:ext cx="90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elektrische</a:t>
              </a:r>
            </a:p>
          </p:txBody>
        </p:sp>
        <p:sp>
          <p:nvSpPr>
            <p:cNvPr id="6165" name="Text Box 50">
              <a:extLst>
                <a:ext uri="{FF2B5EF4-FFF2-40B4-BE49-F238E27FC236}">
                  <a16:creationId xmlns:a16="http://schemas.microsoft.com/office/drawing/2014/main" id="{0612AEA6-F5D3-522A-90B3-73CC7D151762}"/>
                </a:ext>
              </a:extLst>
            </p:cNvPr>
            <p:cNvSpPr txBox="1">
              <a:spLocks noChangeArrowheads="1"/>
            </p:cNvSpPr>
            <p:nvPr/>
          </p:nvSpPr>
          <p:spPr bwMode="auto">
            <a:xfrm>
              <a:off x="3786" y="3400"/>
              <a:ext cx="90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chemische</a:t>
              </a:r>
            </a:p>
          </p:txBody>
        </p:sp>
        <p:sp>
          <p:nvSpPr>
            <p:cNvPr id="6166" name="Text Box 51">
              <a:extLst>
                <a:ext uri="{FF2B5EF4-FFF2-40B4-BE49-F238E27FC236}">
                  <a16:creationId xmlns:a16="http://schemas.microsoft.com/office/drawing/2014/main" id="{34597D94-97DA-A0A3-110D-38FA37858A7D}"/>
                </a:ext>
              </a:extLst>
            </p:cNvPr>
            <p:cNvSpPr txBox="1">
              <a:spLocks noChangeArrowheads="1"/>
            </p:cNvSpPr>
            <p:nvPr/>
          </p:nvSpPr>
          <p:spPr bwMode="auto">
            <a:xfrm>
              <a:off x="4332" y="3173"/>
              <a:ext cx="90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elektrische</a:t>
              </a:r>
            </a:p>
          </p:txBody>
        </p:sp>
        <p:grpSp>
          <p:nvGrpSpPr>
            <p:cNvPr id="6167" name="Group 52">
              <a:extLst>
                <a:ext uri="{FF2B5EF4-FFF2-40B4-BE49-F238E27FC236}">
                  <a16:creationId xmlns:a16="http://schemas.microsoft.com/office/drawing/2014/main" id="{08041E10-1965-023B-EC42-89B79718D986}"/>
                </a:ext>
              </a:extLst>
            </p:cNvPr>
            <p:cNvGrpSpPr>
              <a:grpSpLocks/>
            </p:cNvGrpSpPr>
            <p:nvPr/>
          </p:nvGrpSpPr>
          <p:grpSpPr bwMode="auto">
            <a:xfrm>
              <a:off x="204" y="1071"/>
              <a:ext cx="708" cy="409"/>
              <a:chOff x="204" y="1071"/>
              <a:chExt cx="708" cy="409"/>
            </a:xfrm>
          </p:grpSpPr>
          <p:grpSp>
            <p:nvGrpSpPr>
              <p:cNvPr id="6210" name="Group 53">
                <a:extLst>
                  <a:ext uri="{FF2B5EF4-FFF2-40B4-BE49-F238E27FC236}">
                    <a16:creationId xmlns:a16="http://schemas.microsoft.com/office/drawing/2014/main" id="{3B052FC6-E44E-A4C9-B43C-35B606751A6A}"/>
                  </a:ext>
                </a:extLst>
              </p:cNvPr>
              <p:cNvGrpSpPr>
                <a:grpSpLocks/>
              </p:cNvGrpSpPr>
              <p:nvPr/>
            </p:nvGrpSpPr>
            <p:grpSpPr bwMode="auto">
              <a:xfrm>
                <a:off x="204" y="1071"/>
                <a:ext cx="227" cy="231"/>
                <a:chOff x="204" y="2704"/>
                <a:chExt cx="227" cy="231"/>
              </a:xfrm>
            </p:grpSpPr>
            <p:sp>
              <p:nvSpPr>
                <p:cNvPr id="6213" name="Oval 54">
                  <a:extLst>
                    <a:ext uri="{FF2B5EF4-FFF2-40B4-BE49-F238E27FC236}">
                      <a16:creationId xmlns:a16="http://schemas.microsoft.com/office/drawing/2014/main" id="{8C231537-022E-E44B-F785-8527689E0EF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4" name="Text Box 55">
                  <a:extLst>
                    <a:ext uri="{FF2B5EF4-FFF2-40B4-BE49-F238E27FC236}">
                      <a16:creationId xmlns:a16="http://schemas.microsoft.com/office/drawing/2014/main" id="{D83729B8-FEDC-20F9-0B44-58B789BFB4E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sp>
            <p:nvSpPr>
              <p:cNvPr id="6211" name="Line 56">
                <a:extLst>
                  <a:ext uri="{FF2B5EF4-FFF2-40B4-BE49-F238E27FC236}">
                    <a16:creationId xmlns:a16="http://schemas.microsoft.com/office/drawing/2014/main" id="{730456DE-57D4-0DFD-F3F2-1B93A2E71855}"/>
                  </a:ext>
                </a:extLst>
              </p:cNvPr>
              <p:cNvSpPr>
                <a:spLocks noChangeShapeType="1"/>
              </p:cNvSpPr>
              <p:nvPr/>
            </p:nvSpPr>
            <p:spPr bwMode="auto">
              <a:xfrm>
                <a:off x="431" y="1207"/>
                <a:ext cx="226"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212" name="Line 57">
                <a:extLst>
                  <a:ext uri="{FF2B5EF4-FFF2-40B4-BE49-F238E27FC236}">
                    <a16:creationId xmlns:a16="http://schemas.microsoft.com/office/drawing/2014/main" id="{46CCF245-0178-4B46-DA09-F1692CD59C14}"/>
                  </a:ext>
                </a:extLst>
              </p:cNvPr>
              <p:cNvSpPr>
                <a:spLocks noChangeShapeType="1"/>
              </p:cNvSpPr>
              <p:nvPr/>
            </p:nvSpPr>
            <p:spPr bwMode="auto">
              <a:xfrm>
                <a:off x="431" y="1207"/>
                <a:ext cx="481" cy="27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68" name="Group 58">
              <a:extLst>
                <a:ext uri="{FF2B5EF4-FFF2-40B4-BE49-F238E27FC236}">
                  <a16:creationId xmlns:a16="http://schemas.microsoft.com/office/drawing/2014/main" id="{39DD482A-DE65-9030-6480-2E45FF9E53DC}"/>
                </a:ext>
              </a:extLst>
            </p:cNvPr>
            <p:cNvGrpSpPr>
              <a:grpSpLocks/>
            </p:cNvGrpSpPr>
            <p:nvPr/>
          </p:nvGrpSpPr>
          <p:grpSpPr bwMode="auto">
            <a:xfrm>
              <a:off x="295" y="754"/>
              <a:ext cx="816" cy="231"/>
              <a:chOff x="295" y="754"/>
              <a:chExt cx="816" cy="231"/>
            </a:xfrm>
          </p:grpSpPr>
          <p:grpSp>
            <p:nvGrpSpPr>
              <p:cNvPr id="6206" name="Group 59">
                <a:extLst>
                  <a:ext uri="{FF2B5EF4-FFF2-40B4-BE49-F238E27FC236}">
                    <a16:creationId xmlns:a16="http://schemas.microsoft.com/office/drawing/2014/main" id="{CE64C268-22FF-914A-2BA7-99C3D8A655BD}"/>
                  </a:ext>
                </a:extLst>
              </p:cNvPr>
              <p:cNvGrpSpPr>
                <a:grpSpLocks/>
              </p:cNvGrpSpPr>
              <p:nvPr/>
            </p:nvGrpSpPr>
            <p:grpSpPr bwMode="auto">
              <a:xfrm>
                <a:off x="295" y="754"/>
                <a:ext cx="227" cy="231"/>
                <a:chOff x="204" y="2704"/>
                <a:chExt cx="227" cy="231"/>
              </a:xfrm>
            </p:grpSpPr>
            <p:sp>
              <p:nvSpPr>
                <p:cNvPr id="6208" name="Oval 60">
                  <a:extLst>
                    <a:ext uri="{FF2B5EF4-FFF2-40B4-BE49-F238E27FC236}">
                      <a16:creationId xmlns:a16="http://schemas.microsoft.com/office/drawing/2014/main" id="{9ED92D72-6B96-B5DF-0E8C-597B92BB8CA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9" name="Text Box 61">
                  <a:extLst>
                    <a:ext uri="{FF2B5EF4-FFF2-40B4-BE49-F238E27FC236}">
                      <a16:creationId xmlns:a16="http://schemas.microsoft.com/office/drawing/2014/main" id="{E33987AF-0A66-65E6-531A-7447FB23262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sp>
            <p:nvSpPr>
              <p:cNvPr id="6207" name="Line 62">
                <a:extLst>
                  <a:ext uri="{FF2B5EF4-FFF2-40B4-BE49-F238E27FC236}">
                    <a16:creationId xmlns:a16="http://schemas.microsoft.com/office/drawing/2014/main" id="{02C6B803-A633-C331-CB53-FD837C192D4C}"/>
                  </a:ext>
                </a:extLst>
              </p:cNvPr>
              <p:cNvSpPr>
                <a:spLocks noChangeShapeType="1"/>
              </p:cNvSpPr>
              <p:nvPr/>
            </p:nvSpPr>
            <p:spPr bwMode="auto">
              <a:xfrm flipV="1">
                <a:off x="521" y="845"/>
                <a:ext cx="59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69" name="Group 63">
              <a:extLst>
                <a:ext uri="{FF2B5EF4-FFF2-40B4-BE49-F238E27FC236}">
                  <a16:creationId xmlns:a16="http://schemas.microsoft.com/office/drawing/2014/main" id="{C1B986AA-DEE9-048E-C63E-F1455E81775C}"/>
                </a:ext>
              </a:extLst>
            </p:cNvPr>
            <p:cNvGrpSpPr>
              <a:grpSpLocks/>
            </p:cNvGrpSpPr>
            <p:nvPr/>
          </p:nvGrpSpPr>
          <p:grpSpPr bwMode="auto">
            <a:xfrm>
              <a:off x="1383" y="935"/>
              <a:ext cx="227" cy="413"/>
              <a:chOff x="1383" y="935"/>
              <a:chExt cx="227" cy="413"/>
            </a:xfrm>
          </p:grpSpPr>
          <p:grpSp>
            <p:nvGrpSpPr>
              <p:cNvPr id="6202" name="Group 64">
                <a:extLst>
                  <a:ext uri="{FF2B5EF4-FFF2-40B4-BE49-F238E27FC236}">
                    <a16:creationId xmlns:a16="http://schemas.microsoft.com/office/drawing/2014/main" id="{95F8413B-E0EB-C20A-59D4-13ED7A141B35}"/>
                  </a:ext>
                </a:extLst>
              </p:cNvPr>
              <p:cNvGrpSpPr>
                <a:grpSpLocks/>
              </p:cNvGrpSpPr>
              <p:nvPr/>
            </p:nvGrpSpPr>
            <p:grpSpPr bwMode="auto">
              <a:xfrm>
                <a:off x="1383" y="1117"/>
                <a:ext cx="227" cy="231"/>
                <a:chOff x="204" y="2704"/>
                <a:chExt cx="227" cy="231"/>
              </a:xfrm>
            </p:grpSpPr>
            <p:sp>
              <p:nvSpPr>
                <p:cNvPr id="6204" name="Oval 65">
                  <a:extLst>
                    <a:ext uri="{FF2B5EF4-FFF2-40B4-BE49-F238E27FC236}">
                      <a16:creationId xmlns:a16="http://schemas.microsoft.com/office/drawing/2014/main" id="{844A5319-9A74-AEF5-3CA8-95CC1FBAADC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5" name="Text Box 66">
                  <a:extLst>
                    <a:ext uri="{FF2B5EF4-FFF2-40B4-BE49-F238E27FC236}">
                      <a16:creationId xmlns:a16="http://schemas.microsoft.com/office/drawing/2014/main" id="{869582F0-5CF5-0359-3CD1-F3A1DBE9D8BF}"/>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sp>
            <p:nvSpPr>
              <p:cNvPr id="6203" name="Line 67">
                <a:extLst>
                  <a:ext uri="{FF2B5EF4-FFF2-40B4-BE49-F238E27FC236}">
                    <a16:creationId xmlns:a16="http://schemas.microsoft.com/office/drawing/2014/main" id="{880D2FE3-94ED-1CA8-EEB1-61EDF9C507D1}"/>
                  </a:ext>
                </a:extLst>
              </p:cNvPr>
              <p:cNvSpPr>
                <a:spLocks noChangeShapeType="1"/>
              </p:cNvSpPr>
              <p:nvPr/>
            </p:nvSpPr>
            <p:spPr bwMode="auto">
              <a:xfrm flipH="1" flipV="1">
                <a:off x="1383" y="935"/>
                <a:ext cx="9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70" name="Group 68">
              <a:extLst>
                <a:ext uri="{FF2B5EF4-FFF2-40B4-BE49-F238E27FC236}">
                  <a16:creationId xmlns:a16="http://schemas.microsoft.com/office/drawing/2014/main" id="{97A3974B-4933-3B4B-E9EE-89F1E13600F0}"/>
                </a:ext>
              </a:extLst>
            </p:cNvPr>
            <p:cNvGrpSpPr>
              <a:grpSpLocks/>
            </p:cNvGrpSpPr>
            <p:nvPr/>
          </p:nvGrpSpPr>
          <p:grpSpPr bwMode="auto">
            <a:xfrm>
              <a:off x="2064" y="799"/>
              <a:ext cx="272" cy="367"/>
              <a:chOff x="2064" y="799"/>
              <a:chExt cx="272" cy="367"/>
            </a:xfrm>
          </p:grpSpPr>
          <p:grpSp>
            <p:nvGrpSpPr>
              <p:cNvPr id="6198" name="Group 69">
                <a:extLst>
                  <a:ext uri="{FF2B5EF4-FFF2-40B4-BE49-F238E27FC236}">
                    <a16:creationId xmlns:a16="http://schemas.microsoft.com/office/drawing/2014/main" id="{A03E9BA6-D9B7-2CB2-E99A-83CED67F4F2F}"/>
                  </a:ext>
                </a:extLst>
              </p:cNvPr>
              <p:cNvGrpSpPr>
                <a:grpSpLocks/>
              </p:cNvGrpSpPr>
              <p:nvPr/>
            </p:nvGrpSpPr>
            <p:grpSpPr bwMode="auto">
              <a:xfrm>
                <a:off x="2109" y="935"/>
                <a:ext cx="227" cy="231"/>
                <a:chOff x="204" y="2704"/>
                <a:chExt cx="227" cy="231"/>
              </a:xfrm>
            </p:grpSpPr>
            <p:sp>
              <p:nvSpPr>
                <p:cNvPr id="6200" name="Oval 70">
                  <a:extLst>
                    <a:ext uri="{FF2B5EF4-FFF2-40B4-BE49-F238E27FC236}">
                      <a16:creationId xmlns:a16="http://schemas.microsoft.com/office/drawing/2014/main" id="{D582830C-E81C-5BC8-F49D-EC19C0B0D436}"/>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1" name="Text Box 71">
                  <a:extLst>
                    <a:ext uri="{FF2B5EF4-FFF2-40B4-BE49-F238E27FC236}">
                      <a16:creationId xmlns:a16="http://schemas.microsoft.com/office/drawing/2014/main" id="{B5303A08-9FC3-3C7A-628D-0B33BB258E5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sp>
            <p:nvSpPr>
              <p:cNvPr id="6199" name="Line 72">
                <a:extLst>
                  <a:ext uri="{FF2B5EF4-FFF2-40B4-BE49-F238E27FC236}">
                    <a16:creationId xmlns:a16="http://schemas.microsoft.com/office/drawing/2014/main" id="{448B9825-622B-850A-C741-7A62F04971D4}"/>
                  </a:ext>
                </a:extLst>
              </p:cNvPr>
              <p:cNvSpPr>
                <a:spLocks noChangeShapeType="1"/>
              </p:cNvSpPr>
              <p:nvPr/>
            </p:nvSpPr>
            <p:spPr bwMode="auto">
              <a:xfrm flipH="1" flipV="1">
                <a:off x="2064" y="799"/>
                <a:ext cx="136"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6171" name="Line 73">
              <a:extLst>
                <a:ext uri="{FF2B5EF4-FFF2-40B4-BE49-F238E27FC236}">
                  <a16:creationId xmlns:a16="http://schemas.microsoft.com/office/drawing/2014/main" id="{8F8D7182-D716-CE67-F5C3-649CB272CE94}"/>
                </a:ext>
              </a:extLst>
            </p:cNvPr>
            <p:cNvSpPr>
              <a:spLocks noChangeShapeType="1"/>
            </p:cNvSpPr>
            <p:nvPr/>
          </p:nvSpPr>
          <p:spPr bwMode="auto">
            <a:xfrm>
              <a:off x="3515" y="981"/>
              <a:ext cx="0" cy="10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72" name="Line 74">
              <a:extLst>
                <a:ext uri="{FF2B5EF4-FFF2-40B4-BE49-F238E27FC236}">
                  <a16:creationId xmlns:a16="http://schemas.microsoft.com/office/drawing/2014/main" id="{BEEC01DF-5915-43EC-0958-BD73E37C4B0D}"/>
                </a:ext>
              </a:extLst>
            </p:cNvPr>
            <p:cNvSpPr>
              <a:spLocks noChangeShapeType="1"/>
            </p:cNvSpPr>
            <p:nvPr/>
          </p:nvSpPr>
          <p:spPr bwMode="auto">
            <a:xfrm>
              <a:off x="3515" y="981"/>
              <a:ext cx="91"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6173" name="Group 75">
              <a:extLst>
                <a:ext uri="{FF2B5EF4-FFF2-40B4-BE49-F238E27FC236}">
                  <a16:creationId xmlns:a16="http://schemas.microsoft.com/office/drawing/2014/main" id="{C3CA3634-AD03-C8DA-AC5F-BB172C5DEDB5}"/>
                </a:ext>
              </a:extLst>
            </p:cNvPr>
            <p:cNvGrpSpPr>
              <a:grpSpLocks/>
            </p:cNvGrpSpPr>
            <p:nvPr/>
          </p:nvGrpSpPr>
          <p:grpSpPr bwMode="auto">
            <a:xfrm>
              <a:off x="3134" y="1162"/>
              <a:ext cx="1878" cy="1995"/>
              <a:chOff x="3134" y="1162"/>
              <a:chExt cx="1878" cy="1995"/>
            </a:xfrm>
          </p:grpSpPr>
          <p:grpSp>
            <p:nvGrpSpPr>
              <p:cNvPr id="6174" name="Group 76">
                <a:extLst>
                  <a:ext uri="{FF2B5EF4-FFF2-40B4-BE49-F238E27FC236}">
                    <a16:creationId xmlns:a16="http://schemas.microsoft.com/office/drawing/2014/main" id="{9197507C-2AE0-D9DE-3517-8F458E0DAAFD}"/>
                  </a:ext>
                </a:extLst>
              </p:cNvPr>
              <p:cNvGrpSpPr>
                <a:grpSpLocks/>
              </p:cNvGrpSpPr>
              <p:nvPr/>
            </p:nvGrpSpPr>
            <p:grpSpPr bwMode="auto">
              <a:xfrm>
                <a:off x="3152" y="1162"/>
                <a:ext cx="1815" cy="1270"/>
                <a:chOff x="3152" y="1162"/>
                <a:chExt cx="1815" cy="1270"/>
              </a:xfrm>
            </p:grpSpPr>
            <p:sp>
              <p:nvSpPr>
                <p:cNvPr id="6195" name="Oval 77">
                  <a:extLst>
                    <a:ext uri="{FF2B5EF4-FFF2-40B4-BE49-F238E27FC236}">
                      <a16:creationId xmlns:a16="http://schemas.microsoft.com/office/drawing/2014/main" id="{F0A37F2D-A6F2-EFD3-40C5-5FAF93DAE032}"/>
                    </a:ext>
                  </a:extLst>
                </p:cNvPr>
                <p:cNvSpPr>
                  <a:spLocks noChangeArrowheads="1"/>
                </p:cNvSpPr>
                <p:nvPr/>
              </p:nvSpPr>
              <p:spPr bwMode="auto">
                <a:xfrm>
                  <a:off x="3379" y="1162"/>
                  <a:ext cx="136" cy="227"/>
                </a:xfrm>
                <a:prstGeom prst="ellipse">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96" name="Line 78">
                  <a:extLst>
                    <a:ext uri="{FF2B5EF4-FFF2-40B4-BE49-F238E27FC236}">
                      <a16:creationId xmlns:a16="http://schemas.microsoft.com/office/drawing/2014/main" id="{3EC73E9F-D9B7-5558-81DC-1853CE61C560}"/>
                    </a:ext>
                  </a:extLst>
                </p:cNvPr>
                <p:cNvSpPr>
                  <a:spLocks noChangeShapeType="1"/>
                </p:cNvSpPr>
                <p:nvPr/>
              </p:nvSpPr>
              <p:spPr bwMode="auto">
                <a:xfrm flipH="1">
                  <a:off x="3152" y="1298"/>
                  <a:ext cx="227" cy="10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97" name="Line 79">
                  <a:extLst>
                    <a:ext uri="{FF2B5EF4-FFF2-40B4-BE49-F238E27FC236}">
                      <a16:creationId xmlns:a16="http://schemas.microsoft.com/office/drawing/2014/main" id="{87297A84-3981-D7D0-D813-F6E44124E169}"/>
                    </a:ext>
                  </a:extLst>
                </p:cNvPr>
                <p:cNvSpPr>
                  <a:spLocks noChangeShapeType="1"/>
                </p:cNvSpPr>
                <p:nvPr/>
              </p:nvSpPr>
              <p:spPr bwMode="auto">
                <a:xfrm>
                  <a:off x="3470" y="1162"/>
                  <a:ext cx="1497" cy="12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75" name="Group 80">
                <a:extLst>
                  <a:ext uri="{FF2B5EF4-FFF2-40B4-BE49-F238E27FC236}">
                    <a16:creationId xmlns:a16="http://schemas.microsoft.com/office/drawing/2014/main" id="{DCCD7530-8015-9947-7C07-1E491233F9FB}"/>
                  </a:ext>
                </a:extLst>
              </p:cNvPr>
              <p:cNvGrpSpPr>
                <a:grpSpLocks/>
              </p:cNvGrpSpPr>
              <p:nvPr/>
            </p:nvGrpSpPr>
            <p:grpSpPr bwMode="auto">
              <a:xfrm>
                <a:off x="3134" y="2069"/>
                <a:ext cx="1878" cy="1088"/>
                <a:chOff x="3134" y="2115"/>
                <a:chExt cx="1878" cy="1088"/>
              </a:xfrm>
            </p:grpSpPr>
            <p:grpSp>
              <p:nvGrpSpPr>
                <p:cNvPr id="6176" name="Group 81">
                  <a:extLst>
                    <a:ext uri="{FF2B5EF4-FFF2-40B4-BE49-F238E27FC236}">
                      <a16:creationId xmlns:a16="http://schemas.microsoft.com/office/drawing/2014/main" id="{C9E976B5-13ED-22FF-9C65-2890D09B5319}"/>
                    </a:ext>
                  </a:extLst>
                </p:cNvPr>
                <p:cNvGrpSpPr>
                  <a:grpSpLocks/>
                </p:cNvGrpSpPr>
                <p:nvPr/>
              </p:nvGrpSpPr>
              <p:grpSpPr bwMode="auto">
                <a:xfrm>
                  <a:off x="3923" y="2115"/>
                  <a:ext cx="227" cy="231"/>
                  <a:chOff x="204" y="2704"/>
                  <a:chExt cx="227" cy="231"/>
                </a:xfrm>
              </p:grpSpPr>
              <p:sp>
                <p:nvSpPr>
                  <p:cNvPr id="6193" name="Oval 82">
                    <a:extLst>
                      <a:ext uri="{FF2B5EF4-FFF2-40B4-BE49-F238E27FC236}">
                        <a16:creationId xmlns:a16="http://schemas.microsoft.com/office/drawing/2014/main" id="{C2C3EDCC-7A43-8E0D-00D3-5CFA908BA07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94" name="Text Box 83">
                    <a:extLst>
                      <a:ext uri="{FF2B5EF4-FFF2-40B4-BE49-F238E27FC236}">
                        <a16:creationId xmlns:a16="http://schemas.microsoft.com/office/drawing/2014/main" id="{A817DC7B-6510-D662-970C-AD2F4B95EC3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nvGrpSpPr>
                <p:cNvPr id="6177" name="Group 84">
                  <a:extLst>
                    <a:ext uri="{FF2B5EF4-FFF2-40B4-BE49-F238E27FC236}">
                      <a16:creationId xmlns:a16="http://schemas.microsoft.com/office/drawing/2014/main" id="{D8D89DFB-C9B0-C3F3-6A33-8C1789FD80CB}"/>
                    </a:ext>
                  </a:extLst>
                </p:cNvPr>
                <p:cNvGrpSpPr>
                  <a:grpSpLocks/>
                </p:cNvGrpSpPr>
                <p:nvPr/>
              </p:nvGrpSpPr>
              <p:grpSpPr bwMode="auto">
                <a:xfrm>
                  <a:off x="3134" y="2359"/>
                  <a:ext cx="1878" cy="844"/>
                  <a:chOff x="3134" y="2359"/>
                  <a:chExt cx="1878" cy="844"/>
                </a:xfrm>
              </p:grpSpPr>
              <p:grpSp>
                <p:nvGrpSpPr>
                  <p:cNvPr id="6185" name="Group 85">
                    <a:extLst>
                      <a:ext uri="{FF2B5EF4-FFF2-40B4-BE49-F238E27FC236}">
                        <a16:creationId xmlns:a16="http://schemas.microsoft.com/office/drawing/2014/main" id="{A4E48F1F-CBA1-FEF0-AF95-6E9A23C4AF1B}"/>
                      </a:ext>
                    </a:extLst>
                  </p:cNvPr>
                  <p:cNvGrpSpPr>
                    <a:grpSpLocks/>
                  </p:cNvGrpSpPr>
                  <p:nvPr/>
                </p:nvGrpSpPr>
                <p:grpSpPr bwMode="auto">
                  <a:xfrm>
                    <a:off x="3134" y="2359"/>
                    <a:ext cx="1878" cy="844"/>
                    <a:chOff x="3134" y="2160"/>
                    <a:chExt cx="1878" cy="844"/>
                  </a:xfrm>
                </p:grpSpPr>
                <p:pic>
                  <p:nvPicPr>
                    <p:cNvPr id="6189" name="Picture 86" descr="synapse">
                      <a:extLst>
                        <a:ext uri="{FF2B5EF4-FFF2-40B4-BE49-F238E27FC236}">
                          <a16:creationId xmlns:a16="http://schemas.microsoft.com/office/drawing/2014/main" id="{6D521F19-1EBE-9BE9-E434-94FE4E3511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4" y="2160"/>
                      <a:ext cx="1878" cy="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0" name="Picture 87" descr="pfeil_elekt">
                      <a:extLst>
                        <a:ext uri="{FF2B5EF4-FFF2-40B4-BE49-F238E27FC236}">
                          <a16:creationId xmlns:a16="http://schemas.microsoft.com/office/drawing/2014/main" id="{3C9DA056-CEEE-D46D-4684-BFD47C4058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4" y="2886"/>
                      <a:ext cx="62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1" name="Picture 88" descr="pfeil_elekt">
                      <a:extLst>
                        <a:ext uri="{FF2B5EF4-FFF2-40B4-BE49-F238E27FC236}">
                          <a16:creationId xmlns:a16="http://schemas.microsoft.com/office/drawing/2014/main" id="{A4384FC6-22A9-4E3A-51C0-87BA05531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0" y="2886"/>
                      <a:ext cx="62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92" name="Picture 89" descr="pfeil_gruen">
                      <a:extLst>
                        <a:ext uri="{FF2B5EF4-FFF2-40B4-BE49-F238E27FC236}">
                          <a16:creationId xmlns:a16="http://schemas.microsoft.com/office/drawing/2014/main" id="{5CCBAF28-510E-C974-04EC-51F6AEB8B6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9" y="2886"/>
                      <a:ext cx="263"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86" name="Line 90">
                    <a:extLst>
                      <a:ext uri="{FF2B5EF4-FFF2-40B4-BE49-F238E27FC236}">
                        <a16:creationId xmlns:a16="http://schemas.microsoft.com/office/drawing/2014/main" id="{BFE1EC7B-576F-6BE4-097F-F72762E949E8}"/>
                      </a:ext>
                    </a:extLst>
                  </p:cNvPr>
                  <p:cNvSpPr>
                    <a:spLocks noChangeShapeType="1"/>
                  </p:cNvSpPr>
                  <p:nvPr/>
                </p:nvSpPr>
                <p:spPr bwMode="auto">
                  <a:xfrm>
                    <a:off x="3923" y="2387"/>
                    <a:ext cx="22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87" name="Line 91">
                    <a:extLst>
                      <a:ext uri="{FF2B5EF4-FFF2-40B4-BE49-F238E27FC236}">
                        <a16:creationId xmlns:a16="http://schemas.microsoft.com/office/drawing/2014/main" id="{8E9C6A4E-2E4D-56B3-A892-3B266F54A0EA}"/>
                      </a:ext>
                    </a:extLst>
                  </p:cNvPr>
                  <p:cNvSpPr>
                    <a:spLocks noChangeShapeType="1"/>
                  </p:cNvSpPr>
                  <p:nvPr/>
                </p:nvSpPr>
                <p:spPr bwMode="auto">
                  <a:xfrm>
                    <a:off x="3923" y="2387"/>
                    <a:ext cx="0" cy="4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88" name="Line 92">
                    <a:extLst>
                      <a:ext uri="{FF2B5EF4-FFF2-40B4-BE49-F238E27FC236}">
                        <a16:creationId xmlns:a16="http://schemas.microsoft.com/office/drawing/2014/main" id="{AE3B97F7-E3D5-BED0-4A3D-98E55D7810AE}"/>
                      </a:ext>
                    </a:extLst>
                  </p:cNvPr>
                  <p:cNvSpPr>
                    <a:spLocks noChangeShapeType="1"/>
                  </p:cNvSpPr>
                  <p:nvPr/>
                </p:nvSpPr>
                <p:spPr bwMode="auto">
                  <a:xfrm>
                    <a:off x="4150" y="2387"/>
                    <a:ext cx="0" cy="4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78" name="Group 93">
                  <a:extLst>
                    <a:ext uri="{FF2B5EF4-FFF2-40B4-BE49-F238E27FC236}">
                      <a16:creationId xmlns:a16="http://schemas.microsoft.com/office/drawing/2014/main" id="{4318FC54-8CDF-BFB5-25CF-0C1AD5E7563E}"/>
                    </a:ext>
                  </a:extLst>
                </p:cNvPr>
                <p:cNvGrpSpPr>
                  <a:grpSpLocks/>
                </p:cNvGrpSpPr>
                <p:nvPr/>
              </p:nvGrpSpPr>
              <p:grpSpPr bwMode="auto">
                <a:xfrm>
                  <a:off x="3334" y="2251"/>
                  <a:ext cx="227" cy="231"/>
                  <a:chOff x="204" y="2704"/>
                  <a:chExt cx="227" cy="231"/>
                </a:xfrm>
              </p:grpSpPr>
              <p:sp>
                <p:nvSpPr>
                  <p:cNvPr id="6183" name="Oval 94">
                    <a:extLst>
                      <a:ext uri="{FF2B5EF4-FFF2-40B4-BE49-F238E27FC236}">
                        <a16:creationId xmlns:a16="http://schemas.microsoft.com/office/drawing/2014/main" id="{B655D9F1-244E-F2B0-D232-4FBE00F85A1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84" name="Text Box 95">
                    <a:extLst>
                      <a:ext uri="{FF2B5EF4-FFF2-40B4-BE49-F238E27FC236}">
                        <a16:creationId xmlns:a16="http://schemas.microsoft.com/office/drawing/2014/main" id="{F089E96B-9EDC-72CA-6BCF-4FAD615DE4C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sp>
              <p:nvSpPr>
                <p:cNvPr id="6181" name="Line 98">
                  <a:extLst>
                    <a:ext uri="{FF2B5EF4-FFF2-40B4-BE49-F238E27FC236}">
                      <a16:creationId xmlns:a16="http://schemas.microsoft.com/office/drawing/2014/main" id="{880CE0CC-76D5-A778-B9DC-A9A2BB375A51}"/>
                    </a:ext>
                  </a:extLst>
                </p:cNvPr>
                <p:cNvSpPr>
                  <a:spLocks noChangeShapeType="1"/>
                </p:cNvSpPr>
                <p:nvPr/>
              </p:nvSpPr>
              <p:spPr bwMode="auto">
                <a:xfrm>
                  <a:off x="3560" y="2387"/>
                  <a:ext cx="31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82" name="Line 99">
                  <a:extLst>
                    <a:ext uri="{FF2B5EF4-FFF2-40B4-BE49-F238E27FC236}">
                      <a16:creationId xmlns:a16="http://schemas.microsoft.com/office/drawing/2014/main" id="{41F61AFB-573A-6DFB-285E-8D3EF92CF910}"/>
                    </a:ext>
                  </a:extLst>
                </p:cNvPr>
                <p:cNvSpPr>
                  <a:spLocks noChangeShapeType="1"/>
                </p:cNvSpPr>
                <p:nvPr/>
              </p:nvSpPr>
              <p:spPr bwMode="auto">
                <a:xfrm>
                  <a:off x="4035" y="2341"/>
                  <a:ext cx="2"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sp>
        <p:nvSpPr>
          <p:cNvPr id="2" name="Text Box 540">
            <a:extLst>
              <a:ext uri="{FF2B5EF4-FFF2-40B4-BE49-F238E27FC236}">
                <a16:creationId xmlns:a16="http://schemas.microsoft.com/office/drawing/2014/main" id="{B02909CC-ECD2-4BBA-176A-29E20021D7E7}"/>
              </a:ext>
            </a:extLst>
          </p:cNvPr>
          <p:cNvSpPr txBox="1">
            <a:spLocks noChangeArrowheads="1"/>
          </p:cNvSpPr>
          <p:nvPr/>
        </p:nvSpPr>
        <p:spPr bwMode="auto">
          <a:xfrm>
            <a:off x="5024438" y="3975914"/>
            <a:ext cx="1038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dirty="0"/>
              <a:t>Synapse </a:t>
            </a:r>
          </a:p>
          <a:p>
            <a:pPr eaLnBrk="1" hangingPunct="1"/>
            <a:r>
              <a:rPr lang="de-DE" altLang="de-DE" sz="1400" dirty="0"/>
              <a:t>am Axon</a:t>
            </a:r>
          </a:p>
        </p:txBody>
      </p:sp>
      <p:sp>
        <p:nvSpPr>
          <p:cNvPr id="3" name="Text Box 540">
            <a:extLst>
              <a:ext uri="{FF2B5EF4-FFF2-40B4-BE49-F238E27FC236}">
                <a16:creationId xmlns:a16="http://schemas.microsoft.com/office/drawing/2014/main" id="{15855A11-14BE-80F4-0E7F-A26FE267FCBF}"/>
              </a:ext>
            </a:extLst>
          </p:cNvPr>
          <p:cNvSpPr txBox="1">
            <a:spLocks noChangeArrowheads="1"/>
          </p:cNvSpPr>
          <p:nvPr/>
        </p:nvSpPr>
        <p:spPr bwMode="auto">
          <a:xfrm>
            <a:off x="6688138" y="3967746"/>
            <a:ext cx="11969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dirty="0"/>
              <a:t>Synapse </a:t>
            </a:r>
          </a:p>
          <a:p>
            <a:pPr eaLnBrk="1" hangingPunct="1"/>
            <a:r>
              <a:rPr lang="de-DE" altLang="de-DE" sz="1400" dirty="0"/>
              <a:t>am Dendrit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B4ED70F-92D8-25D9-4187-A214000315B0}"/>
              </a:ext>
            </a:extLst>
          </p:cNvPr>
          <p:cNvSpPr>
            <a:spLocks noGrp="1" noChangeArrowheads="1"/>
          </p:cNvSpPr>
          <p:nvPr>
            <p:ph type="title"/>
          </p:nvPr>
        </p:nvSpPr>
        <p:spPr/>
        <p:txBody>
          <a:bodyPr/>
          <a:lstStyle/>
          <a:p>
            <a:r>
              <a:rPr lang="de-DE" altLang="de-DE"/>
              <a:t>Aufbau einer Nervenzelle</a:t>
            </a:r>
          </a:p>
        </p:txBody>
      </p:sp>
      <p:sp>
        <p:nvSpPr>
          <p:cNvPr id="7171" name="Line 3">
            <a:extLst>
              <a:ext uri="{FF2B5EF4-FFF2-40B4-BE49-F238E27FC236}">
                <a16:creationId xmlns:a16="http://schemas.microsoft.com/office/drawing/2014/main" id="{0ED541FB-1E13-8FC7-457E-7E99BEC1D1F9}"/>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172" name="Group 100">
            <a:extLst>
              <a:ext uri="{FF2B5EF4-FFF2-40B4-BE49-F238E27FC236}">
                <a16:creationId xmlns:a16="http://schemas.microsoft.com/office/drawing/2014/main" id="{A77EC985-5514-C8E4-1EA5-1479552CA425}"/>
              </a:ext>
            </a:extLst>
          </p:cNvPr>
          <p:cNvGrpSpPr>
            <a:grpSpLocks/>
          </p:cNvGrpSpPr>
          <p:nvPr/>
        </p:nvGrpSpPr>
        <p:grpSpPr bwMode="auto">
          <a:xfrm>
            <a:off x="323850" y="511175"/>
            <a:ext cx="8064500" cy="5527675"/>
            <a:chOff x="204" y="322"/>
            <a:chExt cx="5080" cy="3482"/>
          </a:xfrm>
        </p:grpSpPr>
        <p:grpSp>
          <p:nvGrpSpPr>
            <p:cNvPr id="7173" name="Group 4">
              <a:extLst>
                <a:ext uri="{FF2B5EF4-FFF2-40B4-BE49-F238E27FC236}">
                  <a16:creationId xmlns:a16="http://schemas.microsoft.com/office/drawing/2014/main" id="{A18596F4-05E9-0DE4-ADB2-72DBDA41AD07}"/>
                </a:ext>
              </a:extLst>
            </p:cNvPr>
            <p:cNvGrpSpPr>
              <a:grpSpLocks/>
            </p:cNvGrpSpPr>
            <p:nvPr/>
          </p:nvGrpSpPr>
          <p:grpSpPr bwMode="auto">
            <a:xfrm>
              <a:off x="340" y="2387"/>
              <a:ext cx="1588" cy="231"/>
              <a:chOff x="204" y="3339"/>
              <a:chExt cx="1588" cy="231"/>
            </a:xfrm>
          </p:grpSpPr>
          <p:sp>
            <p:nvSpPr>
              <p:cNvPr id="7256" name="Rectangle 5">
                <a:extLst>
                  <a:ext uri="{FF2B5EF4-FFF2-40B4-BE49-F238E27FC236}">
                    <a16:creationId xmlns:a16="http://schemas.microsoft.com/office/drawing/2014/main" id="{59C79FE6-914A-6196-DE7A-F0797A705D67}"/>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57" name="Group 6">
                <a:extLst>
                  <a:ext uri="{FF2B5EF4-FFF2-40B4-BE49-F238E27FC236}">
                    <a16:creationId xmlns:a16="http://schemas.microsoft.com/office/drawing/2014/main" id="{A1300BCD-DCF1-DB35-3362-999839E39BD7}"/>
                  </a:ext>
                </a:extLst>
              </p:cNvPr>
              <p:cNvGrpSpPr>
                <a:grpSpLocks/>
              </p:cNvGrpSpPr>
              <p:nvPr/>
            </p:nvGrpSpPr>
            <p:grpSpPr bwMode="auto">
              <a:xfrm>
                <a:off x="204" y="3339"/>
                <a:ext cx="227" cy="231"/>
                <a:chOff x="204" y="3339"/>
                <a:chExt cx="227" cy="231"/>
              </a:xfrm>
            </p:grpSpPr>
            <p:sp>
              <p:nvSpPr>
                <p:cNvPr id="7258" name="Oval 7">
                  <a:extLst>
                    <a:ext uri="{FF2B5EF4-FFF2-40B4-BE49-F238E27FC236}">
                      <a16:creationId xmlns:a16="http://schemas.microsoft.com/office/drawing/2014/main" id="{CD1B73C2-B68D-D1DF-F3B1-276B4C8913EC}"/>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59" name="Text Box 8">
                  <a:extLst>
                    <a:ext uri="{FF2B5EF4-FFF2-40B4-BE49-F238E27FC236}">
                      <a16:creationId xmlns:a16="http://schemas.microsoft.com/office/drawing/2014/main" id="{EA335D44-39AD-71AB-94A8-0F21B6BFD6BB}"/>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pic>
          <p:nvPicPr>
            <p:cNvPr id="7174" name="Picture 9" descr="neuron">
              <a:extLst>
                <a:ext uri="{FF2B5EF4-FFF2-40B4-BE49-F238E27FC236}">
                  <a16:creationId xmlns:a16="http://schemas.microsoft.com/office/drawing/2014/main" id="{17CDBC19-6851-3677-57B3-D1A197339E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 y="322"/>
              <a:ext cx="3765" cy="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5" name="Group 10">
              <a:extLst>
                <a:ext uri="{FF2B5EF4-FFF2-40B4-BE49-F238E27FC236}">
                  <a16:creationId xmlns:a16="http://schemas.microsoft.com/office/drawing/2014/main" id="{0939E88D-215F-8252-EBD5-3A8793408C93}"/>
                </a:ext>
              </a:extLst>
            </p:cNvPr>
            <p:cNvGrpSpPr>
              <a:grpSpLocks/>
            </p:cNvGrpSpPr>
            <p:nvPr/>
          </p:nvGrpSpPr>
          <p:grpSpPr bwMode="auto">
            <a:xfrm>
              <a:off x="3379" y="754"/>
              <a:ext cx="227" cy="231"/>
              <a:chOff x="204" y="2704"/>
              <a:chExt cx="227" cy="231"/>
            </a:xfrm>
          </p:grpSpPr>
          <p:sp>
            <p:nvSpPr>
              <p:cNvPr id="7254" name="Oval 11">
                <a:extLst>
                  <a:ext uri="{FF2B5EF4-FFF2-40B4-BE49-F238E27FC236}">
                    <a16:creationId xmlns:a16="http://schemas.microsoft.com/office/drawing/2014/main" id="{D49DB8EF-C5C3-EB21-450C-C5E96B4EA470}"/>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55" name="Text Box 12">
                <a:extLst>
                  <a:ext uri="{FF2B5EF4-FFF2-40B4-BE49-F238E27FC236}">
                    <a16:creationId xmlns:a16="http://schemas.microsoft.com/office/drawing/2014/main" id="{4BD55DA2-BD51-2102-BC88-E97741CAE56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7176" name="Group 13">
              <a:extLst>
                <a:ext uri="{FF2B5EF4-FFF2-40B4-BE49-F238E27FC236}">
                  <a16:creationId xmlns:a16="http://schemas.microsoft.com/office/drawing/2014/main" id="{E13C07D7-B953-EC04-0300-0122FC1F4DB4}"/>
                </a:ext>
              </a:extLst>
            </p:cNvPr>
            <p:cNvGrpSpPr>
              <a:grpSpLocks/>
            </p:cNvGrpSpPr>
            <p:nvPr/>
          </p:nvGrpSpPr>
          <p:grpSpPr bwMode="auto">
            <a:xfrm>
              <a:off x="340" y="1752"/>
              <a:ext cx="1588" cy="231"/>
              <a:chOff x="204" y="2704"/>
              <a:chExt cx="1588" cy="231"/>
            </a:xfrm>
          </p:grpSpPr>
          <p:sp>
            <p:nvSpPr>
              <p:cNvPr id="7250" name="Rectangle 14">
                <a:extLst>
                  <a:ext uri="{FF2B5EF4-FFF2-40B4-BE49-F238E27FC236}">
                    <a16:creationId xmlns:a16="http://schemas.microsoft.com/office/drawing/2014/main" id="{02C0C580-D741-A8E9-8544-7A1B45F1A4E4}"/>
                  </a:ext>
                </a:extLst>
              </p:cNvPr>
              <p:cNvSpPr>
                <a:spLocks noChangeArrowheads="1"/>
              </p:cNvSpPr>
              <p:nvPr/>
            </p:nvSpPr>
            <p:spPr bwMode="auto">
              <a:xfrm>
                <a:off x="521"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51" name="Group 15">
                <a:extLst>
                  <a:ext uri="{FF2B5EF4-FFF2-40B4-BE49-F238E27FC236}">
                    <a16:creationId xmlns:a16="http://schemas.microsoft.com/office/drawing/2014/main" id="{3DC03EC9-80D8-7A27-679D-05A1DBAA6500}"/>
                  </a:ext>
                </a:extLst>
              </p:cNvPr>
              <p:cNvGrpSpPr>
                <a:grpSpLocks/>
              </p:cNvGrpSpPr>
              <p:nvPr/>
            </p:nvGrpSpPr>
            <p:grpSpPr bwMode="auto">
              <a:xfrm>
                <a:off x="204" y="2704"/>
                <a:ext cx="227" cy="231"/>
                <a:chOff x="204" y="2704"/>
                <a:chExt cx="227" cy="231"/>
              </a:xfrm>
            </p:grpSpPr>
            <p:sp>
              <p:nvSpPr>
                <p:cNvPr id="7252" name="Oval 16">
                  <a:extLst>
                    <a:ext uri="{FF2B5EF4-FFF2-40B4-BE49-F238E27FC236}">
                      <a16:creationId xmlns:a16="http://schemas.microsoft.com/office/drawing/2014/main" id="{700AED29-6B5B-5536-D620-6A7DE159BD3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53" name="Text Box 17">
                  <a:extLst>
                    <a:ext uri="{FF2B5EF4-FFF2-40B4-BE49-F238E27FC236}">
                      <a16:creationId xmlns:a16="http://schemas.microsoft.com/office/drawing/2014/main" id="{07FD1701-DAEC-CCCA-7197-A3334DC6DCA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grpSp>
          <p:nvGrpSpPr>
            <p:cNvPr id="7177" name="Group 18">
              <a:extLst>
                <a:ext uri="{FF2B5EF4-FFF2-40B4-BE49-F238E27FC236}">
                  <a16:creationId xmlns:a16="http://schemas.microsoft.com/office/drawing/2014/main" id="{C1F4CF56-11E7-8D29-EFAE-0016F2EDABA8}"/>
                </a:ext>
              </a:extLst>
            </p:cNvPr>
            <p:cNvGrpSpPr>
              <a:grpSpLocks/>
            </p:cNvGrpSpPr>
            <p:nvPr/>
          </p:nvGrpSpPr>
          <p:grpSpPr bwMode="auto">
            <a:xfrm>
              <a:off x="341" y="2069"/>
              <a:ext cx="1588" cy="231"/>
              <a:chOff x="204" y="3022"/>
              <a:chExt cx="1588" cy="231"/>
            </a:xfrm>
          </p:grpSpPr>
          <p:sp>
            <p:nvSpPr>
              <p:cNvPr id="7246" name="Rectangle 19">
                <a:extLst>
                  <a:ext uri="{FF2B5EF4-FFF2-40B4-BE49-F238E27FC236}">
                    <a16:creationId xmlns:a16="http://schemas.microsoft.com/office/drawing/2014/main" id="{313A19AD-E8A3-49F6-7513-012217D3C650}"/>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47" name="Group 20">
                <a:extLst>
                  <a:ext uri="{FF2B5EF4-FFF2-40B4-BE49-F238E27FC236}">
                    <a16:creationId xmlns:a16="http://schemas.microsoft.com/office/drawing/2014/main" id="{9F3AB5C3-D1D0-EC64-4C31-087BA88A38D8}"/>
                  </a:ext>
                </a:extLst>
              </p:cNvPr>
              <p:cNvGrpSpPr>
                <a:grpSpLocks/>
              </p:cNvGrpSpPr>
              <p:nvPr/>
            </p:nvGrpSpPr>
            <p:grpSpPr bwMode="auto">
              <a:xfrm>
                <a:off x="204" y="3022"/>
                <a:ext cx="227" cy="231"/>
                <a:chOff x="204" y="3022"/>
                <a:chExt cx="227" cy="231"/>
              </a:xfrm>
            </p:grpSpPr>
            <p:sp>
              <p:nvSpPr>
                <p:cNvPr id="7248" name="Oval 21">
                  <a:extLst>
                    <a:ext uri="{FF2B5EF4-FFF2-40B4-BE49-F238E27FC236}">
                      <a16:creationId xmlns:a16="http://schemas.microsoft.com/office/drawing/2014/main" id="{02FD6234-3C49-DE68-F516-2E90165769DD}"/>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49" name="Text Box 22">
                  <a:extLst>
                    <a:ext uri="{FF2B5EF4-FFF2-40B4-BE49-F238E27FC236}">
                      <a16:creationId xmlns:a16="http://schemas.microsoft.com/office/drawing/2014/main" id="{8D0C9F78-EC7E-42BB-8B12-CA37BDE2BD61}"/>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grpSp>
          <p:nvGrpSpPr>
            <p:cNvPr id="7178" name="Group 23">
              <a:extLst>
                <a:ext uri="{FF2B5EF4-FFF2-40B4-BE49-F238E27FC236}">
                  <a16:creationId xmlns:a16="http://schemas.microsoft.com/office/drawing/2014/main" id="{A2434868-545A-713E-8256-6BB0503FE909}"/>
                </a:ext>
              </a:extLst>
            </p:cNvPr>
            <p:cNvGrpSpPr>
              <a:grpSpLocks/>
            </p:cNvGrpSpPr>
            <p:nvPr/>
          </p:nvGrpSpPr>
          <p:grpSpPr bwMode="auto">
            <a:xfrm>
              <a:off x="340" y="2700"/>
              <a:ext cx="1588" cy="231"/>
              <a:chOff x="204" y="3339"/>
              <a:chExt cx="1588" cy="231"/>
            </a:xfrm>
          </p:grpSpPr>
          <p:sp>
            <p:nvSpPr>
              <p:cNvPr id="7242" name="Rectangle 24">
                <a:extLst>
                  <a:ext uri="{FF2B5EF4-FFF2-40B4-BE49-F238E27FC236}">
                    <a16:creationId xmlns:a16="http://schemas.microsoft.com/office/drawing/2014/main" id="{BAC87DD9-BA3B-7904-0161-00551887A10C}"/>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43" name="Group 25">
                <a:extLst>
                  <a:ext uri="{FF2B5EF4-FFF2-40B4-BE49-F238E27FC236}">
                    <a16:creationId xmlns:a16="http://schemas.microsoft.com/office/drawing/2014/main" id="{FFEEDEA8-7603-6CE0-0F14-BD325C6CBBA1}"/>
                  </a:ext>
                </a:extLst>
              </p:cNvPr>
              <p:cNvGrpSpPr>
                <a:grpSpLocks/>
              </p:cNvGrpSpPr>
              <p:nvPr/>
            </p:nvGrpSpPr>
            <p:grpSpPr bwMode="auto">
              <a:xfrm>
                <a:off x="204" y="3339"/>
                <a:ext cx="227" cy="231"/>
                <a:chOff x="204" y="3339"/>
                <a:chExt cx="227" cy="231"/>
              </a:xfrm>
            </p:grpSpPr>
            <p:sp>
              <p:nvSpPr>
                <p:cNvPr id="7244" name="Oval 26">
                  <a:extLst>
                    <a:ext uri="{FF2B5EF4-FFF2-40B4-BE49-F238E27FC236}">
                      <a16:creationId xmlns:a16="http://schemas.microsoft.com/office/drawing/2014/main" id="{FDF74403-AB13-0143-454C-93D71790ECFA}"/>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45" name="Text Box 27">
                  <a:extLst>
                    <a:ext uri="{FF2B5EF4-FFF2-40B4-BE49-F238E27FC236}">
                      <a16:creationId xmlns:a16="http://schemas.microsoft.com/office/drawing/2014/main" id="{69CC0FBE-C4DC-DAA6-BD4D-337B1DE25045}"/>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grpSp>
          <p:nvGrpSpPr>
            <p:cNvPr id="7179" name="Group 28">
              <a:extLst>
                <a:ext uri="{FF2B5EF4-FFF2-40B4-BE49-F238E27FC236}">
                  <a16:creationId xmlns:a16="http://schemas.microsoft.com/office/drawing/2014/main" id="{65E7D558-287A-647B-A68E-2D4FCE43D6F8}"/>
                </a:ext>
              </a:extLst>
            </p:cNvPr>
            <p:cNvGrpSpPr>
              <a:grpSpLocks/>
            </p:cNvGrpSpPr>
            <p:nvPr/>
          </p:nvGrpSpPr>
          <p:grpSpPr bwMode="auto">
            <a:xfrm>
              <a:off x="339" y="3018"/>
              <a:ext cx="1588" cy="231"/>
              <a:chOff x="204" y="3339"/>
              <a:chExt cx="1588" cy="231"/>
            </a:xfrm>
          </p:grpSpPr>
          <p:sp>
            <p:nvSpPr>
              <p:cNvPr id="7238" name="Rectangle 29">
                <a:extLst>
                  <a:ext uri="{FF2B5EF4-FFF2-40B4-BE49-F238E27FC236}">
                    <a16:creationId xmlns:a16="http://schemas.microsoft.com/office/drawing/2014/main" id="{7946F2BB-A8C8-E527-7A8B-C39F487450C1}"/>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39" name="Group 30">
                <a:extLst>
                  <a:ext uri="{FF2B5EF4-FFF2-40B4-BE49-F238E27FC236}">
                    <a16:creationId xmlns:a16="http://schemas.microsoft.com/office/drawing/2014/main" id="{D901EE13-3953-F8FF-85A8-F174B986DB10}"/>
                  </a:ext>
                </a:extLst>
              </p:cNvPr>
              <p:cNvGrpSpPr>
                <a:grpSpLocks/>
              </p:cNvGrpSpPr>
              <p:nvPr/>
            </p:nvGrpSpPr>
            <p:grpSpPr bwMode="auto">
              <a:xfrm>
                <a:off x="204" y="3339"/>
                <a:ext cx="227" cy="231"/>
                <a:chOff x="204" y="3339"/>
                <a:chExt cx="227" cy="231"/>
              </a:xfrm>
            </p:grpSpPr>
            <p:sp>
              <p:nvSpPr>
                <p:cNvPr id="7240" name="Oval 31">
                  <a:extLst>
                    <a:ext uri="{FF2B5EF4-FFF2-40B4-BE49-F238E27FC236}">
                      <a16:creationId xmlns:a16="http://schemas.microsoft.com/office/drawing/2014/main" id="{1FEDE0BD-E6DB-DEC3-517C-F6F930276F2D}"/>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41" name="Text Box 32">
                  <a:extLst>
                    <a:ext uri="{FF2B5EF4-FFF2-40B4-BE49-F238E27FC236}">
                      <a16:creationId xmlns:a16="http://schemas.microsoft.com/office/drawing/2014/main" id="{11CC1E9D-7779-65E6-C396-B19633C742EB}"/>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grpSp>
          <p:nvGrpSpPr>
            <p:cNvPr id="7180" name="Group 33">
              <a:extLst>
                <a:ext uri="{FF2B5EF4-FFF2-40B4-BE49-F238E27FC236}">
                  <a16:creationId xmlns:a16="http://schemas.microsoft.com/office/drawing/2014/main" id="{F2164481-B66C-7D51-BAC3-71F13C7E89C9}"/>
                </a:ext>
              </a:extLst>
            </p:cNvPr>
            <p:cNvGrpSpPr>
              <a:grpSpLocks/>
            </p:cNvGrpSpPr>
            <p:nvPr/>
          </p:nvGrpSpPr>
          <p:grpSpPr bwMode="auto">
            <a:xfrm>
              <a:off x="340" y="3562"/>
              <a:ext cx="1588" cy="231"/>
              <a:chOff x="204" y="3339"/>
              <a:chExt cx="1588" cy="231"/>
            </a:xfrm>
          </p:grpSpPr>
          <p:sp>
            <p:nvSpPr>
              <p:cNvPr id="7234" name="Rectangle 34">
                <a:extLst>
                  <a:ext uri="{FF2B5EF4-FFF2-40B4-BE49-F238E27FC236}">
                    <a16:creationId xmlns:a16="http://schemas.microsoft.com/office/drawing/2014/main" id="{F442D890-9A03-E481-EBD4-4C1B11BE90FC}"/>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35" name="Group 35">
                <a:extLst>
                  <a:ext uri="{FF2B5EF4-FFF2-40B4-BE49-F238E27FC236}">
                    <a16:creationId xmlns:a16="http://schemas.microsoft.com/office/drawing/2014/main" id="{F298628F-EED0-4A16-3D3F-7272BA444ADA}"/>
                  </a:ext>
                </a:extLst>
              </p:cNvPr>
              <p:cNvGrpSpPr>
                <a:grpSpLocks/>
              </p:cNvGrpSpPr>
              <p:nvPr/>
            </p:nvGrpSpPr>
            <p:grpSpPr bwMode="auto">
              <a:xfrm>
                <a:off x="204" y="3339"/>
                <a:ext cx="227" cy="231"/>
                <a:chOff x="204" y="3339"/>
                <a:chExt cx="227" cy="231"/>
              </a:xfrm>
            </p:grpSpPr>
            <p:sp>
              <p:nvSpPr>
                <p:cNvPr id="7236" name="Oval 36">
                  <a:extLst>
                    <a:ext uri="{FF2B5EF4-FFF2-40B4-BE49-F238E27FC236}">
                      <a16:creationId xmlns:a16="http://schemas.microsoft.com/office/drawing/2014/main" id="{F8E96615-87F4-EF8C-7322-D295632A0E2B}"/>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7" name="Text Box 37">
                  <a:extLst>
                    <a:ext uri="{FF2B5EF4-FFF2-40B4-BE49-F238E27FC236}">
                      <a16:creationId xmlns:a16="http://schemas.microsoft.com/office/drawing/2014/main" id="{6E3840BD-0960-BBC8-52E9-96C2DE70C65C}"/>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7181" name="Group 38">
              <a:extLst>
                <a:ext uri="{FF2B5EF4-FFF2-40B4-BE49-F238E27FC236}">
                  <a16:creationId xmlns:a16="http://schemas.microsoft.com/office/drawing/2014/main" id="{4D7371FE-8CA4-0ABB-27DC-F6E2DD871BB6}"/>
                </a:ext>
              </a:extLst>
            </p:cNvPr>
            <p:cNvGrpSpPr>
              <a:grpSpLocks/>
            </p:cNvGrpSpPr>
            <p:nvPr/>
          </p:nvGrpSpPr>
          <p:grpSpPr bwMode="auto">
            <a:xfrm>
              <a:off x="2880" y="3203"/>
              <a:ext cx="2404" cy="601"/>
              <a:chOff x="2880" y="3203"/>
              <a:chExt cx="2404" cy="601"/>
            </a:xfrm>
          </p:grpSpPr>
          <p:sp>
            <p:nvSpPr>
              <p:cNvPr id="7230" name="Rectangle 39">
                <a:extLst>
                  <a:ext uri="{FF2B5EF4-FFF2-40B4-BE49-F238E27FC236}">
                    <a16:creationId xmlns:a16="http://schemas.microsoft.com/office/drawing/2014/main" id="{06AAFC1A-8164-0E4B-C64C-1D1B05279AA2}"/>
                  </a:ext>
                </a:extLst>
              </p:cNvPr>
              <p:cNvSpPr>
                <a:spLocks noChangeArrowheads="1"/>
              </p:cNvSpPr>
              <p:nvPr/>
            </p:nvSpPr>
            <p:spPr bwMode="auto">
              <a:xfrm>
                <a:off x="2880" y="3203"/>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1" name="Rectangle 40">
                <a:extLst>
                  <a:ext uri="{FF2B5EF4-FFF2-40B4-BE49-F238E27FC236}">
                    <a16:creationId xmlns:a16="http://schemas.microsoft.com/office/drawing/2014/main" id="{EAB1B318-1810-0040-A3BB-8FBE4E73F318}"/>
                  </a:ext>
                </a:extLst>
              </p:cNvPr>
              <p:cNvSpPr>
                <a:spLocks noChangeArrowheads="1"/>
              </p:cNvSpPr>
              <p:nvPr/>
            </p:nvSpPr>
            <p:spPr bwMode="auto">
              <a:xfrm>
                <a:off x="3651" y="3431"/>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2" name="Rectangle 41">
                <a:extLst>
                  <a:ext uri="{FF2B5EF4-FFF2-40B4-BE49-F238E27FC236}">
                    <a16:creationId xmlns:a16="http://schemas.microsoft.com/office/drawing/2014/main" id="{8F9C0545-4D1F-B9F4-ACDC-372D307F530E}"/>
                  </a:ext>
                </a:extLst>
              </p:cNvPr>
              <p:cNvSpPr>
                <a:spLocks noChangeArrowheads="1"/>
              </p:cNvSpPr>
              <p:nvPr/>
            </p:nvSpPr>
            <p:spPr bwMode="auto">
              <a:xfrm>
                <a:off x="4241" y="3203"/>
                <a:ext cx="1043" cy="1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3" name="Text Box 42">
                <a:extLst>
                  <a:ext uri="{FF2B5EF4-FFF2-40B4-BE49-F238E27FC236}">
                    <a16:creationId xmlns:a16="http://schemas.microsoft.com/office/drawing/2014/main" id="{55FFC687-5624-58BD-576D-054FEE9D6CD7}"/>
                  </a:ext>
                </a:extLst>
              </p:cNvPr>
              <p:cNvSpPr txBox="1">
                <a:spLocks noChangeArrowheads="1"/>
              </p:cNvSpPr>
              <p:nvPr/>
            </p:nvSpPr>
            <p:spPr bwMode="auto">
              <a:xfrm>
                <a:off x="3787" y="3612"/>
                <a:ext cx="76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a:t>Weiterleitung</a:t>
                </a:r>
              </a:p>
            </p:txBody>
          </p:sp>
        </p:grpSp>
        <p:grpSp>
          <p:nvGrpSpPr>
            <p:cNvPr id="7182" name="Group 52">
              <a:extLst>
                <a:ext uri="{FF2B5EF4-FFF2-40B4-BE49-F238E27FC236}">
                  <a16:creationId xmlns:a16="http://schemas.microsoft.com/office/drawing/2014/main" id="{C6C8F3A6-4ABC-8687-4558-2E87B3CED836}"/>
                </a:ext>
              </a:extLst>
            </p:cNvPr>
            <p:cNvGrpSpPr>
              <a:grpSpLocks/>
            </p:cNvGrpSpPr>
            <p:nvPr/>
          </p:nvGrpSpPr>
          <p:grpSpPr bwMode="auto">
            <a:xfrm>
              <a:off x="204" y="1071"/>
              <a:ext cx="708" cy="409"/>
              <a:chOff x="204" y="1071"/>
              <a:chExt cx="708" cy="409"/>
            </a:xfrm>
          </p:grpSpPr>
          <p:grpSp>
            <p:nvGrpSpPr>
              <p:cNvPr id="7225" name="Group 53">
                <a:extLst>
                  <a:ext uri="{FF2B5EF4-FFF2-40B4-BE49-F238E27FC236}">
                    <a16:creationId xmlns:a16="http://schemas.microsoft.com/office/drawing/2014/main" id="{C83CC3BE-9CE7-81A8-3068-78F350568471}"/>
                  </a:ext>
                </a:extLst>
              </p:cNvPr>
              <p:cNvGrpSpPr>
                <a:grpSpLocks/>
              </p:cNvGrpSpPr>
              <p:nvPr/>
            </p:nvGrpSpPr>
            <p:grpSpPr bwMode="auto">
              <a:xfrm>
                <a:off x="204" y="1071"/>
                <a:ext cx="227" cy="231"/>
                <a:chOff x="204" y="2704"/>
                <a:chExt cx="227" cy="231"/>
              </a:xfrm>
            </p:grpSpPr>
            <p:sp>
              <p:nvSpPr>
                <p:cNvPr id="7228" name="Oval 54">
                  <a:extLst>
                    <a:ext uri="{FF2B5EF4-FFF2-40B4-BE49-F238E27FC236}">
                      <a16:creationId xmlns:a16="http://schemas.microsoft.com/office/drawing/2014/main" id="{4832044E-D151-7328-92E8-129FCFDF94D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9" name="Text Box 55">
                  <a:extLst>
                    <a:ext uri="{FF2B5EF4-FFF2-40B4-BE49-F238E27FC236}">
                      <a16:creationId xmlns:a16="http://schemas.microsoft.com/office/drawing/2014/main" id="{2E9CD1D6-7916-684A-D471-B80C2CE3EC6E}"/>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sp>
            <p:nvSpPr>
              <p:cNvPr id="7226" name="Line 56">
                <a:extLst>
                  <a:ext uri="{FF2B5EF4-FFF2-40B4-BE49-F238E27FC236}">
                    <a16:creationId xmlns:a16="http://schemas.microsoft.com/office/drawing/2014/main" id="{3E24E25A-71BA-1178-023F-B2474E970A6D}"/>
                  </a:ext>
                </a:extLst>
              </p:cNvPr>
              <p:cNvSpPr>
                <a:spLocks noChangeShapeType="1"/>
              </p:cNvSpPr>
              <p:nvPr/>
            </p:nvSpPr>
            <p:spPr bwMode="auto">
              <a:xfrm>
                <a:off x="431" y="1207"/>
                <a:ext cx="226"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7" name="Line 57">
                <a:extLst>
                  <a:ext uri="{FF2B5EF4-FFF2-40B4-BE49-F238E27FC236}">
                    <a16:creationId xmlns:a16="http://schemas.microsoft.com/office/drawing/2014/main" id="{3E198EB8-FD48-ED8C-B351-757992848D78}"/>
                  </a:ext>
                </a:extLst>
              </p:cNvPr>
              <p:cNvSpPr>
                <a:spLocks noChangeShapeType="1"/>
              </p:cNvSpPr>
              <p:nvPr/>
            </p:nvSpPr>
            <p:spPr bwMode="auto">
              <a:xfrm>
                <a:off x="431" y="1207"/>
                <a:ext cx="481" cy="27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183" name="Group 58">
              <a:extLst>
                <a:ext uri="{FF2B5EF4-FFF2-40B4-BE49-F238E27FC236}">
                  <a16:creationId xmlns:a16="http://schemas.microsoft.com/office/drawing/2014/main" id="{9B721748-5037-63FB-50E5-C5B9BBFD78EC}"/>
                </a:ext>
              </a:extLst>
            </p:cNvPr>
            <p:cNvGrpSpPr>
              <a:grpSpLocks/>
            </p:cNvGrpSpPr>
            <p:nvPr/>
          </p:nvGrpSpPr>
          <p:grpSpPr bwMode="auto">
            <a:xfrm>
              <a:off x="295" y="754"/>
              <a:ext cx="816" cy="231"/>
              <a:chOff x="295" y="754"/>
              <a:chExt cx="816" cy="231"/>
            </a:xfrm>
          </p:grpSpPr>
          <p:grpSp>
            <p:nvGrpSpPr>
              <p:cNvPr id="7221" name="Group 59">
                <a:extLst>
                  <a:ext uri="{FF2B5EF4-FFF2-40B4-BE49-F238E27FC236}">
                    <a16:creationId xmlns:a16="http://schemas.microsoft.com/office/drawing/2014/main" id="{6161BEAC-3F94-3BEB-6E05-0F2F604000AC}"/>
                  </a:ext>
                </a:extLst>
              </p:cNvPr>
              <p:cNvGrpSpPr>
                <a:grpSpLocks/>
              </p:cNvGrpSpPr>
              <p:nvPr/>
            </p:nvGrpSpPr>
            <p:grpSpPr bwMode="auto">
              <a:xfrm>
                <a:off x="295" y="754"/>
                <a:ext cx="227" cy="231"/>
                <a:chOff x="204" y="2704"/>
                <a:chExt cx="227" cy="231"/>
              </a:xfrm>
            </p:grpSpPr>
            <p:sp>
              <p:nvSpPr>
                <p:cNvPr id="7223" name="Oval 60">
                  <a:extLst>
                    <a:ext uri="{FF2B5EF4-FFF2-40B4-BE49-F238E27FC236}">
                      <a16:creationId xmlns:a16="http://schemas.microsoft.com/office/drawing/2014/main" id="{B85F6F7D-B793-8539-4934-D6F39BA27E6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4" name="Text Box 61">
                  <a:extLst>
                    <a:ext uri="{FF2B5EF4-FFF2-40B4-BE49-F238E27FC236}">
                      <a16:creationId xmlns:a16="http://schemas.microsoft.com/office/drawing/2014/main" id="{380A8AC5-B029-56DE-5548-A28A212F722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sp>
            <p:nvSpPr>
              <p:cNvPr id="7222" name="Line 62">
                <a:extLst>
                  <a:ext uri="{FF2B5EF4-FFF2-40B4-BE49-F238E27FC236}">
                    <a16:creationId xmlns:a16="http://schemas.microsoft.com/office/drawing/2014/main" id="{ECC550E2-029E-36EC-6443-85D89A369C92}"/>
                  </a:ext>
                </a:extLst>
              </p:cNvPr>
              <p:cNvSpPr>
                <a:spLocks noChangeShapeType="1"/>
              </p:cNvSpPr>
              <p:nvPr/>
            </p:nvSpPr>
            <p:spPr bwMode="auto">
              <a:xfrm flipV="1">
                <a:off x="521" y="845"/>
                <a:ext cx="59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184" name="Group 63">
              <a:extLst>
                <a:ext uri="{FF2B5EF4-FFF2-40B4-BE49-F238E27FC236}">
                  <a16:creationId xmlns:a16="http://schemas.microsoft.com/office/drawing/2014/main" id="{0AA1E86D-101C-95B9-99EE-AF811120F389}"/>
                </a:ext>
              </a:extLst>
            </p:cNvPr>
            <p:cNvGrpSpPr>
              <a:grpSpLocks/>
            </p:cNvGrpSpPr>
            <p:nvPr/>
          </p:nvGrpSpPr>
          <p:grpSpPr bwMode="auto">
            <a:xfrm>
              <a:off x="1383" y="935"/>
              <a:ext cx="227" cy="413"/>
              <a:chOff x="1383" y="935"/>
              <a:chExt cx="227" cy="413"/>
            </a:xfrm>
          </p:grpSpPr>
          <p:grpSp>
            <p:nvGrpSpPr>
              <p:cNvPr id="7217" name="Group 64">
                <a:extLst>
                  <a:ext uri="{FF2B5EF4-FFF2-40B4-BE49-F238E27FC236}">
                    <a16:creationId xmlns:a16="http://schemas.microsoft.com/office/drawing/2014/main" id="{0E614C96-7FD1-4776-51A0-61B178AF6A4B}"/>
                  </a:ext>
                </a:extLst>
              </p:cNvPr>
              <p:cNvGrpSpPr>
                <a:grpSpLocks/>
              </p:cNvGrpSpPr>
              <p:nvPr/>
            </p:nvGrpSpPr>
            <p:grpSpPr bwMode="auto">
              <a:xfrm>
                <a:off x="1383" y="1117"/>
                <a:ext cx="227" cy="231"/>
                <a:chOff x="204" y="2704"/>
                <a:chExt cx="227" cy="231"/>
              </a:xfrm>
            </p:grpSpPr>
            <p:sp>
              <p:nvSpPr>
                <p:cNvPr id="7219" name="Oval 65">
                  <a:extLst>
                    <a:ext uri="{FF2B5EF4-FFF2-40B4-BE49-F238E27FC236}">
                      <a16:creationId xmlns:a16="http://schemas.microsoft.com/office/drawing/2014/main" id="{2760482D-E900-45EC-86E9-4FA7B18646F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0" name="Text Box 66">
                  <a:extLst>
                    <a:ext uri="{FF2B5EF4-FFF2-40B4-BE49-F238E27FC236}">
                      <a16:creationId xmlns:a16="http://schemas.microsoft.com/office/drawing/2014/main" id="{6D6CB780-891D-EE2E-3582-4F8976B514E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sp>
            <p:nvSpPr>
              <p:cNvPr id="7218" name="Line 67">
                <a:extLst>
                  <a:ext uri="{FF2B5EF4-FFF2-40B4-BE49-F238E27FC236}">
                    <a16:creationId xmlns:a16="http://schemas.microsoft.com/office/drawing/2014/main" id="{78AE201F-26EC-EF23-DE85-7DEE43824B59}"/>
                  </a:ext>
                </a:extLst>
              </p:cNvPr>
              <p:cNvSpPr>
                <a:spLocks noChangeShapeType="1"/>
              </p:cNvSpPr>
              <p:nvPr/>
            </p:nvSpPr>
            <p:spPr bwMode="auto">
              <a:xfrm flipH="1" flipV="1">
                <a:off x="1383" y="935"/>
                <a:ext cx="9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185" name="Group 68">
              <a:extLst>
                <a:ext uri="{FF2B5EF4-FFF2-40B4-BE49-F238E27FC236}">
                  <a16:creationId xmlns:a16="http://schemas.microsoft.com/office/drawing/2014/main" id="{CA38D21E-3475-6EDE-9A4C-D0DCBAF27331}"/>
                </a:ext>
              </a:extLst>
            </p:cNvPr>
            <p:cNvGrpSpPr>
              <a:grpSpLocks/>
            </p:cNvGrpSpPr>
            <p:nvPr/>
          </p:nvGrpSpPr>
          <p:grpSpPr bwMode="auto">
            <a:xfrm>
              <a:off x="2064" y="799"/>
              <a:ext cx="272" cy="367"/>
              <a:chOff x="2064" y="799"/>
              <a:chExt cx="272" cy="367"/>
            </a:xfrm>
          </p:grpSpPr>
          <p:grpSp>
            <p:nvGrpSpPr>
              <p:cNvPr id="7213" name="Group 69">
                <a:extLst>
                  <a:ext uri="{FF2B5EF4-FFF2-40B4-BE49-F238E27FC236}">
                    <a16:creationId xmlns:a16="http://schemas.microsoft.com/office/drawing/2014/main" id="{D1E14624-CC25-00F0-E99C-3A6E7CF1FA0E}"/>
                  </a:ext>
                </a:extLst>
              </p:cNvPr>
              <p:cNvGrpSpPr>
                <a:grpSpLocks/>
              </p:cNvGrpSpPr>
              <p:nvPr/>
            </p:nvGrpSpPr>
            <p:grpSpPr bwMode="auto">
              <a:xfrm>
                <a:off x="2109" y="935"/>
                <a:ext cx="227" cy="231"/>
                <a:chOff x="204" y="2704"/>
                <a:chExt cx="227" cy="231"/>
              </a:xfrm>
            </p:grpSpPr>
            <p:sp>
              <p:nvSpPr>
                <p:cNvPr id="7215" name="Oval 70">
                  <a:extLst>
                    <a:ext uri="{FF2B5EF4-FFF2-40B4-BE49-F238E27FC236}">
                      <a16:creationId xmlns:a16="http://schemas.microsoft.com/office/drawing/2014/main" id="{67A4C6C6-0509-E0C2-B6E9-7BCF7E45A03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6" name="Text Box 71">
                  <a:extLst>
                    <a:ext uri="{FF2B5EF4-FFF2-40B4-BE49-F238E27FC236}">
                      <a16:creationId xmlns:a16="http://schemas.microsoft.com/office/drawing/2014/main" id="{C62D3718-8C94-B0CA-B6ED-133895E459E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sp>
            <p:nvSpPr>
              <p:cNvPr id="7214" name="Line 72">
                <a:extLst>
                  <a:ext uri="{FF2B5EF4-FFF2-40B4-BE49-F238E27FC236}">
                    <a16:creationId xmlns:a16="http://schemas.microsoft.com/office/drawing/2014/main" id="{393BC6A5-09D6-9930-3C34-B9C78A66B4CD}"/>
                  </a:ext>
                </a:extLst>
              </p:cNvPr>
              <p:cNvSpPr>
                <a:spLocks noChangeShapeType="1"/>
              </p:cNvSpPr>
              <p:nvPr/>
            </p:nvSpPr>
            <p:spPr bwMode="auto">
              <a:xfrm flipH="1" flipV="1">
                <a:off x="2064" y="799"/>
                <a:ext cx="136"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7186" name="Line 73">
              <a:extLst>
                <a:ext uri="{FF2B5EF4-FFF2-40B4-BE49-F238E27FC236}">
                  <a16:creationId xmlns:a16="http://schemas.microsoft.com/office/drawing/2014/main" id="{49DC7C44-203C-8764-DB0D-B13388CCF43B}"/>
                </a:ext>
              </a:extLst>
            </p:cNvPr>
            <p:cNvSpPr>
              <a:spLocks noChangeShapeType="1"/>
            </p:cNvSpPr>
            <p:nvPr/>
          </p:nvSpPr>
          <p:spPr bwMode="auto">
            <a:xfrm>
              <a:off x="3515" y="981"/>
              <a:ext cx="0" cy="10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7" name="Line 74">
              <a:extLst>
                <a:ext uri="{FF2B5EF4-FFF2-40B4-BE49-F238E27FC236}">
                  <a16:creationId xmlns:a16="http://schemas.microsoft.com/office/drawing/2014/main" id="{9A317477-C1C2-3225-B9B3-E9DEDCE0615C}"/>
                </a:ext>
              </a:extLst>
            </p:cNvPr>
            <p:cNvSpPr>
              <a:spLocks noChangeShapeType="1"/>
            </p:cNvSpPr>
            <p:nvPr/>
          </p:nvSpPr>
          <p:spPr bwMode="auto">
            <a:xfrm>
              <a:off x="3515" y="981"/>
              <a:ext cx="91"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188" name="Group 75">
              <a:extLst>
                <a:ext uri="{FF2B5EF4-FFF2-40B4-BE49-F238E27FC236}">
                  <a16:creationId xmlns:a16="http://schemas.microsoft.com/office/drawing/2014/main" id="{F07367B7-7530-89CD-4D1E-4EEBC422568B}"/>
                </a:ext>
              </a:extLst>
            </p:cNvPr>
            <p:cNvGrpSpPr>
              <a:grpSpLocks/>
            </p:cNvGrpSpPr>
            <p:nvPr/>
          </p:nvGrpSpPr>
          <p:grpSpPr bwMode="auto">
            <a:xfrm>
              <a:off x="3134" y="1162"/>
              <a:ext cx="1878" cy="1995"/>
              <a:chOff x="3134" y="1162"/>
              <a:chExt cx="1878" cy="1995"/>
            </a:xfrm>
          </p:grpSpPr>
          <p:grpSp>
            <p:nvGrpSpPr>
              <p:cNvPr id="7189" name="Group 76">
                <a:extLst>
                  <a:ext uri="{FF2B5EF4-FFF2-40B4-BE49-F238E27FC236}">
                    <a16:creationId xmlns:a16="http://schemas.microsoft.com/office/drawing/2014/main" id="{91DB29CE-18EC-C14D-839A-F51121FD6685}"/>
                  </a:ext>
                </a:extLst>
              </p:cNvPr>
              <p:cNvGrpSpPr>
                <a:grpSpLocks/>
              </p:cNvGrpSpPr>
              <p:nvPr/>
            </p:nvGrpSpPr>
            <p:grpSpPr bwMode="auto">
              <a:xfrm>
                <a:off x="3152" y="1162"/>
                <a:ext cx="1815" cy="1270"/>
                <a:chOff x="3152" y="1162"/>
                <a:chExt cx="1815" cy="1270"/>
              </a:xfrm>
            </p:grpSpPr>
            <p:sp>
              <p:nvSpPr>
                <p:cNvPr id="7210" name="Oval 77">
                  <a:extLst>
                    <a:ext uri="{FF2B5EF4-FFF2-40B4-BE49-F238E27FC236}">
                      <a16:creationId xmlns:a16="http://schemas.microsoft.com/office/drawing/2014/main" id="{9EE326F3-BBD8-9313-A214-28365C064A76}"/>
                    </a:ext>
                  </a:extLst>
                </p:cNvPr>
                <p:cNvSpPr>
                  <a:spLocks noChangeArrowheads="1"/>
                </p:cNvSpPr>
                <p:nvPr/>
              </p:nvSpPr>
              <p:spPr bwMode="auto">
                <a:xfrm>
                  <a:off x="3379" y="1162"/>
                  <a:ext cx="136" cy="227"/>
                </a:xfrm>
                <a:prstGeom prst="ellipse">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1" name="Line 78">
                  <a:extLst>
                    <a:ext uri="{FF2B5EF4-FFF2-40B4-BE49-F238E27FC236}">
                      <a16:creationId xmlns:a16="http://schemas.microsoft.com/office/drawing/2014/main" id="{99E1A2D6-8ACC-5639-D73F-5ADBCD015114}"/>
                    </a:ext>
                  </a:extLst>
                </p:cNvPr>
                <p:cNvSpPr>
                  <a:spLocks noChangeShapeType="1"/>
                </p:cNvSpPr>
                <p:nvPr/>
              </p:nvSpPr>
              <p:spPr bwMode="auto">
                <a:xfrm flipH="1">
                  <a:off x="3152" y="1298"/>
                  <a:ext cx="227" cy="10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2" name="Line 79">
                  <a:extLst>
                    <a:ext uri="{FF2B5EF4-FFF2-40B4-BE49-F238E27FC236}">
                      <a16:creationId xmlns:a16="http://schemas.microsoft.com/office/drawing/2014/main" id="{5B1EEF19-70F1-C01B-3CF5-6B75EEA61770}"/>
                    </a:ext>
                  </a:extLst>
                </p:cNvPr>
                <p:cNvSpPr>
                  <a:spLocks noChangeShapeType="1"/>
                </p:cNvSpPr>
                <p:nvPr/>
              </p:nvSpPr>
              <p:spPr bwMode="auto">
                <a:xfrm>
                  <a:off x="3470" y="1162"/>
                  <a:ext cx="1497" cy="12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190" name="Group 80">
                <a:extLst>
                  <a:ext uri="{FF2B5EF4-FFF2-40B4-BE49-F238E27FC236}">
                    <a16:creationId xmlns:a16="http://schemas.microsoft.com/office/drawing/2014/main" id="{239B1CB3-E328-387F-0321-7B794C3F3CB6}"/>
                  </a:ext>
                </a:extLst>
              </p:cNvPr>
              <p:cNvGrpSpPr>
                <a:grpSpLocks/>
              </p:cNvGrpSpPr>
              <p:nvPr/>
            </p:nvGrpSpPr>
            <p:grpSpPr bwMode="auto">
              <a:xfrm>
                <a:off x="3134" y="2069"/>
                <a:ext cx="1878" cy="1088"/>
                <a:chOff x="3134" y="2115"/>
                <a:chExt cx="1878" cy="1088"/>
              </a:xfrm>
            </p:grpSpPr>
            <p:grpSp>
              <p:nvGrpSpPr>
                <p:cNvPr id="7191" name="Group 81">
                  <a:extLst>
                    <a:ext uri="{FF2B5EF4-FFF2-40B4-BE49-F238E27FC236}">
                      <a16:creationId xmlns:a16="http://schemas.microsoft.com/office/drawing/2014/main" id="{720C93A7-CDB3-F768-C51E-DDDE65E16B54}"/>
                    </a:ext>
                  </a:extLst>
                </p:cNvPr>
                <p:cNvGrpSpPr>
                  <a:grpSpLocks/>
                </p:cNvGrpSpPr>
                <p:nvPr/>
              </p:nvGrpSpPr>
              <p:grpSpPr bwMode="auto">
                <a:xfrm>
                  <a:off x="3923" y="2115"/>
                  <a:ext cx="227" cy="231"/>
                  <a:chOff x="204" y="2704"/>
                  <a:chExt cx="227" cy="231"/>
                </a:xfrm>
              </p:grpSpPr>
              <p:sp>
                <p:nvSpPr>
                  <p:cNvPr id="7208" name="Oval 82">
                    <a:extLst>
                      <a:ext uri="{FF2B5EF4-FFF2-40B4-BE49-F238E27FC236}">
                        <a16:creationId xmlns:a16="http://schemas.microsoft.com/office/drawing/2014/main" id="{31427AD0-7842-B3FC-F86D-F55854A3B31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09" name="Text Box 83">
                    <a:extLst>
                      <a:ext uri="{FF2B5EF4-FFF2-40B4-BE49-F238E27FC236}">
                        <a16:creationId xmlns:a16="http://schemas.microsoft.com/office/drawing/2014/main" id="{006E6BF9-2E89-F37E-5E5E-21424F618DAF}"/>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nvGrpSpPr>
                <p:cNvPr id="7192" name="Group 84">
                  <a:extLst>
                    <a:ext uri="{FF2B5EF4-FFF2-40B4-BE49-F238E27FC236}">
                      <a16:creationId xmlns:a16="http://schemas.microsoft.com/office/drawing/2014/main" id="{DEA3CD7D-14E4-1F8A-F4ED-859210FA4E39}"/>
                    </a:ext>
                  </a:extLst>
                </p:cNvPr>
                <p:cNvGrpSpPr>
                  <a:grpSpLocks/>
                </p:cNvGrpSpPr>
                <p:nvPr/>
              </p:nvGrpSpPr>
              <p:grpSpPr bwMode="auto">
                <a:xfrm>
                  <a:off x="3134" y="2359"/>
                  <a:ext cx="1878" cy="844"/>
                  <a:chOff x="3134" y="2359"/>
                  <a:chExt cx="1878" cy="844"/>
                </a:xfrm>
              </p:grpSpPr>
              <p:grpSp>
                <p:nvGrpSpPr>
                  <p:cNvPr id="7200" name="Group 85">
                    <a:extLst>
                      <a:ext uri="{FF2B5EF4-FFF2-40B4-BE49-F238E27FC236}">
                        <a16:creationId xmlns:a16="http://schemas.microsoft.com/office/drawing/2014/main" id="{98533EFB-4016-97A1-CF8C-A99642903F03}"/>
                      </a:ext>
                    </a:extLst>
                  </p:cNvPr>
                  <p:cNvGrpSpPr>
                    <a:grpSpLocks/>
                  </p:cNvGrpSpPr>
                  <p:nvPr/>
                </p:nvGrpSpPr>
                <p:grpSpPr bwMode="auto">
                  <a:xfrm>
                    <a:off x="3134" y="2359"/>
                    <a:ext cx="1878" cy="844"/>
                    <a:chOff x="3134" y="2160"/>
                    <a:chExt cx="1878" cy="844"/>
                  </a:xfrm>
                </p:grpSpPr>
                <p:pic>
                  <p:nvPicPr>
                    <p:cNvPr id="7204" name="Picture 86" descr="synapse">
                      <a:extLst>
                        <a:ext uri="{FF2B5EF4-FFF2-40B4-BE49-F238E27FC236}">
                          <a16:creationId xmlns:a16="http://schemas.microsoft.com/office/drawing/2014/main" id="{4D20135B-D4AD-BFDA-89C3-E7C355D55A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4" y="2160"/>
                      <a:ext cx="1878" cy="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5" name="Picture 87" descr="pfeil_elekt">
                      <a:extLst>
                        <a:ext uri="{FF2B5EF4-FFF2-40B4-BE49-F238E27FC236}">
                          <a16:creationId xmlns:a16="http://schemas.microsoft.com/office/drawing/2014/main" id="{65293C3B-8FE9-990B-E206-E10FD6CA3F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4" y="2886"/>
                      <a:ext cx="62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6" name="Picture 88" descr="pfeil_elekt">
                      <a:extLst>
                        <a:ext uri="{FF2B5EF4-FFF2-40B4-BE49-F238E27FC236}">
                          <a16:creationId xmlns:a16="http://schemas.microsoft.com/office/drawing/2014/main" id="{162F5EC3-B908-BB32-6D9A-A0B4671D68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0" y="2886"/>
                      <a:ext cx="62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7" name="Picture 89" descr="pfeil_gruen">
                      <a:extLst>
                        <a:ext uri="{FF2B5EF4-FFF2-40B4-BE49-F238E27FC236}">
                          <a16:creationId xmlns:a16="http://schemas.microsoft.com/office/drawing/2014/main" id="{97D3CEAC-918F-E30E-FEBA-04D0678B69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9" y="2886"/>
                      <a:ext cx="263"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201" name="Line 90">
                    <a:extLst>
                      <a:ext uri="{FF2B5EF4-FFF2-40B4-BE49-F238E27FC236}">
                        <a16:creationId xmlns:a16="http://schemas.microsoft.com/office/drawing/2014/main" id="{015B54CF-D5E2-9E9D-A454-EE2CC886238B}"/>
                      </a:ext>
                    </a:extLst>
                  </p:cNvPr>
                  <p:cNvSpPr>
                    <a:spLocks noChangeShapeType="1"/>
                  </p:cNvSpPr>
                  <p:nvPr/>
                </p:nvSpPr>
                <p:spPr bwMode="auto">
                  <a:xfrm>
                    <a:off x="3923" y="2387"/>
                    <a:ext cx="22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2" name="Line 91">
                    <a:extLst>
                      <a:ext uri="{FF2B5EF4-FFF2-40B4-BE49-F238E27FC236}">
                        <a16:creationId xmlns:a16="http://schemas.microsoft.com/office/drawing/2014/main" id="{496A0D04-3389-3E8E-93A1-0902F89AA56E}"/>
                      </a:ext>
                    </a:extLst>
                  </p:cNvPr>
                  <p:cNvSpPr>
                    <a:spLocks noChangeShapeType="1"/>
                  </p:cNvSpPr>
                  <p:nvPr/>
                </p:nvSpPr>
                <p:spPr bwMode="auto">
                  <a:xfrm>
                    <a:off x="3923" y="2387"/>
                    <a:ext cx="0" cy="4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3" name="Line 92">
                    <a:extLst>
                      <a:ext uri="{FF2B5EF4-FFF2-40B4-BE49-F238E27FC236}">
                        <a16:creationId xmlns:a16="http://schemas.microsoft.com/office/drawing/2014/main" id="{34726B38-F537-2CA0-0867-F45CE38EE81D}"/>
                      </a:ext>
                    </a:extLst>
                  </p:cNvPr>
                  <p:cNvSpPr>
                    <a:spLocks noChangeShapeType="1"/>
                  </p:cNvSpPr>
                  <p:nvPr/>
                </p:nvSpPr>
                <p:spPr bwMode="auto">
                  <a:xfrm>
                    <a:off x="4150" y="2387"/>
                    <a:ext cx="0" cy="4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193" name="Group 93">
                  <a:extLst>
                    <a:ext uri="{FF2B5EF4-FFF2-40B4-BE49-F238E27FC236}">
                      <a16:creationId xmlns:a16="http://schemas.microsoft.com/office/drawing/2014/main" id="{01E1BB5F-A239-8751-892B-7CC8E2BAE80F}"/>
                    </a:ext>
                  </a:extLst>
                </p:cNvPr>
                <p:cNvGrpSpPr>
                  <a:grpSpLocks/>
                </p:cNvGrpSpPr>
                <p:nvPr/>
              </p:nvGrpSpPr>
              <p:grpSpPr bwMode="auto">
                <a:xfrm>
                  <a:off x="3334" y="2251"/>
                  <a:ext cx="227" cy="231"/>
                  <a:chOff x="204" y="2704"/>
                  <a:chExt cx="227" cy="231"/>
                </a:xfrm>
              </p:grpSpPr>
              <p:sp>
                <p:nvSpPr>
                  <p:cNvPr id="7198" name="Oval 94">
                    <a:extLst>
                      <a:ext uri="{FF2B5EF4-FFF2-40B4-BE49-F238E27FC236}">
                        <a16:creationId xmlns:a16="http://schemas.microsoft.com/office/drawing/2014/main" id="{E40823F9-F4B6-F9AC-5E98-D3C54E682CF1}"/>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99" name="Text Box 95">
                    <a:extLst>
                      <a:ext uri="{FF2B5EF4-FFF2-40B4-BE49-F238E27FC236}">
                        <a16:creationId xmlns:a16="http://schemas.microsoft.com/office/drawing/2014/main" id="{177E3B5E-D52F-E2B2-F52C-6AAF997808A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sp>
              <p:nvSpPr>
                <p:cNvPr id="7194" name="Text Box 96">
                  <a:extLst>
                    <a:ext uri="{FF2B5EF4-FFF2-40B4-BE49-F238E27FC236}">
                      <a16:creationId xmlns:a16="http://schemas.microsoft.com/office/drawing/2014/main" id="{4B9654DE-AE08-2669-8303-156A89EE9945}"/>
                    </a:ext>
                  </a:extLst>
                </p:cNvPr>
                <p:cNvSpPr txBox="1">
                  <a:spLocks noChangeArrowheads="1"/>
                </p:cNvSpPr>
                <p:nvPr/>
              </p:nvSpPr>
              <p:spPr bwMode="auto">
                <a:xfrm>
                  <a:off x="3419" y="2614"/>
                  <a:ext cx="41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a:t>Neurit</a:t>
                  </a:r>
                </a:p>
              </p:txBody>
            </p:sp>
            <p:sp>
              <p:nvSpPr>
                <p:cNvPr id="7195" name="Text Box 97">
                  <a:extLst>
                    <a:ext uri="{FF2B5EF4-FFF2-40B4-BE49-F238E27FC236}">
                      <a16:creationId xmlns:a16="http://schemas.microsoft.com/office/drawing/2014/main" id="{12DEBED9-416F-FA7F-57A4-33C6D32ADCF4}"/>
                    </a:ext>
                  </a:extLst>
                </p:cNvPr>
                <p:cNvSpPr txBox="1">
                  <a:spLocks noChangeArrowheads="1"/>
                </p:cNvSpPr>
                <p:nvPr/>
              </p:nvSpPr>
              <p:spPr bwMode="auto">
                <a:xfrm>
                  <a:off x="4332" y="2614"/>
                  <a:ext cx="4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400"/>
                    <a:t>Dendrit</a:t>
                  </a:r>
                </a:p>
              </p:txBody>
            </p:sp>
            <p:sp>
              <p:nvSpPr>
                <p:cNvPr id="7196" name="Line 98">
                  <a:extLst>
                    <a:ext uri="{FF2B5EF4-FFF2-40B4-BE49-F238E27FC236}">
                      <a16:creationId xmlns:a16="http://schemas.microsoft.com/office/drawing/2014/main" id="{A5016BC9-FD7B-9D39-0C7D-3C980E3BDA33}"/>
                    </a:ext>
                  </a:extLst>
                </p:cNvPr>
                <p:cNvSpPr>
                  <a:spLocks noChangeShapeType="1"/>
                </p:cNvSpPr>
                <p:nvPr/>
              </p:nvSpPr>
              <p:spPr bwMode="auto">
                <a:xfrm>
                  <a:off x="3560" y="2387"/>
                  <a:ext cx="31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97" name="Line 99">
                  <a:extLst>
                    <a:ext uri="{FF2B5EF4-FFF2-40B4-BE49-F238E27FC236}">
                      <a16:creationId xmlns:a16="http://schemas.microsoft.com/office/drawing/2014/main" id="{AC46E1BF-2660-C1C7-6724-8C5C6D527DBD}"/>
                    </a:ext>
                  </a:extLst>
                </p:cNvPr>
                <p:cNvSpPr>
                  <a:spLocks noChangeShapeType="1"/>
                </p:cNvSpPr>
                <p:nvPr/>
              </p:nvSpPr>
              <p:spPr bwMode="auto">
                <a:xfrm>
                  <a:off x="4035" y="2341"/>
                  <a:ext cx="2"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7574724-C4DA-2B19-3428-42E1DCD8C28B}"/>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FB677582-34FF-B6F4-11AF-98F4138701FB}"/>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6C9817A7-B1EE-6190-158F-5FA6F5AC4430}"/>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a:t>
            </a:r>
            <a:r>
              <a:rPr lang="de-DE" altLang="de-DE" sz="1200">
                <a:latin typeface="Arial" panose="020B0604020202020204" pitchFamily="34" charset="0"/>
                <a:cs typeface="Arial" panose="020B0604020202020204" pitchFamily="34" charset="0"/>
              </a:rPr>
              <a:t>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53FD7675-C43D-69D5-0CAF-2D2A34D61BC5}"/>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8198" name="Rectangle 6">
            <a:extLst>
              <a:ext uri="{FF2B5EF4-FFF2-40B4-BE49-F238E27FC236}">
                <a16:creationId xmlns:a16="http://schemas.microsoft.com/office/drawing/2014/main" id="{22A02E41-01D5-1B5D-5B8C-B73669F4F00D}"/>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8199" name="Picture 2">
            <a:extLst>
              <a:ext uri="{FF2B5EF4-FFF2-40B4-BE49-F238E27FC236}">
                <a16:creationId xmlns:a16="http://schemas.microsoft.com/office/drawing/2014/main" id="{66E17A4B-729C-2532-5577-579837A34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342</Words>
  <Application>Microsoft Office PowerPoint</Application>
  <PresentationFormat>Bildschirmpräsentation (4:3)</PresentationFormat>
  <Paragraphs>98</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Wingdings</vt:lpstr>
      <vt:lpstr>PoloST11KLeicht</vt:lpstr>
      <vt:lpstr>BioTOP 4</vt:lpstr>
      <vt:lpstr>Benutzerdefiniertes Design</vt:lpstr>
      <vt:lpstr>Aufbau einer Nervenzelle</vt:lpstr>
      <vt:lpstr>Aufbau einer Nervenzelle</vt:lpstr>
      <vt:lpstr>Aufbau einer Nervenzelle</vt:lpstr>
      <vt:lpstr>Aufbau einer Nervenzelle</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Aufbau einer Nervenzelle</dc:title>
  <dc:creator>Sabrina</dc:creator>
  <cp:lastModifiedBy>Sabrina Masek</cp:lastModifiedBy>
  <cp:revision>264</cp:revision>
  <dcterms:created xsi:type="dcterms:W3CDTF">2008-04-29T08:40:23Z</dcterms:created>
  <dcterms:modified xsi:type="dcterms:W3CDTF">2026-01-26T09:58:24Z</dcterms:modified>
</cp:coreProperties>
</file>