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handoutMasterIdLst>
    <p:handoutMasterId r:id="rId7"/>
  </p:handoutMasterIdLst>
  <p:sldIdLst>
    <p:sldId id="293" r:id="rId2"/>
    <p:sldId id="294" r:id="rId3"/>
    <p:sldId id="296" r:id="rId4"/>
    <p:sldId id="292" r:id="rId5"/>
  </p:sldIdLst>
  <p:sldSz cx="9144000" cy="6858000" type="screen4x3"/>
  <p:notesSz cx="6858000" cy="9144000"/>
  <p:defaultTextStyle>
    <a:defPPr>
      <a:defRPr lang="de-DE"/>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886">
          <p15:clr>
            <a:srgbClr val="A4A3A4"/>
          </p15:clr>
        </p15:guide>
        <p15:guide id="2" pos="24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FF9933"/>
    <a:srgbClr val="0A0A0A"/>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56" autoAdjust="0"/>
    <p:restoredTop sz="94545" autoAdjust="0"/>
  </p:normalViewPr>
  <p:slideViewPr>
    <p:cSldViewPr>
      <p:cViewPr varScale="1">
        <p:scale>
          <a:sx n="62" d="100"/>
          <a:sy n="62" d="100"/>
        </p:scale>
        <p:origin x="66" y="1122"/>
      </p:cViewPr>
      <p:guideLst>
        <p:guide orient="horz" pos="2886"/>
        <p:guide pos="249"/>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3" d="100"/>
          <a:sy n="83" d="100"/>
        </p:scale>
        <p:origin x="-2040"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4"/>
    </mc:Choice>
    <mc:Fallback>
      <c:style val="4"/>
    </mc:Fallback>
  </mc:AlternateContent>
  <c:chart>
    <c:autoTitleDeleted val="1"/>
    <c:plotArea>
      <c:layout/>
      <c:pieChart>
        <c:varyColors val="1"/>
        <c:ser>
          <c:idx val="0"/>
          <c:order val="0"/>
          <c:tx>
            <c:strRef>
              <c:f>Tabelle1!$B$1</c:f>
              <c:strCache>
                <c:ptCount val="1"/>
                <c:pt idx="0">
                  <c:v>Wasservorkommen auf der Erde</c:v>
                </c:pt>
              </c:strCache>
            </c:strRef>
          </c:tx>
          <c:spPr>
            <a:solidFill>
              <a:srgbClr val="00B0F0"/>
            </a:solidFill>
          </c:spPr>
          <c:dPt>
            <c:idx val="0"/>
            <c:bubble3D val="0"/>
            <c:spPr>
              <a:solidFill>
                <a:srgbClr val="0070C0"/>
              </a:solidFill>
            </c:spPr>
            <c:extLst>
              <c:ext xmlns:c16="http://schemas.microsoft.com/office/drawing/2014/chart" uri="{C3380CC4-5D6E-409C-BE32-E72D297353CC}">
                <c16:uniqueId val="{00000001-2F1A-4792-B277-B58C0F44892D}"/>
              </c:ext>
            </c:extLst>
          </c:dPt>
          <c:dPt>
            <c:idx val="1"/>
            <c:bubble3D val="0"/>
            <c:extLst>
              <c:ext xmlns:c16="http://schemas.microsoft.com/office/drawing/2014/chart" uri="{C3380CC4-5D6E-409C-BE32-E72D297353CC}">
                <c16:uniqueId val="{00000002-2F1A-4792-B277-B58C0F44892D}"/>
              </c:ext>
            </c:extLst>
          </c:dPt>
          <c:dLbls>
            <c:spPr>
              <a:noFill/>
              <a:ln>
                <a:noFill/>
              </a:ln>
              <a:effectLst/>
            </c:spPr>
            <c:showLegendKey val="0"/>
            <c:showVal val="0"/>
            <c:showCatName val="0"/>
            <c:showSerName val="0"/>
            <c:showPercent val="1"/>
            <c:showBubbleSize val="0"/>
            <c:showLeaderLines val="1"/>
            <c:extLst>
              <c:ext xmlns:c15="http://schemas.microsoft.com/office/drawing/2012/chart" uri="{CE6537A1-D6FC-4f65-9D91-7224C49458BB}"/>
            </c:extLst>
          </c:dLbls>
          <c:cat>
            <c:strRef>
              <c:f>Tabelle1!$A$2:$A$3</c:f>
              <c:strCache>
                <c:ptCount val="2"/>
                <c:pt idx="0">
                  <c:v>Salzwasser</c:v>
                </c:pt>
                <c:pt idx="1">
                  <c:v>Süßwasser</c:v>
                </c:pt>
              </c:strCache>
            </c:strRef>
          </c:cat>
          <c:val>
            <c:numRef>
              <c:f>Tabelle1!$B$2:$B$3</c:f>
              <c:numCache>
                <c:formatCode>0%</c:formatCode>
                <c:ptCount val="2"/>
                <c:pt idx="0">
                  <c:v>0.97</c:v>
                </c:pt>
                <c:pt idx="1">
                  <c:v>0.03</c:v>
                </c:pt>
              </c:numCache>
            </c:numRef>
          </c:val>
          <c:extLst>
            <c:ext xmlns:c16="http://schemas.microsoft.com/office/drawing/2014/chart" uri="{C3380CC4-5D6E-409C-BE32-E72D297353CC}">
              <c16:uniqueId val="{00000003-2F1A-4792-B277-B58C0F44892D}"/>
            </c:ext>
          </c:extLst>
        </c:ser>
        <c:dLbls>
          <c:showLegendKey val="0"/>
          <c:showVal val="0"/>
          <c:showCatName val="0"/>
          <c:showSerName val="0"/>
          <c:showPercent val="0"/>
          <c:showBubbleSize val="0"/>
          <c:showLeaderLines val="1"/>
        </c:dLbls>
        <c:firstSliceAng val="0"/>
      </c:pieChart>
      <c:spPr>
        <a:noFill/>
        <a:ln w="25398">
          <a:noFill/>
        </a:ln>
      </c:spPr>
    </c:plotArea>
    <c:legend>
      <c:legendPos val="r"/>
      <c:layout>
        <c:manualLayout>
          <c:xMode val="edge"/>
          <c:yMode val="edge"/>
          <c:x val="0.59339180776835321"/>
          <c:y val="0.12140786998830774"/>
          <c:w val="0.18521884332551941"/>
          <c:h val="0.10829365584437209"/>
        </c:manualLayout>
      </c:layout>
      <c:overlay val="0"/>
    </c:legend>
    <c:plotVisOnly val="1"/>
    <c:dispBlanksAs val="gap"/>
    <c:showDLblsOverMax val="0"/>
  </c:chart>
  <c:txPr>
    <a:bodyPr/>
    <a:lstStyle/>
    <a:p>
      <a:pPr>
        <a:defRPr sz="1050"/>
      </a:pPr>
      <a:endParaRPr lang="de-DE"/>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FB2C48FD-42E6-12A8-8C9E-63EB2A652669}"/>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18AF96DA-E5CA-4265-70D3-D436888614B1}"/>
              </a:ext>
            </a:extLst>
          </p:cNvPr>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4B518FF0-D6B1-4377-AA5A-7D3A1640FC5F}" type="datetimeFigureOut">
              <a:rPr lang="de-AT"/>
              <a:pPr>
                <a:defRPr/>
              </a:pPr>
              <a:t>17.01.2024</a:t>
            </a:fld>
            <a:endParaRPr lang="de-AT"/>
          </a:p>
        </p:txBody>
      </p:sp>
      <p:sp>
        <p:nvSpPr>
          <p:cNvPr id="4" name="Fußzeilenplatzhalter 3">
            <a:extLst>
              <a:ext uri="{FF2B5EF4-FFF2-40B4-BE49-F238E27FC236}">
                <a16:creationId xmlns:a16="http://schemas.microsoft.com/office/drawing/2014/main" id="{1BBDAED7-FA9B-1F5E-BCF0-C6083336D37F}"/>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de-AT"/>
          </a:p>
        </p:txBody>
      </p:sp>
      <p:sp>
        <p:nvSpPr>
          <p:cNvPr id="5" name="Foliennummernplatzhalter 4">
            <a:extLst>
              <a:ext uri="{FF2B5EF4-FFF2-40B4-BE49-F238E27FC236}">
                <a16:creationId xmlns:a16="http://schemas.microsoft.com/office/drawing/2014/main" id="{4E48EBDD-733A-B1EB-3FB7-C92CE8958F73}"/>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A0F4A010-CD49-456F-8E14-D9207E655326}" type="slidenum">
              <a:rPr lang="de-AT" altLang="de-DE"/>
              <a:pPr>
                <a:defRPr/>
              </a:pPr>
              <a:t>‹Nr.›</a:t>
            </a:fld>
            <a:endParaRPr lang="de-AT" altLang="de-DE"/>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9D35409A-3632-4F57-DD5B-7DF04CC0AF01}"/>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9093CE30-413C-CB67-F85C-2167D7531C14}"/>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B1CBAD17-8A6F-44FF-9B29-254FE3A1607F}" type="datetimeFigureOut">
              <a:rPr lang="de-AT"/>
              <a:pPr>
                <a:defRPr/>
              </a:pPr>
              <a:t>17.01.2024</a:t>
            </a:fld>
            <a:endParaRPr lang="de-AT"/>
          </a:p>
        </p:txBody>
      </p:sp>
      <p:sp>
        <p:nvSpPr>
          <p:cNvPr id="4" name="Folienbildplatzhalter 3">
            <a:extLst>
              <a:ext uri="{FF2B5EF4-FFF2-40B4-BE49-F238E27FC236}">
                <a16:creationId xmlns:a16="http://schemas.microsoft.com/office/drawing/2014/main" id="{2BF24628-1AD9-F08A-8351-1A02E7C37014}"/>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a:extLst>
              <a:ext uri="{FF2B5EF4-FFF2-40B4-BE49-F238E27FC236}">
                <a16:creationId xmlns:a16="http://schemas.microsoft.com/office/drawing/2014/main" id="{92D16BF0-7CAD-D286-11EA-AE7638D2BCE6}"/>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noProof="0"/>
              <a:t>Textmasterformat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a:extLst>
              <a:ext uri="{FF2B5EF4-FFF2-40B4-BE49-F238E27FC236}">
                <a16:creationId xmlns:a16="http://schemas.microsoft.com/office/drawing/2014/main" id="{860F0E9E-3595-0E1C-ECC1-FA7998AC4ACA}"/>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de-AT"/>
          </a:p>
        </p:txBody>
      </p:sp>
      <p:sp>
        <p:nvSpPr>
          <p:cNvPr id="7" name="Foliennummernplatzhalter 6">
            <a:extLst>
              <a:ext uri="{FF2B5EF4-FFF2-40B4-BE49-F238E27FC236}">
                <a16:creationId xmlns:a16="http://schemas.microsoft.com/office/drawing/2014/main" id="{4299B13D-C818-5DDD-6A75-47322CBDFC03}"/>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CABD8EAE-E94B-42B5-940F-7EE0AF998880}" type="slidenum">
              <a:rPr lang="de-AT" altLang="de-DE"/>
              <a:pPr>
                <a:defRPr/>
              </a:pPr>
              <a:t>‹Nr.›</a:t>
            </a:fld>
            <a:endParaRPr lang="de-AT"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16" name="Textplatzhalter 2"/>
          <p:cNvSpPr>
            <a:spLocks noGrp="1"/>
          </p:cNvSpPr>
          <p:nvPr>
            <p:ph type="body" idx="1"/>
          </p:nvPr>
        </p:nvSpPr>
        <p:spPr>
          <a:xfrm>
            <a:off x="683568" y="1628800"/>
            <a:ext cx="1954560" cy="47406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endParaRPr lang="de-DE" dirty="0"/>
          </a:p>
        </p:txBody>
      </p:sp>
    </p:spTree>
    <p:extLst>
      <p:ext uri="{BB962C8B-B14F-4D97-AF65-F5344CB8AC3E}">
        <p14:creationId xmlns:p14="http://schemas.microsoft.com/office/powerpoint/2010/main" val="3871959881"/>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9CD4AF85-99C9-E2CD-03D0-6EC2A82BFB1F}"/>
              </a:ext>
            </a:extLst>
          </p:cNvPr>
          <p:cNvSpPr>
            <a:spLocks noGrp="1"/>
          </p:cNvSpPr>
          <p:nvPr>
            <p:ph type="dt" sz="half" idx="10"/>
          </p:nvPr>
        </p:nvSpPr>
        <p:spPr/>
        <p:txBody>
          <a:bodyPr/>
          <a:lstStyle>
            <a:lvl1pPr>
              <a:defRPr/>
            </a:lvl1pPr>
          </a:lstStyle>
          <a:p>
            <a:pPr>
              <a:defRPr/>
            </a:pPr>
            <a:fld id="{34DD7B65-178C-48B8-B842-6A72C7A2D8E2}" type="datetimeFigureOut">
              <a:rPr lang="de-AT"/>
              <a:pPr>
                <a:defRPr/>
              </a:pPr>
              <a:t>17.01.2024</a:t>
            </a:fld>
            <a:endParaRPr lang="de-AT"/>
          </a:p>
        </p:txBody>
      </p:sp>
      <p:sp>
        <p:nvSpPr>
          <p:cNvPr id="5" name="Fußzeilenplatzhalter 4">
            <a:extLst>
              <a:ext uri="{FF2B5EF4-FFF2-40B4-BE49-F238E27FC236}">
                <a16:creationId xmlns:a16="http://schemas.microsoft.com/office/drawing/2014/main" id="{AF2BCEE3-B789-9273-A876-FD565D04CC4C}"/>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FF659894-097B-FDBD-E6BA-922315DDD91A}"/>
              </a:ext>
            </a:extLst>
          </p:cNvPr>
          <p:cNvSpPr>
            <a:spLocks noGrp="1"/>
          </p:cNvSpPr>
          <p:nvPr>
            <p:ph type="sldNum" sz="quarter" idx="12"/>
          </p:nvPr>
        </p:nvSpPr>
        <p:spPr/>
        <p:txBody>
          <a:bodyPr/>
          <a:lstStyle>
            <a:lvl1pPr>
              <a:defRPr/>
            </a:lvl1pPr>
          </a:lstStyle>
          <a:p>
            <a:pPr>
              <a:defRPr/>
            </a:pPr>
            <a:fld id="{3A8C129F-4EA7-452C-BD9C-7F134E83BDE9}" type="slidenum">
              <a:rPr lang="de-AT" altLang="de-DE"/>
              <a:pPr>
                <a:defRPr/>
              </a:pPr>
              <a:t>‹Nr.›</a:t>
            </a:fld>
            <a:endParaRPr lang="de-AT" altLang="de-DE"/>
          </a:p>
        </p:txBody>
      </p:sp>
    </p:spTree>
    <p:extLst>
      <p:ext uri="{BB962C8B-B14F-4D97-AF65-F5344CB8AC3E}">
        <p14:creationId xmlns:p14="http://schemas.microsoft.com/office/powerpoint/2010/main" val="25360912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AA5E2362-AAD8-206C-E374-D36D56F0D9D2}"/>
              </a:ext>
            </a:extLst>
          </p:cNvPr>
          <p:cNvSpPr>
            <a:spLocks noGrp="1"/>
          </p:cNvSpPr>
          <p:nvPr>
            <p:ph type="dt" sz="half" idx="10"/>
          </p:nvPr>
        </p:nvSpPr>
        <p:spPr/>
        <p:txBody>
          <a:bodyPr/>
          <a:lstStyle>
            <a:lvl1pPr>
              <a:defRPr/>
            </a:lvl1pPr>
          </a:lstStyle>
          <a:p>
            <a:pPr>
              <a:defRPr/>
            </a:pPr>
            <a:fld id="{FF3EBABE-DFC4-406A-8E2C-854F96615358}" type="datetimeFigureOut">
              <a:rPr lang="de-AT"/>
              <a:pPr>
                <a:defRPr/>
              </a:pPr>
              <a:t>17.01.2024</a:t>
            </a:fld>
            <a:endParaRPr lang="de-AT"/>
          </a:p>
        </p:txBody>
      </p:sp>
      <p:sp>
        <p:nvSpPr>
          <p:cNvPr id="5" name="Fußzeilenplatzhalter 4">
            <a:extLst>
              <a:ext uri="{FF2B5EF4-FFF2-40B4-BE49-F238E27FC236}">
                <a16:creationId xmlns:a16="http://schemas.microsoft.com/office/drawing/2014/main" id="{231A43DD-2699-6E84-6052-215DDB7302B8}"/>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D724EE90-40B1-0B03-160F-355B2BCBFEE1}"/>
              </a:ext>
            </a:extLst>
          </p:cNvPr>
          <p:cNvSpPr>
            <a:spLocks noGrp="1"/>
          </p:cNvSpPr>
          <p:nvPr>
            <p:ph type="sldNum" sz="quarter" idx="12"/>
          </p:nvPr>
        </p:nvSpPr>
        <p:spPr/>
        <p:txBody>
          <a:bodyPr/>
          <a:lstStyle>
            <a:lvl1pPr>
              <a:defRPr/>
            </a:lvl1pPr>
          </a:lstStyle>
          <a:p>
            <a:pPr>
              <a:defRPr/>
            </a:pPr>
            <a:fld id="{02F4A8A5-9CB2-49CA-85D1-16CC59B0116B}" type="slidenum">
              <a:rPr lang="de-AT" altLang="de-DE"/>
              <a:pPr>
                <a:defRPr/>
              </a:pPr>
              <a:t>‹Nr.›</a:t>
            </a:fld>
            <a:endParaRPr lang="de-AT" altLang="de-DE"/>
          </a:p>
        </p:txBody>
      </p:sp>
    </p:spTree>
    <p:extLst>
      <p:ext uri="{BB962C8B-B14F-4D97-AF65-F5344CB8AC3E}">
        <p14:creationId xmlns:p14="http://schemas.microsoft.com/office/powerpoint/2010/main" val="3741894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773832"/>
            <a:ext cx="8229600" cy="1143000"/>
          </a:xfrm>
        </p:spPr>
        <p:txBody>
          <a:bodyPr/>
          <a:lstStyle/>
          <a:p>
            <a:r>
              <a:rPr lang="de-DE" dirty="0"/>
              <a:t>Titelmasterformat durch Klicken bearbeiten</a:t>
            </a:r>
            <a:endParaRPr lang="de-AT" dirty="0"/>
          </a:p>
        </p:txBody>
      </p:sp>
      <p:sp>
        <p:nvSpPr>
          <p:cNvPr id="3" name="Inhaltsplatzhalter 2"/>
          <p:cNvSpPr>
            <a:spLocks noGrp="1"/>
          </p:cNvSpPr>
          <p:nvPr>
            <p:ph idx="1"/>
          </p:nvPr>
        </p:nvSpPr>
        <p:spPr/>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sp>
        <p:nvSpPr>
          <p:cNvPr id="4" name="Datumsplatzhalter 3">
            <a:extLst>
              <a:ext uri="{FF2B5EF4-FFF2-40B4-BE49-F238E27FC236}">
                <a16:creationId xmlns:a16="http://schemas.microsoft.com/office/drawing/2014/main" id="{D354D107-CC7E-206F-2173-BB5347F85B8A}"/>
              </a:ext>
            </a:extLst>
          </p:cNvPr>
          <p:cNvSpPr>
            <a:spLocks noGrp="1"/>
          </p:cNvSpPr>
          <p:nvPr>
            <p:ph type="dt" sz="half" idx="10"/>
          </p:nvPr>
        </p:nvSpPr>
        <p:spPr/>
        <p:txBody>
          <a:bodyPr/>
          <a:lstStyle>
            <a:lvl1pPr>
              <a:defRPr/>
            </a:lvl1pPr>
          </a:lstStyle>
          <a:p>
            <a:pPr>
              <a:defRPr/>
            </a:pPr>
            <a:fld id="{5F765AE5-74E8-405B-907A-12AC1EF8E8EB}" type="datetimeFigureOut">
              <a:rPr lang="de-AT"/>
              <a:pPr>
                <a:defRPr/>
              </a:pPr>
              <a:t>17.01.2024</a:t>
            </a:fld>
            <a:endParaRPr lang="de-AT"/>
          </a:p>
        </p:txBody>
      </p:sp>
      <p:sp>
        <p:nvSpPr>
          <p:cNvPr id="5" name="Fußzeilenplatzhalter 4">
            <a:extLst>
              <a:ext uri="{FF2B5EF4-FFF2-40B4-BE49-F238E27FC236}">
                <a16:creationId xmlns:a16="http://schemas.microsoft.com/office/drawing/2014/main" id="{AD9C7E9D-4C0F-60B9-F85E-84C2D93F2CC7}"/>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81865FB2-90F4-149C-962E-67B35944E5BF}"/>
              </a:ext>
            </a:extLst>
          </p:cNvPr>
          <p:cNvSpPr>
            <a:spLocks noGrp="1"/>
          </p:cNvSpPr>
          <p:nvPr>
            <p:ph type="sldNum" sz="quarter" idx="12"/>
          </p:nvPr>
        </p:nvSpPr>
        <p:spPr/>
        <p:txBody>
          <a:bodyPr/>
          <a:lstStyle>
            <a:lvl1pPr>
              <a:defRPr/>
            </a:lvl1pPr>
          </a:lstStyle>
          <a:p>
            <a:pPr>
              <a:defRPr/>
            </a:pPr>
            <a:fld id="{CD652F9D-DE03-4379-9C10-39B4EB5DCE14}" type="slidenum">
              <a:rPr lang="de-AT" altLang="de-DE"/>
              <a:pPr>
                <a:defRPr/>
              </a:pPr>
              <a:t>‹Nr.›</a:t>
            </a:fld>
            <a:endParaRPr lang="de-AT" altLang="de-DE"/>
          </a:p>
        </p:txBody>
      </p:sp>
    </p:spTree>
    <p:extLst>
      <p:ext uri="{BB962C8B-B14F-4D97-AF65-F5344CB8AC3E}">
        <p14:creationId xmlns:p14="http://schemas.microsoft.com/office/powerpoint/2010/main" val="27759793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4" name="Datumsplatzhalter 3">
            <a:extLst>
              <a:ext uri="{FF2B5EF4-FFF2-40B4-BE49-F238E27FC236}">
                <a16:creationId xmlns:a16="http://schemas.microsoft.com/office/drawing/2014/main" id="{12756617-6798-CB52-8878-9196C75B7DA0}"/>
              </a:ext>
            </a:extLst>
          </p:cNvPr>
          <p:cNvSpPr>
            <a:spLocks noGrp="1"/>
          </p:cNvSpPr>
          <p:nvPr>
            <p:ph type="dt" sz="half" idx="10"/>
          </p:nvPr>
        </p:nvSpPr>
        <p:spPr/>
        <p:txBody>
          <a:bodyPr/>
          <a:lstStyle>
            <a:lvl1pPr>
              <a:defRPr/>
            </a:lvl1pPr>
          </a:lstStyle>
          <a:p>
            <a:pPr>
              <a:defRPr/>
            </a:pPr>
            <a:fld id="{7F74700E-2234-48E0-B61F-D736D459C9C9}" type="datetimeFigureOut">
              <a:rPr lang="de-AT"/>
              <a:pPr>
                <a:defRPr/>
              </a:pPr>
              <a:t>17.01.2024</a:t>
            </a:fld>
            <a:endParaRPr lang="de-AT"/>
          </a:p>
        </p:txBody>
      </p:sp>
      <p:sp>
        <p:nvSpPr>
          <p:cNvPr id="5" name="Fußzeilenplatzhalter 4">
            <a:extLst>
              <a:ext uri="{FF2B5EF4-FFF2-40B4-BE49-F238E27FC236}">
                <a16:creationId xmlns:a16="http://schemas.microsoft.com/office/drawing/2014/main" id="{4550C9CF-8D99-BBFF-9C43-148AFD719E21}"/>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5BFB58C3-735F-7DC8-EBCC-FD9323CCAD08}"/>
              </a:ext>
            </a:extLst>
          </p:cNvPr>
          <p:cNvSpPr>
            <a:spLocks noGrp="1"/>
          </p:cNvSpPr>
          <p:nvPr>
            <p:ph type="sldNum" sz="quarter" idx="12"/>
          </p:nvPr>
        </p:nvSpPr>
        <p:spPr/>
        <p:txBody>
          <a:bodyPr/>
          <a:lstStyle>
            <a:lvl1pPr>
              <a:defRPr/>
            </a:lvl1pPr>
          </a:lstStyle>
          <a:p>
            <a:pPr>
              <a:defRPr/>
            </a:pPr>
            <a:fld id="{67097249-14C6-403A-B84D-06BB17111207}" type="slidenum">
              <a:rPr lang="de-AT" altLang="de-DE"/>
              <a:pPr>
                <a:defRPr/>
              </a:pPr>
              <a:t>‹Nr.›</a:t>
            </a:fld>
            <a:endParaRPr lang="de-AT" altLang="de-DE"/>
          </a:p>
        </p:txBody>
      </p:sp>
    </p:spTree>
    <p:extLst>
      <p:ext uri="{BB962C8B-B14F-4D97-AF65-F5344CB8AC3E}">
        <p14:creationId xmlns:p14="http://schemas.microsoft.com/office/powerpoint/2010/main" val="20581708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Datumsplatzhalter 3">
            <a:extLst>
              <a:ext uri="{FF2B5EF4-FFF2-40B4-BE49-F238E27FC236}">
                <a16:creationId xmlns:a16="http://schemas.microsoft.com/office/drawing/2014/main" id="{9B1244CD-0617-7081-8489-7E0F9D048A1F}"/>
              </a:ext>
            </a:extLst>
          </p:cNvPr>
          <p:cNvSpPr>
            <a:spLocks noGrp="1"/>
          </p:cNvSpPr>
          <p:nvPr>
            <p:ph type="dt" sz="half" idx="10"/>
          </p:nvPr>
        </p:nvSpPr>
        <p:spPr/>
        <p:txBody>
          <a:bodyPr/>
          <a:lstStyle>
            <a:lvl1pPr>
              <a:defRPr/>
            </a:lvl1pPr>
          </a:lstStyle>
          <a:p>
            <a:pPr>
              <a:defRPr/>
            </a:pPr>
            <a:fld id="{CD2D4058-D577-443B-AA22-3C2F8A0AE6C6}" type="datetimeFigureOut">
              <a:rPr lang="de-AT"/>
              <a:pPr>
                <a:defRPr/>
              </a:pPr>
              <a:t>17.01.2024</a:t>
            </a:fld>
            <a:endParaRPr lang="de-AT"/>
          </a:p>
        </p:txBody>
      </p:sp>
      <p:sp>
        <p:nvSpPr>
          <p:cNvPr id="6" name="Fußzeilenplatzhalter 4">
            <a:extLst>
              <a:ext uri="{FF2B5EF4-FFF2-40B4-BE49-F238E27FC236}">
                <a16:creationId xmlns:a16="http://schemas.microsoft.com/office/drawing/2014/main" id="{8266C983-A2BA-E10E-AD85-F25AFA177308}"/>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CD40CF60-ACD0-B4A7-9484-E52479334BF9}"/>
              </a:ext>
            </a:extLst>
          </p:cNvPr>
          <p:cNvSpPr>
            <a:spLocks noGrp="1"/>
          </p:cNvSpPr>
          <p:nvPr>
            <p:ph type="sldNum" sz="quarter" idx="12"/>
          </p:nvPr>
        </p:nvSpPr>
        <p:spPr/>
        <p:txBody>
          <a:bodyPr/>
          <a:lstStyle>
            <a:lvl1pPr>
              <a:defRPr/>
            </a:lvl1pPr>
          </a:lstStyle>
          <a:p>
            <a:pPr>
              <a:defRPr/>
            </a:pPr>
            <a:fld id="{85B1F470-03E1-45E0-B321-8EAC961F6F23}" type="slidenum">
              <a:rPr lang="de-AT" altLang="de-DE"/>
              <a:pPr>
                <a:defRPr/>
              </a:pPr>
              <a:t>‹Nr.›</a:t>
            </a:fld>
            <a:endParaRPr lang="de-AT" altLang="de-DE"/>
          </a:p>
        </p:txBody>
      </p:sp>
    </p:spTree>
    <p:extLst>
      <p:ext uri="{BB962C8B-B14F-4D97-AF65-F5344CB8AC3E}">
        <p14:creationId xmlns:p14="http://schemas.microsoft.com/office/powerpoint/2010/main" val="5643677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Datumsplatzhalter 3">
            <a:extLst>
              <a:ext uri="{FF2B5EF4-FFF2-40B4-BE49-F238E27FC236}">
                <a16:creationId xmlns:a16="http://schemas.microsoft.com/office/drawing/2014/main" id="{8210F70F-67B5-A433-59B5-1A9DB8ECE348}"/>
              </a:ext>
            </a:extLst>
          </p:cNvPr>
          <p:cNvSpPr>
            <a:spLocks noGrp="1"/>
          </p:cNvSpPr>
          <p:nvPr>
            <p:ph type="dt" sz="half" idx="10"/>
          </p:nvPr>
        </p:nvSpPr>
        <p:spPr/>
        <p:txBody>
          <a:bodyPr/>
          <a:lstStyle>
            <a:lvl1pPr>
              <a:defRPr/>
            </a:lvl1pPr>
          </a:lstStyle>
          <a:p>
            <a:pPr>
              <a:defRPr/>
            </a:pPr>
            <a:fld id="{551C9A08-A117-4A4D-9DE6-A59311540DFD}" type="datetimeFigureOut">
              <a:rPr lang="de-AT"/>
              <a:pPr>
                <a:defRPr/>
              </a:pPr>
              <a:t>17.01.2024</a:t>
            </a:fld>
            <a:endParaRPr lang="de-AT"/>
          </a:p>
        </p:txBody>
      </p:sp>
      <p:sp>
        <p:nvSpPr>
          <p:cNvPr id="8" name="Fußzeilenplatzhalter 4">
            <a:extLst>
              <a:ext uri="{FF2B5EF4-FFF2-40B4-BE49-F238E27FC236}">
                <a16:creationId xmlns:a16="http://schemas.microsoft.com/office/drawing/2014/main" id="{6612F3C0-4931-9731-55BD-71164881E1C2}"/>
              </a:ext>
            </a:extLst>
          </p:cNvPr>
          <p:cNvSpPr>
            <a:spLocks noGrp="1"/>
          </p:cNvSpPr>
          <p:nvPr>
            <p:ph type="ftr" sz="quarter" idx="11"/>
          </p:nvPr>
        </p:nvSpPr>
        <p:spPr/>
        <p:txBody>
          <a:bodyPr/>
          <a:lstStyle>
            <a:lvl1pPr>
              <a:defRPr/>
            </a:lvl1pPr>
          </a:lstStyle>
          <a:p>
            <a:pPr>
              <a:defRPr/>
            </a:pPr>
            <a:endParaRPr lang="de-AT"/>
          </a:p>
        </p:txBody>
      </p:sp>
      <p:sp>
        <p:nvSpPr>
          <p:cNvPr id="9" name="Foliennummernplatzhalter 5">
            <a:extLst>
              <a:ext uri="{FF2B5EF4-FFF2-40B4-BE49-F238E27FC236}">
                <a16:creationId xmlns:a16="http://schemas.microsoft.com/office/drawing/2014/main" id="{B9A47814-06C8-597E-4D48-76B310F2F184}"/>
              </a:ext>
            </a:extLst>
          </p:cNvPr>
          <p:cNvSpPr>
            <a:spLocks noGrp="1"/>
          </p:cNvSpPr>
          <p:nvPr>
            <p:ph type="sldNum" sz="quarter" idx="12"/>
          </p:nvPr>
        </p:nvSpPr>
        <p:spPr/>
        <p:txBody>
          <a:bodyPr/>
          <a:lstStyle>
            <a:lvl1pPr>
              <a:defRPr/>
            </a:lvl1pPr>
          </a:lstStyle>
          <a:p>
            <a:pPr>
              <a:defRPr/>
            </a:pPr>
            <a:fld id="{5CE06AE4-E1AC-4772-AAC8-C47301FF1FEA}" type="slidenum">
              <a:rPr lang="de-AT" altLang="de-DE"/>
              <a:pPr>
                <a:defRPr/>
              </a:pPr>
              <a:t>‹Nr.›</a:t>
            </a:fld>
            <a:endParaRPr lang="de-AT" altLang="de-DE"/>
          </a:p>
        </p:txBody>
      </p:sp>
    </p:spTree>
    <p:extLst>
      <p:ext uri="{BB962C8B-B14F-4D97-AF65-F5344CB8AC3E}">
        <p14:creationId xmlns:p14="http://schemas.microsoft.com/office/powerpoint/2010/main" val="12060882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Datumsplatzhalter 3">
            <a:extLst>
              <a:ext uri="{FF2B5EF4-FFF2-40B4-BE49-F238E27FC236}">
                <a16:creationId xmlns:a16="http://schemas.microsoft.com/office/drawing/2014/main" id="{EF937D3F-3DED-D895-0DAF-34AEDC5CD3D2}"/>
              </a:ext>
            </a:extLst>
          </p:cNvPr>
          <p:cNvSpPr>
            <a:spLocks noGrp="1"/>
          </p:cNvSpPr>
          <p:nvPr>
            <p:ph type="dt" sz="half" idx="10"/>
          </p:nvPr>
        </p:nvSpPr>
        <p:spPr/>
        <p:txBody>
          <a:bodyPr/>
          <a:lstStyle>
            <a:lvl1pPr>
              <a:defRPr/>
            </a:lvl1pPr>
          </a:lstStyle>
          <a:p>
            <a:pPr>
              <a:defRPr/>
            </a:pPr>
            <a:fld id="{08D2F1E5-7109-4EDB-8AEE-7022B31A5F5A}" type="datetimeFigureOut">
              <a:rPr lang="de-AT"/>
              <a:pPr>
                <a:defRPr/>
              </a:pPr>
              <a:t>17.01.2024</a:t>
            </a:fld>
            <a:endParaRPr lang="de-AT"/>
          </a:p>
        </p:txBody>
      </p:sp>
      <p:sp>
        <p:nvSpPr>
          <p:cNvPr id="4" name="Fußzeilenplatzhalter 4">
            <a:extLst>
              <a:ext uri="{FF2B5EF4-FFF2-40B4-BE49-F238E27FC236}">
                <a16:creationId xmlns:a16="http://schemas.microsoft.com/office/drawing/2014/main" id="{D7696F85-86B2-3994-B23D-7C178EBD8221}"/>
              </a:ext>
            </a:extLst>
          </p:cNvPr>
          <p:cNvSpPr>
            <a:spLocks noGrp="1"/>
          </p:cNvSpPr>
          <p:nvPr>
            <p:ph type="ftr" sz="quarter" idx="11"/>
          </p:nvPr>
        </p:nvSpPr>
        <p:spPr/>
        <p:txBody>
          <a:bodyPr/>
          <a:lstStyle>
            <a:lvl1pPr>
              <a:defRPr/>
            </a:lvl1pPr>
          </a:lstStyle>
          <a:p>
            <a:pPr>
              <a:defRPr/>
            </a:pPr>
            <a:endParaRPr lang="de-AT"/>
          </a:p>
        </p:txBody>
      </p:sp>
      <p:sp>
        <p:nvSpPr>
          <p:cNvPr id="5" name="Foliennummernplatzhalter 5">
            <a:extLst>
              <a:ext uri="{FF2B5EF4-FFF2-40B4-BE49-F238E27FC236}">
                <a16:creationId xmlns:a16="http://schemas.microsoft.com/office/drawing/2014/main" id="{2C9E4A48-E7D3-DE90-00C7-DDF6846F98F9}"/>
              </a:ext>
            </a:extLst>
          </p:cNvPr>
          <p:cNvSpPr>
            <a:spLocks noGrp="1"/>
          </p:cNvSpPr>
          <p:nvPr>
            <p:ph type="sldNum" sz="quarter" idx="12"/>
          </p:nvPr>
        </p:nvSpPr>
        <p:spPr/>
        <p:txBody>
          <a:bodyPr/>
          <a:lstStyle>
            <a:lvl1pPr>
              <a:defRPr/>
            </a:lvl1pPr>
          </a:lstStyle>
          <a:p>
            <a:pPr>
              <a:defRPr/>
            </a:pPr>
            <a:fld id="{EE9571C5-ED6B-46F9-A10E-C67C62BC2590}" type="slidenum">
              <a:rPr lang="de-AT" altLang="de-DE"/>
              <a:pPr>
                <a:defRPr/>
              </a:pPr>
              <a:t>‹Nr.›</a:t>
            </a:fld>
            <a:endParaRPr lang="de-AT" altLang="de-DE"/>
          </a:p>
        </p:txBody>
      </p:sp>
    </p:spTree>
    <p:extLst>
      <p:ext uri="{BB962C8B-B14F-4D97-AF65-F5344CB8AC3E}">
        <p14:creationId xmlns:p14="http://schemas.microsoft.com/office/powerpoint/2010/main" val="30003172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3">
            <a:extLst>
              <a:ext uri="{FF2B5EF4-FFF2-40B4-BE49-F238E27FC236}">
                <a16:creationId xmlns:a16="http://schemas.microsoft.com/office/drawing/2014/main" id="{1B1F54F9-DC6B-F550-31EA-ADFC9AF3570B}"/>
              </a:ext>
            </a:extLst>
          </p:cNvPr>
          <p:cNvSpPr>
            <a:spLocks noGrp="1"/>
          </p:cNvSpPr>
          <p:nvPr>
            <p:ph type="dt" sz="half" idx="10"/>
          </p:nvPr>
        </p:nvSpPr>
        <p:spPr/>
        <p:txBody>
          <a:bodyPr/>
          <a:lstStyle>
            <a:lvl1pPr>
              <a:defRPr/>
            </a:lvl1pPr>
          </a:lstStyle>
          <a:p>
            <a:pPr>
              <a:defRPr/>
            </a:pPr>
            <a:fld id="{DA45E4F1-BDA5-475D-9020-F9513D19C1D1}" type="datetimeFigureOut">
              <a:rPr lang="de-AT"/>
              <a:pPr>
                <a:defRPr/>
              </a:pPr>
              <a:t>17.01.2024</a:t>
            </a:fld>
            <a:endParaRPr lang="de-AT"/>
          </a:p>
        </p:txBody>
      </p:sp>
      <p:sp>
        <p:nvSpPr>
          <p:cNvPr id="3" name="Fußzeilenplatzhalter 4">
            <a:extLst>
              <a:ext uri="{FF2B5EF4-FFF2-40B4-BE49-F238E27FC236}">
                <a16:creationId xmlns:a16="http://schemas.microsoft.com/office/drawing/2014/main" id="{33FA2EB8-93EB-484E-03C9-A1BFA438CAAE}"/>
              </a:ext>
            </a:extLst>
          </p:cNvPr>
          <p:cNvSpPr>
            <a:spLocks noGrp="1"/>
          </p:cNvSpPr>
          <p:nvPr>
            <p:ph type="ftr" sz="quarter" idx="11"/>
          </p:nvPr>
        </p:nvSpPr>
        <p:spPr/>
        <p:txBody>
          <a:bodyPr/>
          <a:lstStyle>
            <a:lvl1pPr>
              <a:defRPr/>
            </a:lvl1pPr>
          </a:lstStyle>
          <a:p>
            <a:pPr>
              <a:defRPr/>
            </a:pPr>
            <a:endParaRPr lang="de-AT"/>
          </a:p>
        </p:txBody>
      </p:sp>
      <p:sp>
        <p:nvSpPr>
          <p:cNvPr id="4" name="Foliennummernplatzhalter 5">
            <a:extLst>
              <a:ext uri="{FF2B5EF4-FFF2-40B4-BE49-F238E27FC236}">
                <a16:creationId xmlns:a16="http://schemas.microsoft.com/office/drawing/2014/main" id="{2C064192-1DE2-C166-968A-C9660D539EED}"/>
              </a:ext>
            </a:extLst>
          </p:cNvPr>
          <p:cNvSpPr>
            <a:spLocks noGrp="1"/>
          </p:cNvSpPr>
          <p:nvPr>
            <p:ph type="sldNum" sz="quarter" idx="12"/>
          </p:nvPr>
        </p:nvSpPr>
        <p:spPr/>
        <p:txBody>
          <a:bodyPr/>
          <a:lstStyle>
            <a:lvl1pPr>
              <a:defRPr/>
            </a:lvl1pPr>
          </a:lstStyle>
          <a:p>
            <a:pPr>
              <a:defRPr/>
            </a:pPr>
            <a:fld id="{0D43B91E-07AF-4C17-B500-757E3F103DE6}" type="slidenum">
              <a:rPr lang="de-AT" altLang="de-DE"/>
              <a:pPr>
                <a:defRPr/>
              </a:pPr>
              <a:t>‹Nr.›</a:t>
            </a:fld>
            <a:endParaRPr lang="de-AT" altLang="de-DE"/>
          </a:p>
        </p:txBody>
      </p:sp>
    </p:spTree>
    <p:extLst>
      <p:ext uri="{BB962C8B-B14F-4D97-AF65-F5344CB8AC3E}">
        <p14:creationId xmlns:p14="http://schemas.microsoft.com/office/powerpoint/2010/main" val="40150709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F4B2369E-64D5-089F-020D-76F64D41A24C}"/>
              </a:ext>
            </a:extLst>
          </p:cNvPr>
          <p:cNvSpPr>
            <a:spLocks noGrp="1"/>
          </p:cNvSpPr>
          <p:nvPr>
            <p:ph type="dt" sz="half" idx="10"/>
          </p:nvPr>
        </p:nvSpPr>
        <p:spPr/>
        <p:txBody>
          <a:bodyPr/>
          <a:lstStyle>
            <a:lvl1pPr>
              <a:defRPr/>
            </a:lvl1pPr>
          </a:lstStyle>
          <a:p>
            <a:pPr>
              <a:defRPr/>
            </a:pPr>
            <a:fld id="{0A68B030-EDE7-452E-8BEF-72D612754585}" type="datetimeFigureOut">
              <a:rPr lang="de-AT"/>
              <a:pPr>
                <a:defRPr/>
              </a:pPr>
              <a:t>17.01.2024</a:t>
            </a:fld>
            <a:endParaRPr lang="de-AT"/>
          </a:p>
        </p:txBody>
      </p:sp>
      <p:sp>
        <p:nvSpPr>
          <p:cNvPr id="6" name="Fußzeilenplatzhalter 4">
            <a:extLst>
              <a:ext uri="{FF2B5EF4-FFF2-40B4-BE49-F238E27FC236}">
                <a16:creationId xmlns:a16="http://schemas.microsoft.com/office/drawing/2014/main" id="{83BB785D-8D20-92C9-4C61-4BEEAE5E1D03}"/>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74C40021-A76B-A605-B460-19994FB45D4F}"/>
              </a:ext>
            </a:extLst>
          </p:cNvPr>
          <p:cNvSpPr>
            <a:spLocks noGrp="1"/>
          </p:cNvSpPr>
          <p:nvPr>
            <p:ph type="sldNum" sz="quarter" idx="12"/>
          </p:nvPr>
        </p:nvSpPr>
        <p:spPr/>
        <p:txBody>
          <a:bodyPr/>
          <a:lstStyle>
            <a:lvl1pPr>
              <a:defRPr/>
            </a:lvl1pPr>
          </a:lstStyle>
          <a:p>
            <a:pPr>
              <a:defRPr/>
            </a:pPr>
            <a:fld id="{F4E38664-B32B-4103-BED1-BF86CB13FEAC}" type="slidenum">
              <a:rPr lang="de-AT" altLang="de-DE"/>
              <a:pPr>
                <a:defRPr/>
              </a:pPr>
              <a:t>‹Nr.›</a:t>
            </a:fld>
            <a:endParaRPr lang="de-AT" altLang="de-DE"/>
          </a:p>
        </p:txBody>
      </p:sp>
    </p:spTree>
    <p:extLst>
      <p:ext uri="{BB962C8B-B14F-4D97-AF65-F5344CB8AC3E}">
        <p14:creationId xmlns:p14="http://schemas.microsoft.com/office/powerpoint/2010/main" val="38561773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94000233-0B34-6B47-704D-55EBA72A7EA7}"/>
              </a:ext>
            </a:extLst>
          </p:cNvPr>
          <p:cNvSpPr>
            <a:spLocks noGrp="1"/>
          </p:cNvSpPr>
          <p:nvPr>
            <p:ph type="dt" sz="half" idx="10"/>
          </p:nvPr>
        </p:nvSpPr>
        <p:spPr/>
        <p:txBody>
          <a:bodyPr/>
          <a:lstStyle>
            <a:lvl1pPr>
              <a:defRPr/>
            </a:lvl1pPr>
          </a:lstStyle>
          <a:p>
            <a:pPr>
              <a:defRPr/>
            </a:pPr>
            <a:fld id="{DCCCD565-3C5E-4C89-9B40-97A985ADF8BE}" type="datetimeFigureOut">
              <a:rPr lang="de-AT"/>
              <a:pPr>
                <a:defRPr/>
              </a:pPr>
              <a:t>17.01.2024</a:t>
            </a:fld>
            <a:endParaRPr lang="de-AT"/>
          </a:p>
        </p:txBody>
      </p:sp>
      <p:sp>
        <p:nvSpPr>
          <p:cNvPr id="6" name="Fußzeilenplatzhalter 4">
            <a:extLst>
              <a:ext uri="{FF2B5EF4-FFF2-40B4-BE49-F238E27FC236}">
                <a16:creationId xmlns:a16="http://schemas.microsoft.com/office/drawing/2014/main" id="{D2523516-3613-419D-B6EB-FE00D8EF4B67}"/>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D965B1C8-D23A-CB0B-5D40-5AE6D8F49CC6}"/>
              </a:ext>
            </a:extLst>
          </p:cNvPr>
          <p:cNvSpPr>
            <a:spLocks noGrp="1"/>
          </p:cNvSpPr>
          <p:nvPr>
            <p:ph type="sldNum" sz="quarter" idx="12"/>
          </p:nvPr>
        </p:nvSpPr>
        <p:spPr/>
        <p:txBody>
          <a:bodyPr/>
          <a:lstStyle>
            <a:lvl1pPr>
              <a:defRPr/>
            </a:lvl1pPr>
          </a:lstStyle>
          <a:p>
            <a:pPr>
              <a:defRPr/>
            </a:pPr>
            <a:fld id="{93F7509F-7A76-4263-A08F-914018BCADBD}" type="slidenum">
              <a:rPr lang="de-AT" altLang="de-DE"/>
              <a:pPr>
                <a:defRPr/>
              </a:pPr>
              <a:t>‹Nr.›</a:t>
            </a:fld>
            <a:endParaRPr lang="de-AT" altLang="de-DE"/>
          </a:p>
        </p:txBody>
      </p:sp>
    </p:spTree>
    <p:extLst>
      <p:ext uri="{BB962C8B-B14F-4D97-AF65-F5344CB8AC3E}">
        <p14:creationId xmlns:p14="http://schemas.microsoft.com/office/powerpoint/2010/main" val="428930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2">
            <a:extLst>
              <a:ext uri="{FF2B5EF4-FFF2-40B4-BE49-F238E27FC236}">
                <a16:creationId xmlns:a16="http://schemas.microsoft.com/office/drawing/2014/main" id="{1B6E0D72-E843-6D51-5F14-C617A6DDE168}"/>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0"/>
            <a:ext cx="9144000"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Titelplatzhalter 1">
            <a:extLst>
              <a:ext uri="{FF2B5EF4-FFF2-40B4-BE49-F238E27FC236}">
                <a16:creationId xmlns:a16="http://schemas.microsoft.com/office/drawing/2014/main" id="{F9198789-20D7-A38C-BFDD-73D0002DF1AA}"/>
              </a:ext>
            </a:extLst>
          </p:cNvPr>
          <p:cNvSpPr>
            <a:spLocks noGrp="1"/>
          </p:cNvSpPr>
          <p:nvPr>
            <p:ph type="title"/>
          </p:nvPr>
        </p:nvSpPr>
        <p:spPr bwMode="auto">
          <a:xfrm>
            <a:off x="306388" y="893763"/>
            <a:ext cx="8229600" cy="67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p>
            <a:pPr lvl="0"/>
            <a:endParaRPr lang="de-AT" altLang="de-DE"/>
          </a:p>
        </p:txBody>
      </p:sp>
      <p:sp>
        <p:nvSpPr>
          <p:cNvPr id="1028" name="Textplatzhalter 2">
            <a:extLst>
              <a:ext uri="{FF2B5EF4-FFF2-40B4-BE49-F238E27FC236}">
                <a16:creationId xmlns:a16="http://schemas.microsoft.com/office/drawing/2014/main" id="{1664D21A-CB4B-B74B-736B-23CF6DCFDA0C}"/>
              </a:ext>
            </a:extLst>
          </p:cNvPr>
          <p:cNvSpPr>
            <a:spLocks noGrp="1"/>
          </p:cNvSpPr>
          <p:nvPr>
            <p:ph type="body" idx="1"/>
          </p:nvPr>
        </p:nvSpPr>
        <p:spPr bwMode="auto">
          <a:xfrm>
            <a:off x="323850" y="2060575"/>
            <a:ext cx="8229600" cy="408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de-AT" altLang="de-DE"/>
          </a:p>
        </p:txBody>
      </p:sp>
      <p:sp>
        <p:nvSpPr>
          <p:cNvPr id="4" name="Datumsplatzhalter 3">
            <a:extLst>
              <a:ext uri="{FF2B5EF4-FFF2-40B4-BE49-F238E27FC236}">
                <a16:creationId xmlns:a16="http://schemas.microsoft.com/office/drawing/2014/main" id="{F3CB6251-5CCC-5790-9712-641A3CA8D741}"/>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6CF8E199-0BB3-44CE-B7BC-058469B29664}" type="datetimeFigureOut">
              <a:rPr lang="de-AT"/>
              <a:pPr>
                <a:defRPr/>
              </a:pPr>
              <a:t>17.01.2024</a:t>
            </a:fld>
            <a:endParaRPr lang="de-AT"/>
          </a:p>
        </p:txBody>
      </p:sp>
      <p:sp>
        <p:nvSpPr>
          <p:cNvPr id="5" name="Fußzeilenplatzhalter 4">
            <a:extLst>
              <a:ext uri="{FF2B5EF4-FFF2-40B4-BE49-F238E27FC236}">
                <a16:creationId xmlns:a16="http://schemas.microsoft.com/office/drawing/2014/main" id="{BB20F571-6599-20E8-51C5-7CD23584B4D2}"/>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de-AT"/>
          </a:p>
        </p:txBody>
      </p:sp>
      <p:sp>
        <p:nvSpPr>
          <p:cNvPr id="6" name="Foliennummernplatzhalter 5">
            <a:extLst>
              <a:ext uri="{FF2B5EF4-FFF2-40B4-BE49-F238E27FC236}">
                <a16:creationId xmlns:a16="http://schemas.microsoft.com/office/drawing/2014/main" id="{399FD171-D0E9-5A53-23D3-8045BF9747EC}"/>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7FC08850-2228-4C1A-BDB7-3B6265BE6A1E}" type="slidenum">
              <a:rPr lang="de-AT" altLang="de-DE"/>
              <a:pPr>
                <a:defRPr/>
              </a:pPr>
              <a:t>‹Nr.›</a:t>
            </a:fld>
            <a:endParaRPr lang="de-AT" altLang="de-DE"/>
          </a:p>
        </p:txBody>
      </p:sp>
      <p:pic>
        <p:nvPicPr>
          <p:cNvPr id="1032" name="Picture 19">
            <a:extLst>
              <a:ext uri="{FF2B5EF4-FFF2-40B4-BE49-F238E27FC236}">
                <a16:creationId xmlns:a16="http://schemas.microsoft.com/office/drawing/2014/main" id="{0DAE29C3-C9F3-F905-BFE5-E2098E7488DE}"/>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8212138" y="46038"/>
            <a:ext cx="608012" cy="57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4" name="Picture 9">
            <a:extLst>
              <a:ext uri="{FF2B5EF4-FFF2-40B4-BE49-F238E27FC236}">
                <a16:creationId xmlns:a16="http://schemas.microsoft.com/office/drawing/2014/main" id="{A299774F-9F83-A9F0-6AE4-31970866510F}"/>
              </a:ext>
            </a:extLst>
          </p:cNvPr>
          <p:cNvPicPr preferRelativeResize="0">
            <a:picLocks noChangeArrowheads="1"/>
          </p:cNvPicPr>
          <p:nvPr/>
        </p:nvPicPr>
        <p:blipFill>
          <a:blip r:embed="rId15"/>
          <a:stretch>
            <a:fillRect/>
          </a:stretch>
        </p:blipFill>
        <p:spPr bwMode="auto">
          <a:xfrm>
            <a:off x="0" y="6602413"/>
            <a:ext cx="9144000" cy="255587"/>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pic>
      <p:sp>
        <p:nvSpPr>
          <p:cNvPr id="1035" name="Rechteck 21">
            <a:extLst>
              <a:ext uri="{FF2B5EF4-FFF2-40B4-BE49-F238E27FC236}">
                <a16:creationId xmlns:a16="http://schemas.microsoft.com/office/drawing/2014/main" id="{7D4F932A-B9B3-16FA-6940-D13FAED356A0}"/>
              </a:ext>
            </a:extLst>
          </p:cNvPr>
          <p:cNvSpPr>
            <a:spLocks noChangeArrowheads="1"/>
          </p:cNvSpPr>
          <p:nvPr/>
        </p:nvSpPr>
        <p:spPr bwMode="auto">
          <a:xfrm>
            <a:off x="-15875" y="6516688"/>
            <a:ext cx="9144000" cy="368300"/>
          </a:xfrm>
          <a:prstGeom prst="rect">
            <a:avLst/>
          </a:prstGeom>
          <a:noFill/>
          <a:ln>
            <a:noFill/>
          </a:ln>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eaLnBrk="1" hangingPunct="1">
              <a:defRPr/>
            </a:pPr>
            <a:r>
              <a:rPr lang="de-DE" altLang="de-DE" dirty="0">
                <a:solidFill>
                  <a:srgbClr val="333333"/>
                </a:solidFill>
                <a:cs typeface="Arial" charset="0"/>
              </a:rPr>
              <a:t> </a:t>
            </a:r>
            <a:r>
              <a:rPr lang="de-DE" altLang="de-DE" sz="1000" dirty="0">
                <a:solidFill>
                  <a:srgbClr val="333333"/>
                </a:solidFill>
                <a:latin typeface="Syntax LT Std" pitchFamily="34" charset="0"/>
                <a:cs typeface="Arial" charset="0"/>
              </a:rPr>
              <a:t>© Österreichischer Bundesverlag Schulbuch GmbH &amp; Co. KG, </a:t>
            </a:r>
            <a:r>
              <a:rPr lang="de-DE" altLang="de-DE" sz="1000">
                <a:solidFill>
                  <a:srgbClr val="333333"/>
                </a:solidFill>
                <a:latin typeface="Syntax LT Std" pitchFamily="34" charset="0"/>
                <a:cs typeface="Arial" charset="0"/>
              </a:rPr>
              <a:t>Wien 2024</a:t>
            </a:r>
            <a:endParaRPr lang="de-DE" altLang="de-DE" sz="1000" dirty="0">
              <a:solidFill>
                <a:srgbClr val="333333"/>
              </a:solidFill>
              <a:latin typeface="Syntax LT Std" pitchFamily="34" charset="0"/>
              <a:cs typeface="Arial" charset="0"/>
            </a:endParaRPr>
          </a:p>
        </p:txBody>
      </p:sp>
      <p:pic>
        <p:nvPicPr>
          <p:cNvPr id="2" name="Picture 13" descr="I:\500-vs_hs\Aushilfen\___Carina\Unterwegs\uw1_schriftzug_weiss.gif">
            <a:extLst>
              <a:ext uri="{FF2B5EF4-FFF2-40B4-BE49-F238E27FC236}">
                <a16:creationId xmlns:a16="http://schemas.microsoft.com/office/drawing/2014/main" id="{D59549CD-2591-ECAB-2133-02016C903A6E}"/>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r="17387"/>
          <a:stretch>
            <a:fillRect/>
          </a:stretch>
        </p:blipFill>
        <p:spPr bwMode="auto">
          <a:xfrm>
            <a:off x="250825" y="77788"/>
            <a:ext cx="1606550"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7" name="Textfeld 1">
            <a:extLst>
              <a:ext uri="{FF2B5EF4-FFF2-40B4-BE49-F238E27FC236}">
                <a16:creationId xmlns:a16="http://schemas.microsoft.com/office/drawing/2014/main" id="{CE0A1B67-5B25-B1A4-7FC4-EE02E7A44A2F}"/>
              </a:ext>
            </a:extLst>
          </p:cNvPr>
          <p:cNvSpPr txBox="1">
            <a:spLocks noChangeArrowheads="1"/>
          </p:cNvSpPr>
          <p:nvPr userDrawn="1"/>
        </p:nvSpPr>
        <p:spPr bwMode="auto">
          <a:xfrm>
            <a:off x="1835150" y="-128588"/>
            <a:ext cx="484188" cy="831851"/>
          </a:xfrm>
          <a:prstGeom prst="rect">
            <a:avLst/>
          </a:prstGeom>
          <a:noFill/>
          <a:ln>
            <a:noFill/>
          </a:ln>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defRPr/>
            </a:pPr>
            <a:r>
              <a:rPr lang="de-AT" altLang="de-DE" sz="4800" b="1">
                <a:solidFill>
                  <a:schemeClr val="bg1"/>
                </a:solidFill>
                <a:latin typeface="PoloBasisTB" pitchFamily="50" charset="0"/>
              </a:rPr>
              <a:t>2</a:t>
            </a:r>
          </a:p>
        </p:txBody>
      </p:sp>
    </p:spTree>
  </p:cSld>
  <p:clrMap bg1="lt1" tx1="dk1" bg2="lt2" tx2="dk2" accent1="accent1" accent2="accent2" accent3="accent3" accent4="accent4" accent5="accent5" accent6="accent6" hlink="hlink" folHlink="folHlink"/>
  <p:sldLayoutIdLst>
    <p:sldLayoutId id="2147483959" r:id="rId1"/>
    <p:sldLayoutId id="2147483949" r:id="rId2"/>
    <p:sldLayoutId id="2147483950" r:id="rId3"/>
    <p:sldLayoutId id="2147483951" r:id="rId4"/>
    <p:sldLayoutId id="2147483952" r:id="rId5"/>
    <p:sldLayoutId id="2147483953" r:id="rId6"/>
    <p:sldLayoutId id="2147483954" r:id="rId7"/>
    <p:sldLayoutId id="2147483955" r:id="rId8"/>
    <p:sldLayoutId id="2147483956" r:id="rId9"/>
    <p:sldLayoutId id="2147483957" r:id="rId10"/>
    <p:sldLayoutId id="2147483958" r:id="rId11"/>
  </p:sldLayoutIdLst>
  <p:txStyles>
    <p:titleStyle>
      <a:lvl1pPr algn="ctr" rtl="0" eaLnBrk="0" fontAlgn="base" hangingPunct="0">
        <a:spcBef>
          <a:spcPct val="0"/>
        </a:spcBef>
        <a:spcAft>
          <a:spcPct val="0"/>
        </a:spcAft>
        <a:defRPr sz="3800" b="1" kern="1200">
          <a:solidFill>
            <a:srgbClr val="333333"/>
          </a:solidFill>
          <a:latin typeface="Syntax LT Std" pitchFamily="34" charset="0"/>
          <a:ea typeface="+mj-ea"/>
          <a:cs typeface="+mj-cs"/>
        </a:defRPr>
      </a:lvl1pPr>
      <a:lvl2pPr algn="ctr" rtl="0" eaLnBrk="0" fontAlgn="base" hangingPunct="0">
        <a:spcBef>
          <a:spcPct val="0"/>
        </a:spcBef>
        <a:spcAft>
          <a:spcPct val="0"/>
        </a:spcAft>
        <a:defRPr sz="3800" b="1">
          <a:solidFill>
            <a:srgbClr val="333333"/>
          </a:solidFill>
          <a:latin typeface="Syntax LT Std" pitchFamily="34" charset="0"/>
        </a:defRPr>
      </a:lvl2pPr>
      <a:lvl3pPr algn="ctr" rtl="0" eaLnBrk="0" fontAlgn="base" hangingPunct="0">
        <a:spcBef>
          <a:spcPct val="0"/>
        </a:spcBef>
        <a:spcAft>
          <a:spcPct val="0"/>
        </a:spcAft>
        <a:defRPr sz="3800" b="1">
          <a:solidFill>
            <a:srgbClr val="333333"/>
          </a:solidFill>
          <a:latin typeface="Syntax LT Std" pitchFamily="34" charset="0"/>
        </a:defRPr>
      </a:lvl3pPr>
      <a:lvl4pPr algn="ctr" rtl="0" eaLnBrk="0" fontAlgn="base" hangingPunct="0">
        <a:spcBef>
          <a:spcPct val="0"/>
        </a:spcBef>
        <a:spcAft>
          <a:spcPct val="0"/>
        </a:spcAft>
        <a:defRPr sz="3800" b="1">
          <a:solidFill>
            <a:srgbClr val="333333"/>
          </a:solidFill>
          <a:latin typeface="Syntax LT Std" pitchFamily="34" charset="0"/>
        </a:defRPr>
      </a:lvl4pPr>
      <a:lvl5pPr algn="ctr" rtl="0" eaLnBrk="0" fontAlgn="base" hangingPunct="0">
        <a:spcBef>
          <a:spcPct val="0"/>
        </a:spcBef>
        <a:spcAft>
          <a:spcPct val="0"/>
        </a:spcAft>
        <a:defRPr sz="3800" b="1">
          <a:solidFill>
            <a:srgbClr val="333333"/>
          </a:solidFill>
          <a:latin typeface="Syntax LT Std" pitchFamily="34" charset="0"/>
        </a:defRPr>
      </a:lvl5pPr>
      <a:lvl6pPr marL="457200" algn="ctr" rtl="0" fontAlgn="base">
        <a:spcBef>
          <a:spcPct val="0"/>
        </a:spcBef>
        <a:spcAft>
          <a:spcPct val="0"/>
        </a:spcAft>
        <a:defRPr sz="3800" b="1">
          <a:solidFill>
            <a:srgbClr val="333333"/>
          </a:solidFill>
          <a:latin typeface="Syntax LT Std" pitchFamily="34" charset="0"/>
        </a:defRPr>
      </a:lvl6pPr>
      <a:lvl7pPr marL="914400" algn="ctr" rtl="0" fontAlgn="base">
        <a:spcBef>
          <a:spcPct val="0"/>
        </a:spcBef>
        <a:spcAft>
          <a:spcPct val="0"/>
        </a:spcAft>
        <a:defRPr sz="3800" b="1">
          <a:solidFill>
            <a:srgbClr val="333333"/>
          </a:solidFill>
          <a:latin typeface="Syntax LT Std" pitchFamily="34" charset="0"/>
        </a:defRPr>
      </a:lvl7pPr>
      <a:lvl8pPr marL="1371600" algn="ctr" rtl="0" fontAlgn="base">
        <a:spcBef>
          <a:spcPct val="0"/>
        </a:spcBef>
        <a:spcAft>
          <a:spcPct val="0"/>
        </a:spcAft>
        <a:defRPr sz="3800" b="1">
          <a:solidFill>
            <a:srgbClr val="333333"/>
          </a:solidFill>
          <a:latin typeface="Syntax LT Std" pitchFamily="34" charset="0"/>
        </a:defRPr>
      </a:lvl8pPr>
      <a:lvl9pPr marL="1828800" algn="ctr" rtl="0" fontAlgn="base">
        <a:spcBef>
          <a:spcPct val="0"/>
        </a:spcBef>
        <a:spcAft>
          <a:spcPct val="0"/>
        </a:spcAft>
        <a:defRPr sz="3800" b="1">
          <a:solidFill>
            <a:srgbClr val="333333"/>
          </a:solidFill>
          <a:latin typeface="Syntax LT Std"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5EEDB1E-2212-0DED-839F-AFEEF0DC9875}"/>
              </a:ext>
            </a:extLst>
          </p:cNvPr>
          <p:cNvSpPr>
            <a:spLocks noGrp="1"/>
          </p:cNvSpPr>
          <p:nvPr>
            <p:ph type="title"/>
          </p:nvPr>
        </p:nvSpPr>
        <p:spPr>
          <a:xfrm>
            <a:off x="539750" y="2708652"/>
            <a:ext cx="8229600" cy="677108"/>
          </a:xfrm>
        </p:spPr>
        <p:txBody>
          <a:bodyPr/>
          <a:lstStyle/>
          <a:p>
            <a:r>
              <a:rPr lang="de-AT" altLang="de-DE" dirty="0"/>
              <a:t>Wasservorkommen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4ED8AD9-FA17-5A13-B4DF-47E9F18841B0}"/>
              </a:ext>
            </a:extLst>
          </p:cNvPr>
          <p:cNvSpPr>
            <a:spLocks noGrp="1"/>
          </p:cNvSpPr>
          <p:nvPr>
            <p:ph type="title"/>
          </p:nvPr>
        </p:nvSpPr>
        <p:spPr>
          <a:xfrm>
            <a:off x="395288" y="765175"/>
            <a:ext cx="8229600" cy="676275"/>
          </a:xfrm>
        </p:spPr>
        <p:txBody>
          <a:bodyPr/>
          <a:lstStyle/>
          <a:p>
            <a:r>
              <a:rPr lang="de-AT" altLang="de-DE" dirty="0"/>
              <a:t>Wasser auf unserer Erde</a:t>
            </a:r>
          </a:p>
        </p:txBody>
      </p:sp>
      <p:sp>
        <p:nvSpPr>
          <p:cNvPr id="3" name="Abgerundetes Rechteck 3">
            <a:extLst>
              <a:ext uri="{FF2B5EF4-FFF2-40B4-BE49-F238E27FC236}">
                <a16:creationId xmlns:a16="http://schemas.microsoft.com/office/drawing/2014/main" id="{E87A65CE-6371-CF46-190D-C7CF398116BD}"/>
              </a:ext>
            </a:extLst>
          </p:cNvPr>
          <p:cNvSpPr/>
          <p:nvPr/>
        </p:nvSpPr>
        <p:spPr>
          <a:xfrm>
            <a:off x="539750" y="1700213"/>
            <a:ext cx="1439863" cy="433387"/>
          </a:xfrm>
          <a:prstGeom prst="roundRect">
            <a:avLst/>
          </a:prstGeom>
          <a:solidFill>
            <a:srgbClr val="FF9933"/>
          </a:solidFill>
          <a:ln>
            <a:solidFill>
              <a:srgbClr val="FF993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de-AT" dirty="0"/>
              <a:t>Vorkommen</a:t>
            </a:r>
          </a:p>
        </p:txBody>
      </p:sp>
      <p:sp>
        <p:nvSpPr>
          <p:cNvPr id="4" name="Textfeld 3">
            <a:extLst>
              <a:ext uri="{FF2B5EF4-FFF2-40B4-BE49-F238E27FC236}">
                <a16:creationId xmlns:a16="http://schemas.microsoft.com/office/drawing/2014/main" id="{D6571BA9-DB28-E9E2-0D1F-1931AADB4DA3}"/>
              </a:ext>
            </a:extLst>
          </p:cNvPr>
          <p:cNvSpPr txBox="1">
            <a:spLocks noChangeArrowheads="1"/>
          </p:cNvSpPr>
          <p:nvPr/>
        </p:nvSpPr>
        <p:spPr bwMode="auto">
          <a:xfrm>
            <a:off x="2846388" y="1731963"/>
            <a:ext cx="3268662"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AT" altLang="de-DE" sz="1800" b="0">
                <a:solidFill>
                  <a:schemeClr val="tx1"/>
                </a:solidFill>
                <a:latin typeface="Calibri" panose="020F0502020204030204" pitchFamily="34" charset="0"/>
              </a:rPr>
              <a:t>viel Salzwasser, wenig Süßwasser</a:t>
            </a:r>
          </a:p>
        </p:txBody>
      </p:sp>
      <p:graphicFrame>
        <p:nvGraphicFramePr>
          <p:cNvPr id="6" name="Diagramm 3">
            <a:extLst>
              <a:ext uri="{FF2B5EF4-FFF2-40B4-BE49-F238E27FC236}">
                <a16:creationId xmlns:a16="http://schemas.microsoft.com/office/drawing/2014/main" id="{FF6C6824-C2B8-7CA7-853B-DC0F528A5AAA}"/>
              </a:ext>
            </a:extLst>
          </p:cNvPr>
          <p:cNvGraphicFramePr>
            <a:graphicFrameLocks/>
          </p:cNvGraphicFramePr>
          <p:nvPr>
            <p:extLst>
              <p:ext uri="{D42A27DB-BD31-4B8C-83A1-F6EECF244321}">
                <p14:modId xmlns:p14="http://schemas.microsoft.com/office/powerpoint/2010/main" val="3281865988"/>
              </p:ext>
            </p:extLst>
          </p:nvPr>
        </p:nvGraphicFramePr>
        <p:xfrm>
          <a:off x="4591339" y="2158692"/>
          <a:ext cx="4784257" cy="4749223"/>
        </p:xfrm>
        <a:graphic>
          <a:graphicData uri="http://schemas.openxmlformats.org/drawingml/2006/chart">
            <c:chart xmlns:c="http://schemas.openxmlformats.org/drawingml/2006/chart" xmlns:r="http://schemas.openxmlformats.org/officeDocument/2006/relationships" r:id="rId2"/>
          </a:graphicData>
        </a:graphic>
      </p:graphicFrame>
      <p:pic>
        <p:nvPicPr>
          <p:cNvPr id="7" name="Picture 3">
            <a:extLst>
              <a:ext uri="{FF2B5EF4-FFF2-40B4-BE49-F238E27FC236}">
                <a16:creationId xmlns:a16="http://schemas.microsoft.com/office/drawing/2014/main" id="{763A9725-2EF3-35E2-E379-D6202F600EC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0743" y="2101850"/>
            <a:ext cx="2159000" cy="43910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1008169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p:bldGraphic spid="6" grpId="0">
        <p:bldAsOne/>
      </p:bldGraphic>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A137A3C-1A6B-283F-AECE-DDC8027E9D91}"/>
              </a:ext>
            </a:extLst>
          </p:cNvPr>
          <p:cNvSpPr>
            <a:spLocks noGrp="1"/>
          </p:cNvSpPr>
          <p:nvPr>
            <p:ph type="title"/>
          </p:nvPr>
        </p:nvSpPr>
        <p:spPr>
          <a:xfrm>
            <a:off x="395288" y="765175"/>
            <a:ext cx="8229600" cy="676275"/>
          </a:xfrm>
        </p:spPr>
        <p:txBody>
          <a:bodyPr/>
          <a:lstStyle/>
          <a:p>
            <a:r>
              <a:rPr lang="de-AT" altLang="de-DE"/>
              <a:t>Wasser auf unserer Erde</a:t>
            </a:r>
          </a:p>
        </p:txBody>
      </p:sp>
      <p:sp>
        <p:nvSpPr>
          <p:cNvPr id="3" name="Abgerundetes Rechteck 3">
            <a:extLst>
              <a:ext uri="{FF2B5EF4-FFF2-40B4-BE49-F238E27FC236}">
                <a16:creationId xmlns:a16="http://schemas.microsoft.com/office/drawing/2014/main" id="{28A8245B-AA35-6461-4169-4BC08C17D309}"/>
              </a:ext>
            </a:extLst>
          </p:cNvPr>
          <p:cNvSpPr/>
          <p:nvPr/>
        </p:nvSpPr>
        <p:spPr>
          <a:xfrm>
            <a:off x="539750" y="1700213"/>
            <a:ext cx="1439863" cy="433387"/>
          </a:xfrm>
          <a:prstGeom prst="roundRect">
            <a:avLst/>
          </a:prstGeom>
          <a:solidFill>
            <a:srgbClr val="FF9933"/>
          </a:solidFill>
          <a:ln>
            <a:solidFill>
              <a:srgbClr val="FF993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de-AT" dirty="0"/>
              <a:t>Vorkommen</a:t>
            </a:r>
          </a:p>
        </p:txBody>
      </p:sp>
      <p:sp>
        <p:nvSpPr>
          <p:cNvPr id="4" name="Textfeld 4">
            <a:extLst>
              <a:ext uri="{FF2B5EF4-FFF2-40B4-BE49-F238E27FC236}">
                <a16:creationId xmlns:a16="http://schemas.microsoft.com/office/drawing/2014/main" id="{EAC92187-AE82-4A38-9C16-11752A00FA25}"/>
              </a:ext>
            </a:extLst>
          </p:cNvPr>
          <p:cNvSpPr txBox="1">
            <a:spLocks noChangeArrowheads="1"/>
          </p:cNvSpPr>
          <p:nvPr/>
        </p:nvSpPr>
        <p:spPr bwMode="auto">
          <a:xfrm>
            <a:off x="2846388" y="1731963"/>
            <a:ext cx="3268662"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AT" altLang="de-DE" sz="1800" b="0">
                <a:solidFill>
                  <a:schemeClr val="tx1"/>
                </a:solidFill>
                <a:latin typeface="Calibri" panose="020F0502020204030204" pitchFamily="34" charset="0"/>
              </a:rPr>
              <a:t>viel Salzwasser, wenig Süßwasser</a:t>
            </a:r>
          </a:p>
        </p:txBody>
      </p:sp>
      <p:sp>
        <p:nvSpPr>
          <p:cNvPr id="6" name="Abgerundetes Rechteck 7">
            <a:extLst>
              <a:ext uri="{FF2B5EF4-FFF2-40B4-BE49-F238E27FC236}">
                <a16:creationId xmlns:a16="http://schemas.microsoft.com/office/drawing/2014/main" id="{BA6B1E8C-DC4B-6633-0EBC-3F2266948169}"/>
              </a:ext>
            </a:extLst>
          </p:cNvPr>
          <p:cNvSpPr/>
          <p:nvPr/>
        </p:nvSpPr>
        <p:spPr>
          <a:xfrm>
            <a:off x="539750" y="2349500"/>
            <a:ext cx="1439863" cy="431800"/>
          </a:xfrm>
          <a:prstGeom prst="roundRect">
            <a:avLst/>
          </a:prstGeom>
          <a:solidFill>
            <a:srgbClr val="FF9933"/>
          </a:solidFill>
          <a:ln>
            <a:solidFill>
              <a:srgbClr val="FF993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de-AT" dirty="0"/>
              <a:t>Süßwasser</a:t>
            </a:r>
          </a:p>
        </p:txBody>
      </p:sp>
      <p:sp>
        <p:nvSpPr>
          <p:cNvPr id="7" name="Textfeld 6">
            <a:extLst>
              <a:ext uri="{FF2B5EF4-FFF2-40B4-BE49-F238E27FC236}">
                <a16:creationId xmlns:a16="http://schemas.microsoft.com/office/drawing/2014/main" id="{F2C9262E-1B60-5D17-16AB-6C3495636C14}"/>
              </a:ext>
            </a:extLst>
          </p:cNvPr>
          <p:cNvSpPr txBox="1">
            <a:spLocks noChangeArrowheads="1"/>
          </p:cNvSpPr>
          <p:nvPr/>
        </p:nvSpPr>
        <p:spPr bwMode="auto">
          <a:xfrm>
            <a:off x="2846388" y="2398713"/>
            <a:ext cx="302525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AT" altLang="de-DE" sz="1800" b="0" dirty="0">
                <a:solidFill>
                  <a:schemeClr val="tx1"/>
                </a:solidFill>
                <a:latin typeface="Calibri" panose="020F0502020204030204" pitchFamily="34" charset="0"/>
              </a:rPr>
              <a:t>Flüsse, Seen, Grundwasser, Eis</a:t>
            </a:r>
          </a:p>
        </p:txBody>
      </p:sp>
      <p:sp>
        <p:nvSpPr>
          <p:cNvPr id="8" name="Abgerundetes Rechteck 9">
            <a:extLst>
              <a:ext uri="{FF2B5EF4-FFF2-40B4-BE49-F238E27FC236}">
                <a16:creationId xmlns:a16="http://schemas.microsoft.com/office/drawing/2014/main" id="{4C8AC585-42E0-B8A2-C539-7C8B0672B9AF}"/>
              </a:ext>
            </a:extLst>
          </p:cNvPr>
          <p:cNvSpPr/>
          <p:nvPr/>
        </p:nvSpPr>
        <p:spPr>
          <a:xfrm>
            <a:off x="539750" y="2997200"/>
            <a:ext cx="1439863" cy="431800"/>
          </a:xfrm>
          <a:prstGeom prst="roundRect">
            <a:avLst/>
          </a:prstGeom>
          <a:solidFill>
            <a:srgbClr val="FF9933"/>
          </a:solidFill>
          <a:ln>
            <a:solidFill>
              <a:srgbClr val="FF993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de-AT" dirty="0"/>
              <a:t>Verwendung</a:t>
            </a:r>
          </a:p>
        </p:txBody>
      </p:sp>
      <p:sp>
        <p:nvSpPr>
          <p:cNvPr id="9" name="Textfeld 8">
            <a:extLst>
              <a:ext uri="{FF2B5EF4-FFF2-40B4-BE49-F238E27FC236}">
                <a16:creationId xmlns:a16="http://schemas.microsoft.com/office/drawing/2014/main" id="{8AF87B2C-0494-D9A1-FF3A-488677C5CE57}"/>
              </a:ext>
            </a:extLst>
          </p:cNvPr>
          <p:cNvSpPr txBox="1">
            <a:spLocks noChangeArrowheads="1"/>
          </p:cNvSpPr>
          <p:nvPr/>
        </p:nvSpPr>
        <p:spPr bwMode="auto">
          <a:xfrm>
            <a:off x="2846388" y="3028950"/>
            <a:ext cx="2644775" cy="922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AT" altLang="de-DE" sz="1800" b="0">
                <a:solidFill>
                  <a:schemeClr val="tx1"/>
                </a:solidFill>
                <a:latin typeface="Calibri" panose="020F0502020204030204" pitchFamily="34" charset="0"/>
              </a:rPr>
              <a:t>Bewässerung von Feldern,</a:t>
            </a:r>
            <a:br>
              <a:rPr lang="de-AT" altLang="de-DE" sz="1800" b="0">
                <a:solidFill>
                  <a:schemeClr val="tx1"/>
                </a:solidFill>
                <a:latin typeface="Calibri" panose="020F0502020204030204" pitchFamily="34" charset="0"/>
              </a:rPr>
            </a:br>
            <a:r>
              <a:rPr lang="de-AT" altLang="de-DE" sz="1800" b="0">
                <a:solidFill>
                  <a:schemeClr val="tx1"/>
                </a:solidFill>
                <a:latin typeface="Calibri" panose="020F0502020204030204" pitchFamily="34" charset="0"/>
              </a:rPr>
              <a:t>Industrie,</a:t>
            </a:r>
            <a:br>
              <a:rPr lang="de-AT" altLang="de-DE" sz="1800" b="0">
                <a:solidFill>
                  <a:schemeClr val="tx1"/>
                </a:solidFill>
                <a:latin typeface="Calibri" panose="020F0502020204030204" pitchFamily="34" charset="0"/>
              </a:rPr>
            </a:br>
            <a:r>
              <a:rPr lang="de-AT" altLang="de-DE" sz="1800" b="0">
                <a:solidFill>
                  <a:schemeClr val="tx1"/>
                </a:solidFill>
                <a:latin typeface="Calibri" panose="020F0502020204030204" pitchFamily="34" charset="0"/>
              </a:rPr>
              <a:t>Haushalte</a:t>
            </a:r>
          </a:p>
        </p:txBody>
      </p:sp>
      <p:sp>
        <p:nvSpPr>
          <p:cNvPr id="10" name="Abgerundetes Rechteck 13">
            <a:extLst>
              <a:ext uri="{FF2B5EF4-FFF2-40B4-BE49-F238E27FC236}">
                <a16:creationId xmlns:a16="http://schemas.microsoft.com/office/drawing/2014/main" id="{5300D103-45F6-0D29-BDE5-6A8DD7043C80}"/>
              </a:ext>
            </a:extLst>
          </p:cNvPr>
          <p:cNvSpPr/>
          <p:nvPr/>
        </p:nvSpPr>
        <p:spPr>
          <a:xfrm>
            <a:off x="539750" y="4149725"/>
            <a:ext cx="1439863" cy="431800"/>
          </a:xfrm>
          <a:prstGeom prst="roundRect">
            <a:avLst/>
          </a:prstGeom>
          <a:solidFill>
            <a:srgbClr val="FF9933"/>
          </a:solidFill>
          <a:ln>
            <a:solidFill>
              <a:srgbClr val="FF993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de-AT" dirty="0"/>
              <a:t>Gefährdung</a:t>
            </a:r>
          </a:p>
        </p:txBody>
      </p:sp>
      <p:sp>
        <p:nvSpPr>
          <p:cNvPr id="11" name="Textfeld 10">
            <a:extLst>
              <a:ext uri="{FF2B5EF4-FFF2-40B4-BE49-F238E27FC236}">
                <a16:creationId xmlns:a16="http://schemas.microsoft.com/office/drawing/2014/main" id="{31F052BE-265A-A502-0220-BFD62552F3F2}"/>
              </a:ext>
            </a:extLst>
          </p:cNvPr>
          <p:cNvSpPr txBox="1">
            <a:spLocks noChangeArrowheads="1"/>
          </p:cNvSpPr>
          <p:nvPr/>
        </p:nvSpPr>
        <p:spPr bwMode="auto">
          <a:xfrm>
            <a:off x="2846388" y="4181475"/>
            <a:ext cx="3938587"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AT" altLang="de-DE" sz="1800" b="0">
                <a:solidFill>
                  <a:schemeClr val="tx1"/>
                </a:solidFill>
                <a:latin typeface="Calibri" panose="020F0502020204030204" pitchFamily="34" charset="0"/>
              </a:rPr>
              <a:t>durch Verschmutzung: Krankheiten, Tod</a:t>
            </a:r>
          </a:p>
          <a:p>
            <a:pPr eaLnBrk="1" hangingPunct="1">
              <a:spcBef>
                <a:spcPct val="0"/>
              </a:spcBef>
              <a:buFontTx/>
              <a:buNone/>
            </a:pPr>
            <a:r>
              <a:rPr lang="de-AT" altLang="de-DE" sz="1800" b="0">
                <a:solidFill>
                  <a:schemeClr val="tx1"/>
                </a:solidFill>
                <a:latin typeface="Calibri" panose="020F0502020204030204" pitchFamily="34" charset="0"/>
              </a:rPr>
              <a:t>durch Verwendung: Wassermangel</a:t>
            </a:r>
          </a:p>
        </p:txBody>
      </p:sp>
    </p:spTree>
    <p:extLst>
      <p:ext uri="{BB962C8B-B14F-4D97-AF65-F5344CB8AC3E}">
        <p14:creationId xmlns:p14="http://schemas.microsoft.com/office/powerpoint/2010/main" val="230312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P spid="8" grpId="0" animBg="1"/>
      <p:bldP spid="10" grpId="0" animBg="1"/>
      <p:bldP spid="1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6">
            <a:extLst>
              <a:ext uri="{FF2B5EF4-FFF2-40B4-BE49-F238E27FC236}">
                <a16:creationId xmlns:a16="http://schemas.microsoft.com/office/drawing/2014/main" id="{4F0877B4-E4D6-4098-5D33-E9F4123DFE71}"/>
              </a:ext>
            </a:extLst>
          </p:cNvPr>
          <p:cNvSpPr>
            <a:spLocks noChangeArrowheads="1"/>
          </p:cNvSpPr>
          <p:nvPr/>
        </p:nvSpPr>
        <p:spPr bwMode="auto">
          <a:xfrm>
            <a:off x="468313" y="836613"/>
            <a:ext cx="3744912" cy="4826000"/>
          </a:xfrm>
          <a:prstGeom prst="rect">
            <a:avLst/>
          </a:prstGeom>
          <a:noFill/>
          <a:ln w="9525">
            <a:solidFill>
              <a:srgbClr val="FFFFFF"/>
            </a:solidFill>
            <a:miter lim="800000"/>
            <a:headEnd/>
            <a:tailEnd/>
          </a:ln>
        </p:spPr>
        <p:txBody>
          <a:bodyPr/>
          <a:lstStyle>
            <a:lvl1pPr eaLnBrk="0" hangingPunct="0">
              <a:spcBef>
                <a:spcPct val="20000"/>
              </a:spcBef>
              <a:buChar char="•"/>
              <a:defRPr sz="3200">
                <a:solidFill>
                  <a:schemeClr val="tx1"/>
                </a:solidFill>
                <a:latin typeface="PoloST11K-Buch" pitchFamily="34" charset="0"/>
              </a:defRPr>
            </a:lvl1pPr>
            <a:lvl2pPr marL="742950" indent="-285750" eaLnBrk="0" hangingPunct="0">
              <a:spcBef>
                <a:spcPct val="20000"/>
              </a:spcBef>
              <a:buChar char="–"/>
              <a:defRPr sz="1200">
                <a:solidFill>
                  <a:srgbClr val="000000"/>
                </a:solidFill>
                <a:latin typeface="Arial" pitchFamily="34" charset="0"/>
                <a:ea typeface="Times New Roman" pitchFamily="18" charset="0"/>
                <a:cs typeface="Arial" pitchFamily="34" charset="0"/>
              </a:defRPr>
            </a:lvl2pPr>
            <a:lvl3pPr marL="1143000" indent="-228600" eaLnBrk="0" hangingPunct="0">
              <a:spcBef>
                <a:spcPct val="20000"/>
              </a:spcBef>
              <a:buChar char="•"/>
              <a:defRPr sz="2400">
                <a:solidFill>
                  <a:schemeClr val="tx1"/>
                </a:solidFill>
                <a:latin typeface="PoloST11K-Buch" pitchFamily="34" charset="0"/>
                <a:cs typeface="Times New Roman" pitchFamily="18" charset="0"/>
              </a:defRPr>
            </a:lvl3pPr>
            <a:lvl4pPr marL="1600200" indent="-228600" eaLnBrk="0" hangingPunct="0">
              <a:spcBef>
                <a:spcPct val="20000"/>
              </a:spcBef>
              <a:buChar char="–"/>
              <a:defRPr sz="2000">
                <a:solidFill>
                  <a:schemeClr val="tx1"/>
                </a:solidFill>
                <a:latin typeface="PoloST11K-Buch" pitchFamily="34" charset="0"/>
                <a:cs typeface="Times New Roman" pitchFamily="18" charset="0"/>
              </a:defRPr>
            </a:lvl4pPr>
            <a:lvl5pPr marL="2057400" indent="-228600" eaLnBrk="0" hangingPunct="0">
              <a:spcBef>
                <a:spcPct val="20000"/>
              </a:spcBef>
              <a:buChar char="»"/>
              <a:defRPr sz="1200">
                <a:solidFill>
                  <a:srgbClr val="000000"/>
                </a:solidFill>
                <a:latin typeface="Arial" pitchFamily="34" charset="0"/>
                <a:ea typeface="Times New Roman" pitchFamily="18" charset="0"/>
                <a:cs typeface="Arial" pitchFamily="34" charset="0"/>
              </a:defRPr>
            </a:lvl5pPr>
            <a:lvl6pPr marL="25146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6pPr>
            <a:lvl7pPr marL="29718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7pPr>
            <a:lvl8pPr marL="34290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8pPr>
            <a:lvl9pPr marL="38862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9pPr>
          </a:lstStyle>
          <a:p>
            <a:pPr eaLnBrk="1" fontAlgn="auto" hangingPunct="1">
              <a:lnSpc>
                <a:spcPts val="1600"/>
              </a:lnSpc>
              <a:spcBef>
                <a:spcPts val="600"/>
              </a:spcBef>
              <a:spcAft>
                <a:spcPts val="0"/>
              </a:spcAft>
              <a:buFontTx/>
              <a:buNone/>
              <a:defRPr/>
            </a:pPr>
            <a:r>
              <a:rPr lang="de-DE" altLang="de-DE" sz="1200" b="1" kern="0" dirty="0">
                <a:solidFill>
                  <a:srgbClr val="000000"/>
                </a:solidFill>
                <a:latin typeface="Arial" pitchFamily="34" charset="0"/>
              </a:rPr>
              <a:t>Hinweise zum Einsatz</a:t>
            </a:r>
          </a:p>
          <a:p>
            <a:pPr eaLnBrk="1" fontAlgn="auto" hangingPunct="1">
              <a:lnSpc>
                <a:spcPts val="1600"/>
              </a:lnSpc>
              <a:spcBef>
                <a:spcPts val="600"/>
              </a:spcBef>
              <a:spcAft>
                <a:spcPts val="0"/>
              </a:spcAft>
              <a:buClr>
                <a:srgbClr val="000000"/>
              </a:buClr>
              <a:buFontTx/>
              <a:buNone/>
              <a:defRPr/>
            </a:pPr>
            <a:r>
              <a:rPr lang="de-DE" altLang="de-DE" sz="1200" kern="0" dirty="0">
                <a:latin typeface="Arial" pitchFamily="34" charset="0"/>
              </a:rPr>
              <a:t>Das Tafelbild bezieht sich auf das Thema „Wasser – wichtigstes Lebensmittel“ auf den Seiten 28 und 29 </a:t>
            </a:r>
            <a:r>
              <a:rPr lang="de-DE" altLang="de-DE" sz="1200" kern="0" dirty="0">
                <a:solidFill>
                  <a:srgbClr val="000000"/>
                </a:solidFill>
                <a:latin typeface="Arial" pitchFamily="34" charset="0"/>
              </a:rPr>
              <a:t>im Schulbuch </a:t>
            </a:r>
            <a:r>
              <a:rPr lang="de-DE" altLang="de-DE" sz="1200" i="1" kern="0" dirty="0">
                <a:solidFill>
                  <a:srgbClr val="000000"/>
                </a:solidFill>
                <a:latin typeface="Arial" pitchFamily="34" charset="0"/>
              </a:rPr>
              <a:t>unterwegs 2</a:t>
            </a:r>
            <a:r>
              <a:rPr lang="de-DE" altLang="de-DE" sz="1200" kern="0" dirty="0">
                <a:solidFill>
                  <a:srgbClr val="000000"/>
                </a:solidFill>
                <a:latin typeface="Arial" pitchFamily="34" charset="0"/>
              </a:rPr>
              <a:t>.</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rPr>
              <a:t>Es kann als Einstieg dienen. </a:t>
            </a:r>
            <a:br>
              <a:rPr lang="de-DE" altLang="de-DE" sz="1100" kern="0" dirty="0">
                <a:solidFill>
                  <a:srgbClr val="000000"/>
                </a:solidFill>
                <a:latin typeface="Arial" pitchFamily="34" charset="0"/>
              </a:rPr>
            </a:b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r>
              <a:rPr lang="de-DE" altLang="de-DE" sz="1200" kern="0" dirty="0">
                <a:solidFill>
                  <a:srgbClr val="000000"/>
                </a:solidFill>
                <a:latin typeface="Arial" pitchFamily="34" charset="0"/>
              </a:rPr>
              <a:t>Wir wünschen Ihnen einen erfolgreichen Unterricht!</a:t>
            </a:r>
          </a:p>
        </p:txBody>
      </p:sp>
      <p:sp>
        <p:nvSpPr>
          <p:cNvPr id="7" name="Rectangle 6">
            <a:extLst>
              <a:ext uri="{FF2B5EF4-FFF2-40B4-BE49-F238E27FC236}">
                <a16:creationId xmlns:a16="http://schemas.microsoft.com/office/drawing/2014/main" id="{C0BBEB11-812C-2544-BF8E-F5B4B7D3C14C}"/>
              </a:ext>
            </a:extLst>
          </p:cNvPr>
          <p:cNvSpPr>
            <a:spLocks noChangeArrowheads="1"/>
          </p:cNvSpPr>
          <p:nvPr/>
        </p:nvSpPr>
        <p:spPr bwMode="auto">
          <a:xfrm>
            <a:off x="4427538" y="692150"/>
            <a:ext cx="4465637" cy="5473700"/>
          </a:xfrm>
          <a:prstGeom prst="rect">
            <a:avLst/>
          </a:prstGeom>
          <a:noFill/>
          <a:ln>
            <a:noFill/>
          </a:ln>
        </p:spPr>
        <p:txBody>
          <a:bodyPr/>
          <a:lstStyle>
            <a:lvl1pPr eaLnBrk="0" hangingPunct="0">
              <a:defRPr sz="4200">
                <a:solidFill>
                  <a:srgbClr val="000000"/>
                </a:solidFill>
                <a:latin typeface="Arial" pitchFamily="34" charset="0"/>
              </a:defRPr>
            </a:lvl1pPr>
            <a:lvl2pPr marL="742950" indent="-285750" eaLnBrk="0" hangingPunct="0">
              <a:defRPr sz="4200">
                <a:solidFill>
                  <a:srgbClr val="000000"/>
                </a:solidFill>
                <a:latin typeface="Arial" pitchFamily="34" charset="0"/>
              </a:defRPr>
            </a:lvl2pPr>
            <a:lvl3pPr marL="1143000" indent="-228600" eaLnBrk="0" hangingPunct="0">
              <a:defRPr sz="4200">
                <a:solidFill>
                  <a:srgbClr val="000000"/>
                </a:solidFill>
                <a:latin typeface="Arial" pitchFamily="34" charset="0"/>
              </a:defRPr>
            </a:lvl3pPr>
            <a:lvl4pPr marL="1600200" indent="-228600" eaLnBrk="0" hangingPunct="0">
              <a:defRPr sz="4200">
                <a:solidFill>
                  <a:srgbClr val="000000"/>
                </a:solidFill>
                <a:latin typeface="Arial" pitchFamily="34" charset="0"/>
              </a:defRPr>
            </a:lvl4pPr>
            <a:lvl5pPr marL="2057400" indent="-228600" eaLnBrk="0" hangingPunct="0">
              <a:defRPr sz="4200">
                <a:solidFill>
                  <a:srgbClr val="000000"/>
                </a:solidFill>
                <a:latin typeface="Arial" pitchFamily="34" charset="0"/>
              </a:defRPr>
            </a:lvl5pPr>
            <a:lvl6pPr marL="2514600" indent="-228600" eaLnBrk="0" fontAlgn="base" hangingPunct="0">
              <a:spcBef>
                <a:spcPct val="0"/>
              </a:spcBef>
              <a:spcAft>
                <a:spcPct val="0"/>
              </a:spcAft>
              <a:defRPr sz="4200">
                <a:solidFill>
                  <a:srgbClr val="000000"/>
                </a:solidFill>
                <a:latin typeface="Arial" pitchFamily="34" charset="0"/>
              </a:defRPr>
            </a:lvl6pPr>
            <a:lvl7pPr marL="2971800" indent="-228600" eaLnBrk="0" fontAlgn="base" hangingPunct="0">
              <a:spcBef>
                <a:spcPct val="0"/>
              </a:spcBef>
              <a:spcAft>
                <a:spcPct val="0"/>
              </a:spcAft>
              <a:defRPr sz="4200">
                <a:solidFill>
                  <a:srgbClr val="000000"/>
                </a:solidFill>
                <a:latin typeface="Arial" pitchFamily="34" charset="0"/>
              </a:defRPr>
            </a:lvl7pPr>
            <a:lvl8pPr marL="3429000" indent="-228600" eaLnBrk="0" fontAlgn="base" hangingPunct="0">
              <a:spcBef>
                <a:spcPct val="0"/>
              </a:spcBef>
              <a:spcAft>
                <a:spcPct val="0"/>
              </a:spcAft>
              <a:defRPr sz="4200">
                <a:solidFill>
                  <a:srgbClr val="000000"/>
                </a:solidFill>
                <a:latin typeface="Arial" pitchFamily="34" charset="0"/>
              </a:defRPr>
            </a:lvl8pPr>
            <a:lvl9pPr marL="3886200" indent="-228600" eaLnBrk="0" fontAlgn="base" hangingPunct="0">
              <a:spcBef>
                <a:spcPct val="0"/>
              </a:spcBef>
              <a:spcAft>
                <a:spcPct val="0"/>
              </a:spcAft>
              <a:defRPr sz="4200">
                <a:solidFill>
                  <a:srgbClr val="000000"/>
                </a:solidFill>
                <a:latin typeface="Arial" pitchFamily="34" charset="0"/>
              </a:defRPr>
            </a:lvl9pPr>
          </a:lstStyle>
          <a:p>
            <a:pPr eaLnBrk="1" fontAlgn="auto" hangingPunct="1">
              <a:lnSpc>
                <a:spcPct val="80000"/>
              </a:lnSpc>
              <a:spcBef>
                <a:spcPct val="20000"/>
              </a:spcBef>
              <a:spcAft>
                <a:spcPts val="0"/>
              </a:spcAft>
              <a:buClr>
                <a:srgbClr val="FFFFFF"/>
              </a:buClr>
              <a:buFont typeface="Wingdings" pitchFamily="2" charset="2"/>
              <a:buNone/>
              <a:defRPr/>
            </a:pPr>
            <a:r>
              <a:rPr lang="de-DE" altLang="de-DE" sz="1200" kern="0" dirty="0"/>
              <a:t> </a:t>
            </a:r>
            <a:endParaRPr lang="de-DE" altLang="de-DE" sz="1200" b="1" kern="0" dirty="0"/>
          </a:p>
          <a:p>
            <a:pPr eaLnBrk="1" fontAlgn="auto" hangingPunct="1">
              <a:spcBef>
                <a:spcPts val="0"/>
              </a:spcBef>
              <a:spcAft>
                <a:spcPts val="0"/>
              </a:spcAft>
              <a:defRPr/>
            </a:pPr>
            <a:r>
              <a:rPr lang="de-DE" altLang="de-DE" sz="1200" b="1" kern="0" dirty="0"/>
              <a:t>Impressum</a:t>
            </a:r>
          </a:p>
          <a:p>
            <a:pPr eaLnBrk="1" fontAlgn="auto" hangingPunct="1">
              <a:spcBef>
                <a:spcPts val="0"/>
              </a:spcBef>
              <a:spcAft>
                <a:spcPts val="0"/>
              </a:spcAft>
              <a:defRPr/>
            </a:pPr>
            <a:r>
              <a:rPr lang="de-DE" altLang="de-DE" sz="1200" kern="0" dirty="0"/>
              <a:t>© Österreichischer Bundesverlag Schulbuch GmbH &amp; Co. KG, Wien 2024</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Autorinnen und Autoren: Christian Fridrich, Gabriele Kulhanek-Wehlend, Carina Chreiska-Höbinger, Jasmin Sonnleitner, Christoph Steinhart</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Gestaltung: Angelika Leitner</a:t>
            </a:r>
            <a:br>
              <a:rPr lang="de-DE" altLang="de-DE" sz="1200" kern="0" dirty="0"/>
            </a:br>
            <a:br>
              <a:rPr lang="de-DE" altLang="de-DE" sz="1200" kern="0" dirty="0"/>
            </a:br>
            <a:r>
              <a:rPr lang="de-DE" altLang="de-DE" sz="1200" kern="0" dirty="0"/>
              <a:t>Illustration: Thomas Przygodda, Langenhagen/ öbv, Wien</a:t>
            </a:r>
          </a:p>
          <a:p>
            <a:pPr eaLnBrk="1" fontAlgn="auto" hangingPunct="1">
              <a:spcBef>
                <a:spcPts val="0"/>
              </a:spcBef>
              <a:spcAft>
                <a:spcPts val="0"/>
              </a:spcAft>
              <a:defRPr/>
            </a:pPr>
            <a:br>
              <a:rPr lang="de-DE" altLang="de-DE" sz="1200" kern="0" dirty="0"/>
            </a:br>
            <a:br>
              <a:rPr lang="de-DE" altLang="de-DE" sz="1200" kern="0" dirty="0"/>
            </a:br>
            <a:r>
              <a:rPr lang="de-DE" altLang="de-DE" sz="1200" kern="0" dirty="0"/>
              <a:t>Alle Rechte vorbehalten.</a:t>
            </a:r>
          </a:p>
          <a:p>
            <a:pPr eaLnBrk="1" fontAlgn="auto" hangingPunct="1">
              <a:spcBef>
                <a:spcPts val="0"/>
              </a:spcBef>
              <a:spcAft>
                <a:spcPts val="0"/>
              </a:spcAft>
              <a:defRPr/>
            </a:pPr>
            <a:r>
              <a:rPr lang="de-DE" altLang="de-DE" sz="1200" kern="0" dirty="0"/>
              <a:t>www.oebv.at</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Larissa">
  <a:themeElements>
    <a:clrScheme name="Zusammengesetzt">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252</Words>
  <Application>Microsoft Office PowerPoint</Application>
  <PresentationFormat>Bildschirmpräsentation (4:3)</PresentationFormat>
  <Paragraphs>32</Paragraphs>
  <Slides>4</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4</vt:i4>
      </vt:variant>
    </vt:vector>
  </HeadingPairs>
  <TitlesOfParts>
    <vt:vector size="10" baseType="lpstr">
      <vt:lpstr>Arial</vt:lpstr>
      <vt:lpstr>Calibri</vt:lpstr>
      <vt:lpstr>PoloBasisTB</vt:lpstr>
      <vt:lpstr>Syntax LT Std</vt:lpstr>
      <vt:lpstr>Wingdings</vt:lpstr>
      <vt:lpstr>Larissa</vt:lpstr>
      <vt:lpstr>Wasservorkommen</vt:lpstr>
      <vt:lpstr>Wasser auf unserer Erde</vt:lpstr>
      <vt:lpstr>Wasser auf unserer Erde</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Aushilfe VS_NMS</dc:creator>
  <cp:lastModifiedBy>Veronika Gregori</cp:lastModifiedBy>
  <cp:revision>202</cp:revision>
  <dcterms:created xsi:type="dcterms:W3CDTF">2013-10-08T07:58:50Z</dcterms:created>
  <dcterms:modified xsi:type="dcterms:W3CDTF">2024-01-17T09:44:38Z</dcterms:modified>
</cp:coreProperties>
</file>