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3" r:id="rId2"/>
    <p:sldId id="294" r:id="rId3"/>
    <p:sldId id="295" r:id="rId4"/>
    <p:sldId id="292"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FB1510D-18BE-13E5-46F5-26BD12D8098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0F80FF10-5936-6E7B-3354-F5187D4A8E8B}"/>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056BB69-E30D-4A30-BCD2-FA0C4553A04C}" type="datetimeFigureOut">
              <a:rPr lang="de-AT"/>
              <a:pPr>
                <a:defRPr/>
              </a:pPr>
              <a:t>07.06.2022</a:t>
            </a:fld>
            <a:endParaRPr lang="de-AT"/>
          </a:p>
        </p:txBody>
      </p:sp>
      <p:sp>
        <p:nvSpPr>
          <p:cNvPr id="4" name="Fußzeilenplatzhalter 3">
            <a:extLst>
              <a:ext uri="{FF2B5EF4-FFF2-40B4-BE49-F238E27FC236}">
                <a16:creationId xmlns:a16="http://schemas.microsoft.com/office/drawing/2014/main" id="{6849D3A5-57FA-5B6E-7341-FECD2118EE8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FB0DAF69-E0E6-2A47-9FF9-7D8E0CAFDA0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83E05EF-5B9A-406A-A182-139FF60D4E75}"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7B9F4DB-8F99-2C2F-CD70-F81DA8743D3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8528462-68F1-39E2-5D09-F2F4061B807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8F728B2-4296-4BBE-9915-2583CB66A450}" type="datetimeFigureOut">
              <a:rPr lang="de-AT"/>
              <a:pPr>
                <a:defRPr/>
              </a:pPr>
              <a:t>07.06.2022</a:t>
            </a:fld>
            <a:endParaRPr lang="de-AT"/>
          </a:p>
        </p:txBody>
      </p:sp>
      <p:sp>
        <p:nvSpPr>
          <p:cNvPr id="4" name="Folienbildplatzhalter 3">
            <a:extLst>
              <a:ext uri="{FF2B5EF4-FFF2-40B4-BE49-F238E27FC236}">
                <a16:creationId xmlns:a16="http://schemas.microsoft.com/office/drawing/2014/main" id="{24C02C1A-0C6C-FE8E-86D4-DC9FB40C49E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13091E6-A6A7-04B6-40A9-255752155DD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BB0B41D8-EDC7-AFC7-4A7D-18FF290BF67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36C9CF35-DDA2-0147-AE23-7F18B8EF98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948B7C7-428B-43C9-BCE0-B45926E54722}"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418478856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C965EE8-9DC9-D1E6-644E-818D7DEE16CF}"/>
              </a:ext>
            </a:extLst>
          </p:cNvPr>
          <p:cNvSpPr>
            <a:spLocks noGrp="1"/>
          </p:cNvSpPr>
          <p:nvPr>
            <p:ph type="dt" sz="half" idx="10"/>
          </p:nvPr>
        </p:nvSpPr>
        <p:spPr/>
        <p:txBody>
          <a:bodyPr/>
          <a:lstStyle>
            <a:lvl1pPr>
              <a:defRPr/>
            </a:lvl1pPr>
          </a:lstStyle>
          <a:p>
            <a:pPr>
              <a:defRPr/>
            </a:pPr>
            <a:fld id="{ED5CEB34-5713-408D-9BFA-8DAD50C5D6C0}" type="datetimeFigureOut">
              <a:rPr lang="de-AT"/>
              <a:pPr>
                <a:defRPr/>
              </a:pPr>
              <a:t>07.06.2022</a:t>
            </a:fld>
            <a:endParaRPr lang="de-AT"/>
          </a:p>
        </p:txBody>
      </p:sp>
      <p:sp>
        <p:nvSpPr>
          <p:cNvPr id="5" name="Fußzeilenplatzhalter 4">
            <a:extLst>
              <a:ext uri="{FF2B5EF4-FFF2-40B4-BE49-F238E27FC236}">
                <a16:creationId xmlns:a16="http://schemas.microsoft.com/office/drawing/2014/main" id="{3545E3F3-D780-5B28-4D7C-69FF82076BB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0E3E524-F712-AA5D-2F54-9121170E1F1F}"/>
              </a:ext>
            </a:extLst>
          </p:cNvPr>
          <p:cNvSpPr>
            <a:spLocks noGrp="1"/>
          </p:cNvSpPr>
          <p:nvPr>
            <p:ph type="sldNum" sz="quarter" idx="12"/>
          </p:nvPr>
        </p:nvSpPr>
        <p:spPr/>
        <p:txBody>
          <a:bodyPr/>
          <a:lstStyle>
            <a:lvl1pPr>
              <a:defRPr/>
            </a:lvl1pPr>
          </a:lstStyle>
          <a:p>
            <a:pPr>
              <a:defRPr/>
            </a:pPr>
            <a:fld id="{4FCF097F-A0DB-4A01-B620-73670FC18E25}" type="slidenum">
              <a:rPr lang="de-AT" altLang="de-DE"/>
              <a:pPr>
                <a:defRPr/>
              </a:pPr>
              <a:t>‹Nr.›</a:t>
            </a:fld>
            <a:endParaRPr lang="de-AT" altLang="de-DE"/>
          </a:p>
        </p:txBody>
      </p:sp>
    </p:spTree>
    <p:extLst>
      <p:ext uri="{BB962C8B-B14F-4D97-AF65-F5344CB8AC3E}">
        <p14:creationId xmlns:p14="http://schemas.microsoft.com/office/powerpoint/2010/main" val="289359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88A8E3A-226A-F2A0-E1E4-2EF93915DE74}"/>
              </a:ext>
            </a:extLst>
          </p:cNvPr>
          <p:cNvSpPr>
            <a:spLocks noGrp="1"/>
          </p:cNvSpPr>
          <p:nvPr>
            <p:ph type="dt" sz="half" idx="10"/>
          </p:nvPr>
        </p:nvSpPr>
        <p:spPr/>
        <p:txBody>
          <a:bodyPr/>
          <a:lstStyle>
            <a:lvl1pPr>
              <a:defRPr/>
            </a:lvl1pPr>
          </a:lstStyle>
          <a:p>
            <a:pPr>
              <a:defRPr/>
            </a:pPr>
            <a:fld id="{0DE73F3E-217E-4CB9-8F5C-5F2BFB361E40}" type="datetimeFigureOut">
              <a:rPr lang="de-AT"/>
              <a:pPr>
                <a:defRPr/>
              </a:pPr>
              <a:t>07.06.2022</a:t>
            </a:fld>
            <a:endParaRPr lang="de-AT"/>
          </a:p>
        </p:txBody>
      </p:sp>
      <p:sp>
        <p:nvSpPr>
          <p:cNvPr id="5" name="Fußzeilenplatzhalter 4">
            <a:extLst>
              <a:ext uri="{FF2B5EF4-FFF2-40B4-BE49-F238E27FC236}">
                <a16:creationId xmlns:a16="http://schemas.microsoft.com/office/drawing/2014/main" id="{A3DEF36B-329B-96DA-276E-471DDF715B0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62C3A9A-014C-78BF-2C05-EF31EBE987B9}"/>
              </a:ext>
            </a:extLst>
          </p:cNvPr>
          <p:cNvSpPr>
            <a:spLocks noGrp="1"/>
          </p:cNvSpPr>
          <p:nvPr>
            <p:ph type="sldNum" sz="quarter" idx="12"/>
          </p:nvPr>
        </p:nvSpPr>
        <p:spPr/>
        <p:txBody>
          <a:bodyPr/>
          <a:lstStyle>
            <a:lvl1pPr>
              <a:defRPr/>
            </a:lvl1pPr>
          </a:lstStyle>
          <a:p>
            <a:pPr>
              <a:defRPr/>
            </a:pPr>
            <a:fld id="{05539601-394B-43A4-99D8-40A48AACF121}" type="slidenum">
              <a:rPr lang="de-AT" altLang="de-DE"/>
              <a:pPr>
                <a:defRPr/>
              </a:pPr>
              <a:t>‹Nr.›</a:t>
            </a:fld>
            <a:endParaRPr lang="de-AT" altLang="de-DE"/>
          </a:p>
        </p:txBody>
      </p:sp>
    </p:spTree>
    <p:extLst>
      <p:ext uri="{BB962C8B-B14F-4D97-AF65-F5344CB8AC3E}">
        <p14:creationId xmlns:p14="http://schemas.microsoft.com/office/powerpoint/2010/main" val="113302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AEAF1463-084D-002E-0310-20BF8A71D341}"/>
              </a:ext>
            </a:extLst>
          </p:cNvPr>
          <p:cNvSpPr>
            <a:spLocks noGrp="1"/>
          </p:cNvSpPr>
          <p:nvPr>
            <p:ph type="dt" sz="half" idx="10"/>
          </p:nvPr>
        </p:nvSpPr>
        <p:spPr/>
        <p:txBody>
          <a:bodyPr/>
          <a:lstStyle>
            <a:lvl1pPr>
              <a:defRPr/>
            </a:lvl1pPr>
          </a:lstStyle>
          <a:p>
            <a:pPr>
              <a:defRPr/>
            </a:pPr>
            <a:fld id="{358027DD-CBD0-45FA-BBB8-7FC3505E379F}" type="datetimeFigureOut">
              <a:rPr lang="de-AT"/>
              <a:pPr>
                <a:defRPr/>
              </a:pPr>
              <a:t>07.06.2022</a:t>
            </a:fld>
            <a:endParaRPr lang="de-AT"/>
          </a:p>
        </p:txBody>
      </p:sp>
      <p:sp>
        <p:nvSpPr>
          <p:cNvPr id="5" name="Fußzeilenplatzhalter 4">
            <a:extLst>
              <a:ext uri="{FF2B5EF4-FFF2-40B4-BE49-F238E27FC236}">
                <a16:creationId xmlns:a16="http://schemas.microsoft.com/office/drawing/2014/main" id="{576D4195-29DF-0791-58F7-AF98F02D5F1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7AADA99-EC28-58BB-E627-906963E539F1}"/>
              </a:ext>
            </a:extLst>
          </p:cNvPr>
          <p:cNvSpPr>
            <a:spLocks noGrp="1"/>
          </p:cNvSpPr>
          <p:nvPr>
            <p:ph type="sldNum" sz="quarter" idx="12"/>
          </p:nvPr>
        </p:nvSpPr>
        <p:spPr/>
        <p:txBody>
          <a:bodyPr/>
          <a:lstStyle>
            <a:lvl1pPr>
              <a:defRPr/>
            </a:lvl1pPr>
          </a:lstStyle>
          <a:p>
            <a:pPr>
              <a:defRPr/>
            </a:pPr>
            <a:fld id="{B9C9CA4D-627C-48BC-AE67-8C1530FAA032}" type="slidenum">
              <a:rPr lang="de-AT" altLang="de-DE"/>
              <a:pPr>
                <a:defRPr/>
              </a:pPr>
              <a:t>‹Nr.›</a:t>
            </a:fld>
            <a:endParaRPr lang="de-AT" altLang="de-DE"/>
          </a:p>
        </p:txBody>
      </p:sp>
    </p:spTree>
    <p:extLst>
      <p:ext uri="{BB962C8B-B14F-4D97-AF65-F5344CB8AC3E}">
        <p14:creationId xmlns:p14="http://schemas.microsoft.com/office/powerpoint/2010/main" val="1669424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589845CE-4AB1-8969-D528-096AC1048C02}"/>
              </a:ext>
            </a:extLst>
          </p:cNvPr>
          <p:cNvSpPr>
            <a:spLocks noGrp="1"/>
          </p:cNvSpPr>
          <p:nvPr>
            <p:ph type="dt" sz="half" idx="10"/>
          </p:nvPr>
        </p:nvSpPr>
        <p:spPr/>
        <p:txBody>
          <a:bodyPr/>
          <a:lstStyle>
            <a:lvl1pPr>
              <a:defRPr/>
            </a:lvl1pPr>
          </a:lstStyle>
          <a:p>
            <a:pPr>
              <a:defRPr/>
            </a:pPr>
            <a:fld id="{FC35A48F-B84A-4D64-85AF-2397CA9DADB4}" type="datetimeFigureOut">
              <a:rPr lang="de-AT"/>
              <a:pPr>
                <a:defRPr/>
              </a:pPr>
              <a:t>07.06.2022</a:t>
            </a:fld>
            <a:endParaRPr lang="de-AT"/>
          </a:p>
        </p:txBody>
      </p:sp>
      <p:sp>
        <p:nvSpPr>
          <p:cNvPr id="5" name="Fußzeilenplatzhalter 4">
            <a:extLst>
              <a:ext uri="{FF2B5EF4-FFF2-40B4-BE49-F238E27FC236}">
                <a16:creationId xmlns:a16="http://schemas.microsoft.com/office/drawing/2014/main" id="{5AABFA88-F765-9D65-CE2C-1F7AFE2EBE4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00D9448-D07A-D1D6-23A4-9CD52EFBA12A}"/>
              </a:ext>
            </a:extLst>
          </p:cNvPr>
          <p:cNvSpPr>
            <a:spLocks noGrp="1"/>
          </p:cNvSpPr>
          <p:nvPr>
            <p:ph type="sldNum" sz="quarter" idx="12"/>
          </p:nvPr>
        </p:nvSpPr>
        <p:spPr/>
        <p:txBody>
          <a:bodyPr/>
          <a:lstStyle>
            <a:lvl1pPr>
              <a:defRPr/>
            </a:lvl1pPr>
          </a:lstStyle>
          <a:p>
            <a:pPr>
              <a:defRPr/>
            </a:pPr>
            <a:fld id="{2E3A1153-E076-47D8-93FF-6EEDFD18F82D}" type="slidenum">
              <a:rPr lang="de-AT" altLang="de-DE"/>
              <a:pPr>
                <a:defRPr/>
              </a:pPr>
              <a:t>‹Nr.›</a:t>
            </a:fld>
            <a:endParaRPr lang="de-AT" altLang="de-DE"/>
          </a:p>
        </p:txBody>
      </p:sp>
    </p:spTree>
    <p:extLst>
      <p:ext uri="{BB962C8B-B14F-4D97-AF65-F5344CB8AC3E}">
        <p14:creationId xmlns:p14="http://schemas.microsoft.com/office/powerpoint/2010/main" val="1803178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B60D85FE-8F2F-2D4F-75C9-8F68A1347034}"/>
              </a:ext>
            </a:extLst>
          </p:cNvPr>
          <p:cNvSpPr>
            <a:spLocks noGrp="1"/>
          </p:cNvSpPr>
          <p:nvPr>
            <p:ph type="dt" sz="half" idx="10"/>
          </p:nvPr>
        </p:nvSpPr>
        <p:spPr/>
        <p:txBody>
          <a:bodyPr/>
          <a:lstStyle>
            <a:lvl1pPr>
              <a:defRPr/>
            </a:lvl1pPr>
          </a:lstStyle>
          <a:p>
            <a:pPr>
              <a:defRPr/>
            </a:pPr>
            <a:fld id="{123BA64D-998D-4140-9057-85FF294886CA}" type="datetimeFigureOut">
              <a:rPr lang="de-AT"/>
              <a:pPr>
                <a:defRPr/>
              </a:pPr>
              <a:t>07.06.2022</a:t>
            </a:fld>
            <a:endParaRPr lang="de-AT"/>
          </a:p>
        </p:txBody>
      </p:sp>
      <p:sp>
        <p:nvSpPr>
          <p:cNvPr id="6" name="Fußzeilenplatzhalter 4">
            <a:extLst>
              <a:ext uri="{FF2B5EF4-FFF2-40B4-BE49-F238E27FC236}">
                <a16:creationId xmlns:a16="http://schemas.microsoft.com/office/drawing/2014/main" id="{6528AF01-4620-FAC0-DDE0-244D5CF47A6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3EE524C-99B5-4600-0CF6-0A3EEFC940FA}"/>
              </a:ext>
            </a:extLst>
          </p:cNvPr>
          <p:cNvSpPr>
            <a:spLocks noGrp="1"/>
          </p:cNvSpPr>
          <p:nvPr>
            <p:ph type="sldNum" sz="quarter" idx="12"/>
          </p:nvPr>
        </p:nvSpPr>
        <p:spPr/>
        <p:txBody>
          <a:bodyPr/>
          <a:lstStyle>
            <a:lvl1pPr>
              <a:defRPr/>
            </a:lvl1pPr>
          </a:lstStyle>
          <a:p>
            <a:pPr>
              <a:defRPr/>
            </a:pPr>
            <a:fld id="{537D3D6E-7451-4118-8E08-5EB67BBBE23E}" type="slidenum">
              <a:rPr lang="de-AT" altLang="de-DE"/>
              <a:pPr>
                <a:defRPr/>
              </a:pPr>
              <a:t>‹Nr.›</a:t>
            </a:fld>
            <a:endParaRPr lang="de-AT" altLang="de-DE"/>
          </a:p>
        </p:txBody>
      </p:sp>
    </p:spTree>
    <p:extLst>
      <p:ext uri="{BB962C8B-B14F-4D97-AF65-F5344CB8AC3E}">
        <p14:creationId xmlns:p14="http://schemas.microsoft.com/office/powerpoint/2010/main" val="2014684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C2EBB413-A48A-73A6-4374-0D858B354D7E}"/>
              </a:ext>
            </a:extLst>
          </p:cNvPr>
          <p:cNvSpPr>
            <a:spLocks noGrp="1"/>
          </p:cNvSpPr>
          <p:nvPr>
            <p:ph type="dt" sz="half" idx="10"/>
          </p:nvPr>
        </p:nvSpPr>
        <p:spPr/>
        <p:txBody>
          <a:bodyPr/>
          <a:lstStyle>
            <a:lvl1pPr>
              <a:defRPr/>
            </a:lvl1pPr>
          </a:lstStyle>
          <a:p>
            <a:pPr>
              <a:defRPr/>
            </a:pPr>
            <a:fld id="{B1D80F9A-56B0-42C7-B9CB-5A49245BAB3C}" type="datetimeFigureOut">
              <a:rPr lang="de-AT"/>
              <a:pPr>
                <a:defRPr/>
              </a:pPr>
              <a:t>07.06.2022</a:t>
            </a:fld>
            <a:endParaRPr lang="de-AT"/>
          </a:p>
        </p:txBody>
      </p:sp>
      <p:sp>
        <p:nvSpPr>
          <p:cNvPr id="8" name="Fußzeilenplatzhalter 4">
            <a:extLst>
              <a:ext uri="{FF2B5EF4-FFF2-40B4-BE49-F238E27FC236}">
                <a16:creationId xmlns:a16="http://schemas.microsoft.com/office/drawing/2014/main" id="{CEF7B96D-EC60-445F-E2A6-33F06503F0B0}"/>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0F930E49-7A7F-B0A9-4A90-29EF438E6854}"/>
              </a:ext>
            </a:extLst>
          </p:cNvPr>
          <p:cNvSpPr>
            <a:spLocks noGrp="1"/>
          </p:cNvSpPr>
          <p:nvPr>
            <p:ph type="sldNum" sz="quarter" idx="12"/>
          </p:nvPr>
        </p:nvSpPr>
        <p:spPr/>
        <p:txBody>
          <a:bodyPr/>
          <a:lstStyle>
            <a:lvl1pPr>
              <a:defRPr/>
            </a:lvl1pPr>
          </a:lstStyle>
          <a:p>
            <a:pPr>
              <a:defRPr/>
            </a:pPr>
            <a:fld id="{CF83BC9B-4D4C-4016-BEBB-80D9B96BC5E0}" type="slidenum">
              <a:rPr lang="de-AT" altLang="de-DE"/>
              <a:pPr>
                <a:defRPr/>
              </a:pPr>
              <a:t>‹Nr.›</a:t>
            </a:fld>
            <a:endParaRPr lang="de-AT" altLang="de-DE"/>
          </a:p>
        </p:txBody>
      </p:sp>
    </p:spTree>
    <p:extLst>
      <p:ext uri="{BB962C8B-B14F-4D97-AF65-F5344CB8AC3E}">
        <p14:creationId xmlns:p14="http://schemas.microsoft.com/office/powerpoint/2010/main" val="403479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20EA28A1-2A5C-066B-C416-E3B1236DCADA}"/>
              </a:ext>
            </a:extLst>
          </p:cNvPr>
          <p:cNvSpPr>
            <a:spLocks noGrp="1"/>
          </p:cNvSpPr>
          <p:nvPr>
            <p:ph type="dt" sz="half" idx="10"/>
          </p:nvPr>
        </p:nvSpPr>
        <p:spPr/>
        <p:txBody>
          <a:bodyPr/>
          <a:lstStyle>
            <a:lvl1pPr>
              <a:defRPr/>
            </a:lvl1pPr>
          </a:lstStyle>
          <a:p>
            <a:pPr>
              <a:defRPr/>
            </a:pPr>
            <a:fld id="{CA77F395-41E7-4B8B-B2AB-6A4CE9C2A416}" type="datetimeFigureOut">
              <a:rPr lang="de-AT"/>
              <a:pPr>
                <a:defRPr/>
              </a:pPr>
              <a:t>07.06.2022</a:t>
            </a:fld>
            <a:endParaRPr lang="de-AT"/>
          </a:p>
        </p:txBody>
      </p:sp>
      <p:sp>
        <p:nvSpPr>
          <p:cNvPr id="4" name="Fußzeilenplatzhalter 4">
            <a:extLst>
              <a:ext uri="{FF2B5EF4-FFF2-40B4-BE49-F238E27FC236}">
                <a16:creationId xmlns:a16="http://schemas.microsoft.com/office/drawing/2014/main" id="{66E98E88-93FD-C5BE-7302-7304E90C5BA9}"/>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BDA8C85D-3BF5-28BB-9C70-B40641CADFEE}"/>
              </a:ext>
            </a:extLst>
          </p:cNvPr>
          <p:cNvSpPr>
            <a:spLocks noGrp="1"/>
          </p:cNvSpPr>
          <p:nvPr>
            <p:ph type="sldNum" sz="quarter" idx="12"/>
          </p:nvPr>
        </p:nvSpPr>
        <p:spPr/>
        <p:txBody>
          <a:bodyPr/>
          <a:lstStyle>
            <a:lvl1pPr>
              <a:defRPr/>
            </a:lvl1pPr>
          </a:lstStyle>
          <a:p>
            <a:pPr>
              <a:defRPr/>
            </a:pPr>
            <a:fld id="{38F2928F-B10F-4ED9-A49B-B3B385D4210E}" type="slidenum">
              <a:rPr lang="de-AT" altLang="de-DE"/>
              <a:pPr>
                <a:defRPr/>
              </a:pPr>
              <a:t>‹Nr.›</a:t>
            </a:fld>
            <a:endParaRPr lang="de-AT" altLang="de-DE"/>
          </a:p>
        </p:txBody>
      </p:sp>
    </p:spTree>
    <p:extLst>
      <p:ext uri="{BB962C8B-B14F-4D97-AF65-F5344CB8AC3E}">
        <p14:creationId xmlns:p14="http://schemas.microsoft.com/office/powerpoint/2010/main" val="2263070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6AEB8C79-E818-C91D-2FD1-DF45C23A2AC2}"/>
              </a:ext>
            </a:extLst>
          </p:cNvPr>
          <p:cNvSpPr>
            <a:spLocks noGrp="1"/>
          </p:cNvSpPr>
          <p:nvPr>
            <p:ph type="dt" sz="half" idx="10"/>
          </p:nvPr>
        </p:nvSpPr>
        <p:spPr/>
        <p:txBody>
          <a:bodyPr/>
          <a:lstStyle>
            <a:lvl1pPr>
              <a:defRPr/>
            </a:lvl1pPr>
          </a:lstStyle>
          <a:p>
            <a:pPr>
              <a:defRPr/>
            </a:pPr>
            <a:fld id="{1DB82BC2-361A-45A3-BE36-0631B93BED76}" type="datetimeFigureOut">
              <a:rPr lang="de-AT"/>
              <a:pPr>
                <a:defRPr/>
              </a:pPr>
              <a:t>07.06.2022</a:t>
            </a:fld>
            <a:endParaRPr lang="de-AT"/>
          </a:p>
        </p:txBody>
      </p:sp>
      <p:sp>
        <p:nvSpPr>
          <p:cNvPr id="3" name="Fußzeilenplatzhalter 4">
            <a:extLst>
              <a:ext uri="{FF2B5EF4-FFF2-40B4-BE49-F238E27FC236}">
                <a16:creationId xmlns:a16="http://schemas.microsoft.com/office/drawing/2014/main" id="{E091581A-F47D-E5FB-142C-CD2A45D787E2}"/>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CD597CB9-C4D7-5ABE-865A-3CD1B63F8CC3}"/>
              </a:ext>
            </a:extLst>
          </p:cNvPr>
          <p:cNvSpPr>
            <a:spLocks noGrp="1"/>
          </p:cNvSpPr>
          <p:nvPr>
            <p:ph type="sldNum" sz="quarter" idx="12"/>
          </p:nvPr>
        </p:nvSpPr>
        <p:spPr/>
        <p:txBody>
          <a:bodyPr/>
          <a:lstStyle>
            <a:lvl1pPr>
              <a:defRPr/>
            </a:lvl1pPr>
          </a:lstStyle>
          <a:p>
            <a:pPr>
              <a:defRPr/>
            </a:pPr>
            <a:fld id="{E334EB71-60E3-49DF-890F-B26E08F2055F}" type="slidenum">
              <a:rPr lang="de-AT" altLang="de-DE"/>
              <a:pPr>
                <a:defRPr/>
              </a:pPr>
              <a:t>‹Nr.›</a:t>
            </a:fld>
            <a:endParaRPr lang="de-AT" altLang="de-DE"/>
          </a:p>
        </p:txBody>
      </p:sp>
    </p:spTree>
    <p:extLst>
      <p:ext uri="{BB962C8B-B14F-4D97-AF65-F5344CB8AC3E}">
        <p14:creationId xmlns:p14="http://schemas.microsoft.com/office/powerpoint/2010/main" val="401970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5CBC7E68-427C-D9FD-C10A-FD1B1E6CDE4B}"/>
              </a:ext>
            </a:extLst>
          </p:cNvPr>
          <p:cNvSpPr>
            <a:spLocks noGrp="1"/>
          </p:cNvSpPr>
          <p:nvPr>
            <p:ph type="dt" sz="half" idx="10"/>
          </p:nvPr>
        </p:nvSpPr>
        <p:spPr/>
        <p:txBody>
          <a:bodyPr/>
          <a:lstStyle>
            <a:lvl1pPr>
              <a:defRPr/>
            </a:lvl1pPr>
          </a:lstStyle>
          <a:p>
            <a:pPr>
              <a:defRPr/>
            </a:pPr>
            <a:fld id="{7F4F44F4-C044-4F4C-8C62-E304910BD676}" type="datetimeFigureOut">
              <a:rPr lang="de-AT"/>
              <a:pPr>
                <a:defRPr/>
              </a:pPr>
              <a:t>07.06.2022</a:t>
            </a:fld>
            <a:endParaRPr lang="de-AT"/>
          </a:p>
        </p:txBody>
      </p:sp>
      <p:sp>
        <p:nvSpPr>
          <p:cNvPr id="6" name="Fußzeilenplatzhalter 4">
            <a:extLst>
              <a:ext uri="{FF2B5EF4-FFF2-40B4-BE49-F238E27FC236}">
                <a16:creationId xmlns:a16="http://schemas.microsoft.com/office/drawing/2014/main" id="{AF89C970-4A14-5F4A-BEA6-C31DC6E72339}"/>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48C72DBF-F135-1BA4-1F9F-6D5D2C08E394}"/>
              </a:ext>
            </a:extLst>
          </p:cNvPr>
          <p:cNvSpPr>
            <a:spLocks noGrp="1"/>
          </p:cNvSpPr>
          <p:nvPr>
            <p:ph type="sldNum" sz="quarter" idx="12"/>
          </p:nvPr>
        </p:nvSpPr>
        <p:spPr/>
        <p:txBody>
          <a:bodyPr/>
          <a:lstStyle>
            <a:lvl1pPr>
              <a:defRPr/>
            </a:lvl1pPr>
          </a:lstStyle>
          <a:p>
            <a:pPr>
              <a:defRPr/>
            </a:pPr>
            <a:fld id="{BE24CBDE-96D5-4C36-899C-3770A8C3B69A}" type="slidenum">
              <a:rPr lang="de-AT" altLang="de-DE"/>
              <a:pPr>
                <a:defRPr/>
              </a:pPr>
              <a:t>‹Nr.›</a:t>
            </a:fld>
            <a:endParaRPr lang="de-AT" altLang="de-DE"/>
          </a:p>
        </p:txBody>
      </p:sp>
    </p:spTree>
    <p:extLst>
      <p:ext uri="{BB962C8B-B14F-4D97-AF65-F5344CB8AC3E}">
        <p14:creationId xmlns:p14="http://schemas.microsoft.com/office/powerpoint/2010/main" val="1558374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0FFE8B1-5371-E2BF-729B-706C5764F240}"/>
              </a:ext>
            </a:extLst>
          </p:cNvPr>
          <p:cNvSpPr>
            <a:spLocks noGrp="1"/>
          </p:cNvSpPr>
          <p:nvPr>
            <p:ph type="dt" sz="half" idx="10"/>
          </p:nvPr>
        </p:nvSpPr>
        <p:spPr/>
        <p:txBody>
          <a:bodyPr/>
          <a:lstStyle>
            <a:lvl1pPr>
              <a:defRPr/>
            </a:lvl1pPr>
          </a:lstStyle>
          <a:p>
            <a:pPr>
              <a:defRPr/>
            </a:pPr>
            <a:fld id="{EBE15B98-B24E-46FD-8EC9-8E45DE574E2D}" type="datetimeFigureOut">
              <a:rPr lang="de-AT"/>
              <a:pPr>
                <a:defRPr/>
              </a:pPr>
              <a:t>07.06.2022</a:t>
            </a:fld>
            <a:endParaRPr lang="de-AT"/>
          </a:p>
        </p:txBody>
      </p:sp>
      <p:sp>
        <p:nvSpPr>
          <p:cNvPr id="6" name="Fußzeilenplatzhalter 4">
            <a:extLst>
              <a:ext uri="{FF2B5EF4-FFF2-40B4-BE49-F238E27FC236}">
                <a16:creationId xmlns:a16="http://schemas.microsoft.com/office/drawing/2014/main" id="{A43805B6-4712-FF63-5A4E-2FE7827A550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3F95A4A-B1AC-CDCC-96F0-E6DC0C7F76D7}"/>
              </a:ext>
            </a:extLst>
          </p:cNvPr>
          <p:cNvSpPr>
            <a:spLocks noGrp="1"/>
          </p:cNvSpPr>
          <p:nvPr>
            <p:ph type="sldNum" sz="quarter" idx="12"/>
          </p:nvPr>
        </p:nvSpPr>
        <p:spPr/>
        <p:txBody>
          <a:bodyPr/>
          <a:lstStyle>
            <a:lvl1pPr>
              <a:defRPr/>
            </a:lvl1pPr>
          </a:lstStyle>
          <a:p>
            <a:pPr>
              <a:defRPr/>
            </a:pPr>
            <a:fld id="{8B94A17F-94BE-453B-97BC-D0701B6D6685}" type="slidenum">
              <a:rPr lang="de-AT" altLang="de-DE"/>
              <a:pPr>
                <a:defRPr/>
              </a:pPr>
              <a:t>‹Nr.›</a:t>
            </a:fld>
            <a:endParaRPr lang="de-AT" altLang="de-DE"/>
          </a:p>
        </p:txBody>
      </p:sp>
    </p:spTree>
    <p:extLst>
      <p:ext uri="{BB962C8B-B14F-4D97-AF65-F5344CB8AC3E}">
        <p14:creationId xmlns:p14="http://schemas.microsoft.com/office/powerpoint/2010/main" val="174159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BCEF66D8-0A14-B3CB-A37F-7190F97674A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D678A331-48E0-379D-DB5C-26B6FB8DD07E}"/>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435CACAE-104C-B524-8E8E-D29B0322D239}"/>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6AC6676C-8C66-8D01-5614-FE635AA4FEDA}"/>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6E7F2E5-A45C-4B66-807F-3C0A459AA157}" type="datetimeFigureOut">
              <a:rPr lang="de-AT"/>
              <a:pPr>
                <a:defRPr/>
              </a:pPr>
              <a:t>07.06.2022</a:t>
            </a:fld>
            <a:endParaRPr lang="de-AT"/>
          </a:p>
        </p:txBody>
      </p:sp>
      <p:sp>
        <p:nvSpPr>
          <p:cNvPr id="5" name="Fußzeilenplatzhalter 4">
            <a:extLst>
              <a:ext uri="{FF2B5EF4-FFF2-40B4-BE49-F238E27FC236}">
                <a16:creationId xmlns:a16="http://schemas.microsoft.com/office/drawing/2014/main" id="{6FEC2B51-F94A-4065-7D26-2398F9A7E6D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458CB03E-82BC-8842-F39A-D378802A109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E5F4C81-A393-4E84-85BB-820560DCA819}" type="slidenum">
              <a:rPr lang="de-AT" altLang="de-DE"/>
              <a:pPr>
                <a:defRPr/>
              </a:pPr>
              <a:t>‹Nr.›</a:t>
            </a:fld>
            <a:endParaRPr lang="de-AT" altLang="de-DE"/>
          </a:p>
        </p:txBody>
      </p:sp>
      <p:pic>
        <p:nvPicPr>
          <p:cNvPr id="1032" name="Picture 19">
            <a:extLst>
              <a:ext uri="{FF2B5EF4-FFF2-40B4-BE49-F238E27FC236}">
                <a16:creationId xmlns:a16="http://schemas.microsoft.com/office/drawing/2014/main" id="{64E5FB5E-5EE3-553A-57E4-0130A152AAA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E7DDA96A-1C83-7D22-EE25-C61C30C0E8ED}"/>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5" name="Rechteck 21">
            <a:extLst>
              <a:ext uri="{FF2B5EF4-FFF2-40B4-BE49-F238E27FC236}">
                <a16:creationId xmlns:a16="http://schemas.microsoft.com/office/drawing/2014/main" id="{92D17CF2-D9AD-98F4-A679-A774ACE0C711}"/>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 name="Picture 13" descr="I:\500-vs_hs\Aushilfen\___Carina\Unterwegs\uw1_schriftzug_weiss.gif">
            <a:extLst>
              <a:ext uri="{FF2B5EF4-FFF2-40B4-BE49-F238E27FC236}">
                <a16:creationId xmlns:a16="http://schemas.microsoft.com/office/drawing/2014/main" id="{67BFFA2F-0702-B413-B56E-19EB5988741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19"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a:extLst>
              <a:ext uri="{FF2B5EF4-FFF2-40B4-BE49-F238E27FC236}">
                <a16:creationId xmlns:a16="http://schemas.microsoft.com/office/drawing/2014/main" id="{06876D5B-2D67-221F-BB3B-57A7DA79D5CE}"/>
              </a:ext>
            </a:extLst>
          </p:cNvPr>
          <p:cNvSpPr txBox="1">
            <a:spLocks/>
          </p:cNvSpPr>
          <p:nvPr/>
        </p:nvSpPr>
        <p:spPr bwMode="auto">
          <a:xfrm>
            <a:off x="457200" y="2690813"/>
            <a:ext cx="82296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Vergleich von Wien und New York</a:t>
            </a:r>
            <a:endParaRPr lang="de-AT" altLang="de-DE"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rafik 8">
            <a:extLst>
              <a:ext uri="{FF2B5EF4-FFF2-40B4-BE49-F238E27FC236}">
                <a16:creationId xmlns:a16="http://schemas.microsoft.com/office/drawing/2014/main" id="{CD75EDEB-1C56-12D9-CC07-0E7EE20A48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1484313"/>
            <a:ext cx="9109075"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tel 1">
            <a:extLst>
              <a:ext uri="{FF2B5EF4-FFF2-40B4-BE49-F238E27FC236}">
                <a16:creationId xmlns:a16="http://schemas.microsoft.com/office/drawing/2014/main" id="{668DF32E-85A4-D51A-56D4-9CF883513D65}"/>
              </a:ext>
            </a:extLst>
          </p:cNvPr>
          <p:cNvSpPr txBox="1">
            <a:spLocks/>
          </p:cNvSpPr>
          <p:nvPr/>
        </p:nvSpPr>
        <p:spPr bwMode="auto">
          <a:xfrm>
            <a:off x="457200" y="808038"/>
            <a:ext cx="82296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Aufbau von Wien</a:t>
            </a:r>
            <a:endParaRPr lang="de-AT" altLang="de-DE" sz="2400"/>
          </a:p>
        </p:txBody>
      </p:sp>
      <p:sp>
        <p:nvSpPr>
          <p:cNvPr id="6148" name="Titel 1">
            <a:extLst>
              <a:ext uri="{FF2B5EF4-FFF2-40B4-BE49-F238E27FC236}">
                <a16:creationId xmlns:a16="http://schemas.microsoft.com/office/drawing/2014/main" id="{4349C23E-DDCF-B08F-3D5F-7760E879F582}"/>
              </a:ext>
            </a:extLst>
          </p:cNvPr>
          <p:cNvSpPr txBox="1">
            <a:spLocks/>
          </p:cNvSpPr>
          <p:nvPr/>
        </p:nvSpPr>
        <p:spPr bwMode="auto">
          <a:xfrm>
            <a:off x="447675" y="3244850"/>
            <a:ext cx="82296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Aufbau von New York</a:t>
            </a:r>
            <a:endParaRPr lang="de-AT" altLang="de-DE" sz="2400"/>
          </a:p>
        </p:txBody>
      </p:sp>
      <p:pic>
        <p:nvPicPr>
          <p:cNvPr id="6149" name="Grafik 11">
            <a:extLst>
              <a:ext uri="{FF2B5EF4-FFF2-40B4-BE49-F238E27FC236}">
                <a16:creationId xmlns:a16="http://schemas.microsoft.com/office/drawing/2014/main" id="{E9ED6C90-2F9C-374A-8D13-7E9BB4EB64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176" r="1176"/>
          <a:stretch>
            <a:fillRect/>
          </a:stretch>
        </p:blipFill>
        <p:spPr bwMode="auto">
          <a:xfrm>
            <a:off x="107950" y="3813175"/>
            <a:ext cx="8928100"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Grafik 3">
            <a:extLst>
              <a:ext uri="{FF2B5EF4-FFF2-40B4-BE49-F238E27FC236}">
                <a16:creationId xmlns:a16="http://schemas.microsoft.com/office/drawing/2014/main" id="{41FC9713-3AC1-B582-6049-EB1A242162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 y="6205538"/>
            <a:ext cx="90043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Grafik 8">
            <a:extLst>
              <a:ext uri="{FF2B5EF4-FFF2-40B4-BE49-F238E27FC236}">
                <a16:creationId xmlns:a16="http://schemas.microsoft.com/office/drawing/2014/main" id="{CB4840CB-801F-836B-40EC-9841885D3B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1484313"/>
            <a:ext cx="9109075"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el 1">
            <a:extLst>
              <a:ext uri="{FF2B5EF4-FFF2-40B4-BE49-F238E27FC236}">
                <a16:creationId xmlns:a16="http://schemas.microsoft.com/office/drawing/2014/main" id="{01A42610-CB4E-FF8D-7CD6-F960ABD975F9}"/>
              </a:ext>
            </a:extLst>
          </p:cNvPr>
          <p:cNvSpPr txBox="1">
            <a:spLocks/>
          </p:cNvSpPr>
          <p:nvPr/>
        </p:nvSpPr>
        <p:spPr bwMode="auto">
          <a:xfrm>
            <a:off x="457200" y="808038"/>
            <a:ext cx="82296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a:t>Das kannst du vergleichen:</a:t>
            </a:r>
            <a:endParaRPr lang="de-AT" altLang="de-DE" sz="2400"/>
          </a:p>
        </p:txBody>
      </p:sp>
      <p:pic>
        <p:nvPicPr>
          <p:cNvPr id="7172" name="Grafik 11">
            <a:extLst>
              <a:ext uri="{FF2B5EF4-FFF2-40B4-BE49-F238E27FC236}">
                <a16:creationId xmlns:a16="http://schemas.microsoft.com/office/drawing/2014/main" id="{81721F01-8D8A-4DB8-DF55-2611AC8885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176" r="1176"/>
          <a:stretch>
            <a:fillRect/>
          </a:stretch>
        </p:blipFill>
        <p:spPr bwMode="auto">
          <a:xfrm>
            <a:off x="109538" y="3716338"/>
            <a:ext cx="898525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Grafik 3">
            <a:extLst>
              <a:ext uri="{FF2B5EF4-FFF2-40B4-BE49-F238E27FC236}">
                <a16:creationId xmlns:a16="http://schemas.microsoft.com/office/drawing/2014/main" id="{B6726D62-7818-B5DC-1156-5D553B5678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8" y="6140450"/>
            <a:ext cx="90043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el 1">
            <a:extLst>
              <a:ext uri="{FF2B5EF4-FFF2-40B4-BE49-F238E27FC236}">
                <a16:creationId xmlns:a16="http://schemas.microsoft.com/office/drawing/2014/main" id="{98DE0ADD-D65C-9846-CAAA-E3C564B9958C}"/>
              </a:ext>
            </a:extLst>
          </p:cNvPr>
          <p:cNvSpPr txBox="1">
            <a:spLocks/>
          </p:cNvSpPr>
          <p:nvPr/>
        </p:nvSpPr>
        <p:spPr bwMode="auto">
          <a:xfrm>
            <a:off x="-119063" y="4135438"/>
            <a:ext cx="470058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Ähnlichkeiten?</a:t>
            </a:r>
            <a:endParaRPr lang="de-AT" altLang="de-DE" sz="3000"/>
          </a:p>
        </p:txBody>
      </p:sp>
      <p:sp>
        <p:nvSpPr>
          <p:cNvPr id="7" name="Titel 1">
            <a:extLst>
              <a:ext uri="{FF2B5EF4-FFF2-40B4-BE49-F238E27FC236}">
                <a16:creationId xmlns:a16="http://schemas.microsoft.com/office/drawing/2014/main" id="{717BABB2-01E0-60C2-16D6-FBF6D4F73FFA}"/>
              </a:ext>
            </a:extLst>
          </p:cNvPr>
          <p:cNvSpPr txBox="1">
            <a:spLocks/>
          </p:cNvSpPr>
          <p:nvPr/>
        </p:nvSpPr>
        <p:spPr bwMode="auto">
          <a:xfrm>
            <a:off x="4806950" y="4135438"/>
            <a:ext cx="470058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Unterschiede?</a:t>
            </a:r>
            <a:endParaRPr lang="de-AT" altLang="de-DE" sz="3000"/>
          </a:p>
        </p:txBody>
      </p:sp>
      <p:sp>
        <p:nvSpPr>
          <p:cNvPr id="8" name="Titel 1">
            <a:extLst>
              <a:ext uri="{FF2B5EF4-FFF2-40B4-BE49-F238E27FC236}">
                <a16:creationId xmlns:a16="http://schemas.microsoft.com/office/drawing/2014/main" id="{84FCDF08-C1B4-D1CA-6FC8-56F9A2C63043}"/>
              </a:ext>
            </a:extLst>
          </p:cNvPr>
          <p:cNvSpPr txBox="1">
            <a:spLocks/>
          </p:cNvSpPr>
          <p:nvPr/>
        </p:nvSpPr>
        <p:spPr bwMode="auto">
          <a:xfrm>
            <a:off x="-107950" y="4135438"/>
            <a:ext cx="46990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Stadtzentrum?</a:t>
            </a:r>
            <a:endParaRPr lang="de-AT" altLang="de-DE" sz="3000"/>
          </a:p>
        </p:txBody>
      </p:sp>
      <p:sp>
        <p:nvSpPr>
          <p:cNvPr id="9" name="Titel 1">
            <a:extLst>
              <a:ext uri="{FF2B5EF4-FFF2-40B4-BE49-F238E27FC236}">
                <a16:creationId xmlns:a16="http://schemas.microsoft.com/office/drawing/2014/main" id="{3F67CF71-19C8-BFEB-AAC0-8C099B579AD1}"/>
              </a:ext>
            </a:extLst>
          </p:cNvPr>
          <p:cNvSpPr txBox="1">
            <a:spLocks/>
          </p:cNvSpPr>
          <p:nvPr/>
        </p:nvSpPr>
        <p:spPr bwMode="auto">
          <a:xfrm>
            <a:off x="4806950" y="4117975"/>
            <a:ext cx="4700588"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Hohe Häuser?</a:t>
            </a:r>
            <a:endParaRPr lang="de-AT" altLang="de-DE" sz="3000"/>
          </a:p>
        </p:txBody>
      </p:sp>
      <p:sp>
        <p:nvSpPr>
          <p:cNvPr id="10" name="Titel 1">
            <a:extLst>
              <a:ext uri="{FF2B5EF4-FFF2-40B4-BE49-F238E27FC236}">
                <a16:creationId xmlns:a16="http://schemas.microsoft.com/office/drawing/2014/main" id="{708D00AC-67DD-049C-0726-0C551412D38D}"/>
              </a:ext>
            </a:extLst>
          </p:cNvPr>
          <p:cNvSpPr txBox="1">
            <a:spLocks/>
          </p:cNvSpPr>
          <p:nvPr/>
        </p:nvSpPr>
        <p:spPr bwMode="auto">
          <a:xfrm>
            <a:off x="-133350" y="4154488"/>
            <a:ext cx="470058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Stadtrand?</a:t>
            </a:r>
            <a:endParaRPr lang="de-AT" altLang="de-DE" sz="3000"/>
          </a:p>
        </p:txBody>
      </p:sp>
      <p:sp>
        <p:nvSpPr>
          <p:cNvPr id="11" name="Titel 1">
            <a:extLst>
              <a:ext uri="{FF2B5EF4-FFF2-40B4-BE49-F238E27FC236}">
                <a16:creationId xmlns:a16="http://schemas.microsoft.com/office/drawing/2014/main" id="{E9523169-44B5-6296-52B5-6023E1526E6F}"/>
              </a:ext>
            </a:extLst>
          </p:cNvPr>
          <p:cNvSpPr txBox="1">
            <a:spLocks/>
          </p:cNvSpPr>
          <p:nvPr/>
        </p:nvSpPr>
        <p:spPr bwMode="auto">
          <a:xfrm>
            <a:off x="4751388" y="4117975"/>
            <a:ext cx="46990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de-DE" altLang="de-DE" sz="3000"/>
              <a:t>Villen, Gewerbeparks …?</a:t>
            </a:r>
            <a:endParaRPr lang="de-AT" altLang="de-DE" sz="3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xit" presetSubtype="0" fill="hold" grpId="1" nodeType="clickEffect">
                                  <p:stCondLst>
                                    <p:cond delay="0"/>
                                  </p:stCondLst>
                                  <p:childTnLst>
                                    <p:animEffect transition="out" filter="fade">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xit" presetSubtype="0" fill="hold" grpId="1" nodeType="clickEffect">
                                  <p:stCondLst>
                                    <p:cond delay="0"/>
                                  </p:stCondLst>
                                  <p:childTnLst>
                                    <p:animEffect transition="out" filter="fade">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xit" presetSubtype="0" fill="hold" grpId="1" nodeType="click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xit" presetSubtype="0" fill="hold" grpId="1" nodeType="clickEffect">
                                  <p:stCondLst>
                                    <p:cond delay="0"/>
                                  </p:stCondLst>
                                  <p:childTnLst>
                                    <p:animEffect transition="out" filter="fade">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xit" presetSubtype="0" fill="hold" grpId="1" nodeType="clickEffect">
                                  <p:stCondLst>
                                    <p:cond delay="0"/>
                                  </p:stCondLst>
                                  <p:childTnLst>
                                    <p:animEffect transition="out" filter="fade">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0" presetClass="exit" presetSubtype="0" fill="hold" grpId="1" nodeType="clickEffect">
                                  <p:stCondLst>
                                    <p:cond delay="0"/>
                                  </p:stCondLst>
                                  <p:childTnLst>
                                    <p:animEffect transition="out" filter="fade">
                                      <p:cBhvr>
                                        <p:cTn id="55" dur="500"/>
                                        <p:tgtEl>
                                          <p:spTgt spid="11"/>
                                        </p:tgtEl>
                                      </p:cBhvr>
                                    </p:animEffect>
                                    <p:set>
                                      <p:cBhvr>
                                        <p:cTn id="56"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P spid="7" grpId="1"/>
      <p:bldP spid="8" grpId="0"/>
      <p:bldP spid="8" grpId="1"/>
      <p:bldP spid="9" grpId="0"/>
      <p:bldP spid="9" grpId="1"/>
      <p:bldP spid="10" grpId="0"/>
      <p:bldP spid="10" grpId="1"/>
      <p:bldP spid="11" grpId="0"/>
      <p:bldP spid="1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a:extLst>
              <a:ext uri="{FF2B5EF4-FFF2-40B4-BE49-F238E27FC236}">
                <a16:creationId xmlns:a16="http://schemas.microsoft.com/office/drawing/2014/main" id="{37DBA680-7AA5-F640-EA7D-E842C1EED3EA}"/>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„Wien und New York vergleichen“ auf den Seiten 42 und 43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5" name="Rectangle 6">
            <a:extLst>
              <a:ext uri="{FF2B5EF4-FFF2-40B4-BE49-F238E27FC236}">
                <a16:creationId xmlns:a16="http://schemas.microsoft.com/office/drawing/2014/main" id="{837E241D-6783-576C-31B4-29C3E60F56AB}"/>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Illustration: Thomas Przygodda, Langenhagen</a:t>
            </a:r>
            <a:endParaRPr lang="de-DE" altLang="de-DE" sz="1200" dirty="0">
              <a:cs typeface="Arial" charset="0"/>
            </a:endParaRP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226</Words>
  <Application>Microsoft Office PowerPoint</Application>
  <PresentationFormat>Bildschirmpräsentation (4:3)</PresentationFormat>
  <Paragraphs>29</Paragraphs>
  <Slides>4</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199</cp:revision>
  <dcterms:created xsi:type="dcterms:W3CDTF">2013-10-08T07:58:50Z</dcterms:created>
  <dcterms:modified xsi:type="dcterms:W3CDTF">2022-06-07T07:31:14Z</dcterms:modified>
</cp:coreProperties>
</file>