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1007390" y="822888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Die Gesellschaft ändert sich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08540" y="5576543"/>
            <a:ext cx="2808312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Verbesserung der Lebensumstände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545244" y="5576543"/>
            <a:ext cx="2448272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Kinder als Altersvorsorge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Pfeil nach unten 23"/>
          <p:cNvSpPr>
            <a:spLocks noChangeArrowheads="1"/>
          </p:cNvSpPr>
          <p:nvPr/>
        </p:nvSpPr>
        <p:spPr bwMode="auto">
          <a:xfrm rot="16200000">
            <a:off x="3188835" y="5737944"/>
            <a:ext cx="287337" cy="631302"/>
          </a:xfrm>
          <a:prstGeom prst="downArrow">
            <a:avLst>
              <a:gd name="adj1" fmla="val 50000"/>
              <a:gd name="adj2" fmla="val 5009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25" name="Pfeil nach unten 24"/>
          <p:cNvSpPr>
            <a:spLocks noChangeArrowheads="1"/>
          </p:cNvSpPr>
          <p:nvPr/>
        </p:nvSpPr>
        <p:spPr bwMode="auto">
          <a:xfrm rot="5400000">
            <a:off x="6085924" y="5737944"/>
            <a:ext cx="287337" cy="631302"/>
          </a:xfrm>
          <a:prstGeom prst="downArrow">
            <a:avLst>
              <a:gd name="adj1" fmla="val 50000"/>
              <a:gd name="adj2" fmla="val 5009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26" name="Pfeil nach unten 25"/>
          <p:cNvSpPr>
            <a:spLocks noChangeArrowheads="1"/>
          </p:cNvSpPr>
          <p:nvPr/>
        </p:nvSpPr>
        <p:spPr bwMode="auto">
          <a:xfrm rot="10800000">
            <a:off x="2699790" y="3138276"/>
            <a:ext cx="4176465" cy="2998297"/>
          </a:xfrm>
          <a:prstGeom prst="downArrow">
            <a:avLst>
              <a:gd name="adj1" fmla="val 50000"/>
              <a:gd name="adj2" fmla="val 27010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3557127" y="4746891"/>
            <a:ext cx="2448272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weltweites Bevölkerungs-wachstum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174892" y="1646270"/>
            <a:ext cx="321274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Überbevölkerung?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736061" y="2559513"/>
            <a:ext cx="810392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Können die Grundbedürfnisse aller versorgt werden?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1269362" y="2107622"/>
            <a:ext cx="70238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Reichen die Ressourcen der Erde für alle aus?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4" grpId="0" animBg="1"/>
      <p:bldP spid="25" grpId="0" animBg="1"/>
      <p:bldP spid="26" grpId="0" animBg="1"/>
      <p:bldP spid="27" grpId="0"/>
      <p:bldP spid="28" grpId="0"/>
      <p:bldP spid="29" grpId="0"/>
      <p:bldP spid="30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Bildschirmpräsentation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52</cp:revision>
  <dcterms:created xsi:type="dcterms:W3CDTF">2011-07-14T19:54:09Z</dcterms:created>
  <dcterms:modified xsi:type="dcterms:W3CDTF">2019-05-09T08:58:01Z</dcterms:modified>
</cp:coreProperties>
</file>