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9" r:id="rId2"/>
    <p:sldId id="298"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20" autoAdjust="0"/>
    <p:restoredTop sz="94614" autoAdjust="0"/>
  </p:normalViewPr>
  <p:slideViewPr>
    <p:cSldViewPr>
      <p:cViewPr varScale="1">
        <p:scale>
          <a:sx n="106" d="100"/>
          <a:sy n="106" d="100"/>
        </p:scale>
        <p:origin x="1716" y="120"/>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302416B-57BB-56EC-C3FE-3E0A39951E5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5B81F3A2-6291-1826-B35E-EBC5EDF65CED}"/>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3A37B07C-FB1A-404C-84E8-74C6F1B16C22}" type="datetimeFigureOut">
              <a:rPr lang="de-AT"/>
              <a:pPr>
                <a:defRPr/>
              </a:pPr>
              <a:t>24.03.2026</a:t>
            </a:fld>
            <a:endParaRPr lang="de-AT"/>
          </a:p>
        </p:txBody>
      </p:sp>
      <p:sp>
        <p:nvSpPr>
          <p:cNvPr id="4" name="Fußzeilenplatzhalter 3">
            <a:extLst>
              <a:ext uri="{FF2B5EF4-FFF2-40B4-BE49-F238E27FC236}">
                <a16:creationId xmlns:a16="http://schemas.microsoft.com/office/drawing/2014/main" id="{C3ADDF28-878B-0B76-59BF-E54A8970179C}"/>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887C1A8-6704-18FF-24F7-44F7895CFBDF}"/>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32276F4E-BDC9-47E6-8580-3FDBA92F7F1F}"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85BBB1F-DC07-491E-EAF7-F54FB0DB876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90E1626-0880-D4FE-6ED6-139D0315D90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091B6A5C-6467-48CB-BC33-56C57BC889C0}" type="datetimeFigureOut">
              <a:rPr lang="de-AT"/>
              <a:pPr>
                <a:defRPr/>
              </a:pPr>
              <a:t>24.03.2026</a:t>
            </a:fld>
            <a:endParaRPr lang="de-AT"/>
          </a:p>
        </p:txBody>
      </p:sp>
      <p:sp>
        <p:nvSpPr>
          <p:cNvPr id="4" name="Folienbildplatzhalter 3">
            <a:extLst>
              <a:ext uri="{FF2B5EF4-FFF2-40B4-BE49-F238E27FC236}">
                <a16:creationId xmlns:a16="http://schemas.microsoft.com/office/drawing/2014/main" id="{E60C8B19-7663-61FE-E42A-4E9DE54E35EC}"/>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324FAFB8-079C-6945-9D05-113712E30FF1}"/>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4F1622A3-22D7-22BD-18A2-C772E89EB4D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D62A45ED-659D-5BF2-6248-11C9BEC52C2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22CC40C6-8894-4025-B921-45080374A722}"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37707605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3363834-9580-7EAA-0951-DB44C2D0A2D4}"/>
              </a:ext>
            </a:extLst>
          </p:cNvPr>
          <p:cNvSpPr>
            <a:spLocks noGrp="1"/>
          </p:cNvSpPr>
          <p:nvPr>
            <p:ph type="dt" sz="half" idx="10"/>
          </p:nvPr>
        </p:nvSpPr>
        <p:spPr/>
        <p:txBody>
          <a:bodyPr/>
          <a:lstStyle>
            <a:lvl1pPr>
              <a:defRPr/>
            </a:lvl1pPr>
          </a:lstStyle>
          <a:p>
            <a:pPr>
              <a:defRPr/>
            </a:pPr>
            <a:fld id="{B5046C60-7A93-4C9B-92A0-D2B4D8502D6F}" type="datetimeFigureOut">
              <a:rPr lang="de-AT"/>
              <a:pPr>
                <a:defRPr/>
              </a:pPr>
              <a:t>24.03.2026</a:t>
            </a:fld>
            <a:endParaRPr lang="de-AT"/>
          </a:p>
        </p:txBody>
      </p:sp>
      <p:sp>
        <p:nvSpPr>
          <p:cNvPr id="5" name="Fußzeilenplatzhalter 4">
            <a:extLst>
              <a:ext uri="{FF2B5EF4-FFF2-40B4-BE49-F238E27FC236}">
                <a16:creationId xmlns:a16="http://schemas.microsoft.com/office/drawing/2014/main" id="{22717971-B114-5904-5EE9-55FFD95C2632}"/>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6E366F2-88BD-82DC-39AA-8A915B9457D6}"/>
              </a:ext>
            </a:extLst>
          </p:cNvPr>
          <p:cNvSpPr>
            <a:spLocks noGrp="1"/>
          </p:cNvSpPr>
          <p:nvPr>
            <p:ph type="sldNum" sz="quarter" idx="12"/>
          </p:nvPr>
        </p:nvSpPr>
        <p:spPr/>
        <p:txBody>
          <a:bodyPr/>
          <a:lstStyle>
            <a:lvl1pPr>
              <a:defRPr/>
            </a:lvl1pPr>
          </a:lstStyle>
          <a:p>
            <a:pPr>
              <a:defRPr/>
            </a:pPr>
            <a:fld id="{48D69B75-FAC4-4259-941A-CBDA3846E2E2}" type="slidenum">
              <a:rPr lang="de-AT" altLang="de-DE"/>
              <a:pPr>
                <a:defRPr/>
              </a:pPr>
              <a:t>‹Nr.›</a:t>
            </a:fld>
            <a:endParaRPr lang="de-AT" altLang="de-DE"/>
          </a:p>
        </p:txBody>
      </p:sp>
    </p:spTree>
    <p:extLst>
      <p:ext uri="{BB962C8B-B14F-4D97-AF65-F5344CB8AC3E}">
        <p14:creationId xmlns:p14="http://schemas.microsoft.com/office/powerpoint/2010/main" val="1025383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1F78BE17-35A6-AEE5-9C43-10539054F053}"/>
              </a:ext>
            </a:extLst>
          </p:cNvPr>
          <p:cNvSpPr>
            <a:spLocks noGrp="1"/>
          </p:cNvSpPr>
          <p:nvPr>
            <p:ph type="dt" sz="half" idx="10"/>
          </p:nvPr>
        </p:nvSpPr>
        <p:spPr/>
        <p:txBody>
          <a:bodyPr/>
          <a:lstStyle>
            <a:lvl1pPr>
              <a:defRPr/>
            </a:lvl1pPr>
          </a:lstStyle>
          <a:p>
            <a:pPr>
              <a:defRPr/>
            </a:pPr>
            <a:fld id="{3C46B249-8787-4A40-AEEC-217FAAB5CD7D}" type="datetimeFigureOut">
              <a:rPr lang="de-AT"/>
              <a:pPr>
                <a:defRPr/>
              </a:pPr>
              <a:t>24.03.2026</a:t>
            </a:fld>
            <a:endParaRPr lang="de-AT"/>
          </a:p>
        </p:txBody>
      </p:sp>
      <p:sp>
        <p:nvSpPr>
          <p:cNvPr id="5" name="Fußzeilenplatzhalter 4">
            <a:extLst>
              <a:ext uri="{FF2B5EF4-FFF2-40B4-BE49-F238E27FC236}">
                <a16:creationId xmlns:a16="http://schemas.microsoft.com/office/drawing/2014/main" id="{45B74430-A204-5BCD-6D5D-87F195642EA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152566E-78C6-8198-2176-B70BF8A6BC92}"/>
              </a:ext>
            </a:extLst>
          </p:cNvPr>
          <p:cNvSpPr>
            <a:spLocks noGrp="1"/>
          </p:cNvSpPr>
          <p:nvPr>
            <p:ph type="sldNum" sz="quarter" idx="12"/>
          </p:nvPr>
        </p:nvSpPr>
        <p:spPr/>
        <p:txBody>
          <a:bodyPr/>
          <a:lstStyle>
            <a:lvl1pPr>
              <a:defRPr/>
            </a:lvl1pPr>
          </a:lstStyle>
          <a:p>
            <a:pPr>
              <a:defRPr/>
            </a:pPr>
            <a:fld id="{A938ECF4-D279-4851-B4D3-621B585B73C2}" type="slidenum">
              <a:rPr lang="de-AT" altLang="de-DE"/>
              <a:pPr>
                <a:defRPr/>
              </a:pPr>
              <a:t>‹Nr.›</a:t>
            </a:fld>
            <a:endParaRPr lang="de-AT" altLang="de-DE"/>
          </a:p>
        </p:txBody>
      </p:sp>
    </p:spTree>
    <p:extLst>
      <p:ext uri="{BB962C8B-B14F-4D97-AF65-F5344CB8AC3E}">
        <p14:creationId xmlns:p14="http://schemas.microsoft.com/office/powerpoint/2010/main" val="2471066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FFC631F0-09E6-0102-9680-1E76BAD91AF7}"/>
              </a:ext>
            </a:extLst>
          </p:cNvPr>
          <p:cNvSpPr>
            <a:spLocks noGrp="1"/>
          </p:cNvSpPr>
          <p:nvPr>
            <p:ph type="dt" sz="half" idx="10"/>
          </p:nvPr>
        </p:nvSpPr>
        <p:spPr/>
        <p:txBody>
          <a:bodyPr/>
          <a:lstStyle>
            <a:lvl1pPr>
              <a:defRPr/>
            </a:lvl1pPr>
          </a:lstStyle>
          <a:p>
            <a:pPr>
              <a:defRPr/>
            </a:pPr>
            <a:fld id="{EC3D0648-C1D9-4C63-8867-08033A250EC4}" type="datetimeFigureOut">
              <a:rPr lang="de-AT"/>
              <a:pPr>
                <a:defRPr/>
              </a:pPr>
              <a:t>24.03.2026</a:t>
            </a:fld>
            <a:endParaRPr lang="de-AT"/>
          </a:p>
        </p:txBody>
      </p:sp>
      <p:sp>
        <p:nvSpPr>
          <p:cNvPr id="5" name="Fußzeilenplatzhalter 4">
            <a:extLst>
              <a:ext uri="{FF2B5EF4-FFF2-40B4-BE49-F238E27FC236}">
                <a16:creationId xmlns:a16="http://schemas.microsoft.com/office/drawing/2014/main" id="{039724B1-8F18-14D6-DBF0-5A293F91517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39B0FF3-CCD0-3D3C-2D29-1808821F325F}"/>
              </a:ext>
            </a:extLst>
          </p:cNvPr>
          <p:cNvSpPr>
            <a:spLocks noGrp="1"/>
          </p:cNvSpPr>
          <p:nvPr>
            <p:ph type="sldNum" sz="quarter" idx="12"/>
          </p:nvPr>
        </p:nvSpPr>
        <p:spPr/>
        <p:txBody>
          <a:bodyPr/>
          <a:lstStyle>
            <a:lvl1pPr>
              <a:defRPr/>
            </a:lvl1pPr>
          </a:lstStyle>
          <a:p>
            <a:pPr>
              <a:defRPr/>
            </a:pPr>
            <a:fld id="{A9779B42-A553-43E0-9C89-D1BF920E1404}" type="slidenum">
              <a:rPr lang="de-AT" altLang="de-DE"/>
              <a:pPr>
                <a:defRPr/>
              </a:pPr>
              <a:t>‹Nr.›</a:t>
            </a:fld>
            <a:endParaRPr lang="de-AT" altLang="de-DE"/>
          </a:p>
        </p:txBody>
      </p:sp>
    </p:spTree>
    <p:extLst>
      <p:ext uri="{BB962C8B-B14F-4D97-AF65-F5344CB8AC3E}">
        <p14:creationId xmlns:p14="http://schemas.microsoft.com/office/powerpoint/2010/main" val="2635655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033591F5-0BCE-F3ED-D2C3-F0547E136C26}"/>
              </a:ext>
            </a:extLst>
          </p:cNvPr>
          <p:cNvSpPr>
            <a:spLocks noGrp="1"/>
          </p:cNvSpPr>
          <p:nvPr>
            <p:ph type="dt" sz="half" idx="10"/>
          </p:nvPr>
        </p:nvSpPr>
        <p:spPr/>
        <p:txBody>
          <a:bodyPr/>
          <a:lstStyle>
            <a:lvl1pPr>
              <a:defRPr/>
            </a:lvl1pPr>
          </a:lstStyle>
          <a:p>
            <a:pPr>
              <a:defRPr/>
            </a:pPr>
            <a:fld id="{1F06C03F-0C2F-4659-9FA8-AA166776FAE7}" type="datetimeFigureOut">
              <a:rPr lang="de-AT"/>
              <a:pPr>
                <a:defRPr/>
              </a:pPr>
              <a:t>24.03.2026</a:t>
            </a:fld>
            <a:endParaRPr lang="de-AT"/>
          </a:p>
        </p:txBody>
      </p:sp>
      <p:sp>
        <p:nvSpPr>
          <p:cNvPr id="5" name="Fußzeilenplatzhalter 4">
            <a:extLst>
              <a:ext uri="{FF2B5EF4-FFF2-40B4-BE49-F238E27FC236}">
                <a16:creationId xmlns:a16="http://schemas.microsoft.com/office/drawing/2014/main" id="{8F77620F-7DB1-A705-43AC-BE0A7FD2C2D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9767958-125D-18DA-F2DF-F30A375773A8}"/>
              </a:ext>
            </a:extLst>
          </p:cNvPr>
          <p:cNvSpPr>
            <a:spLocks noGrp="1"/>
          </p:cNvSpPr>
          <p:nvPr>
            <p:ph type="sldNum" sz="quarter" idx="12"/>
          </p:nvPr>
        </p:nvSpPr>
        <p:spPr/>
        <p:txBody>
          <a:bodyPr/>
          <a:lstStyle>
            <a:lvl1pPr>
              <a:defRPr/>
            </a:lvl1pPr>
          </a:lstStyle>
          <a:p>
            <a:pPr>
              <a:defRPr/>
            </a:pPr>
            <a:fld id="{70343BB2-2F6B-4829-A076-1415FB477537}" type="slidenum">
              <a:rPr lang="de-AT" altLang="de-DE"/>
              <a:pPr>
                <a:defRPr/>
              </a:pPr>
              <a:t>‹Nr.›</a:t>
            </a:fld>
            <a:endParaRPr lang="de-AT" altLang="de-DE"/>
          </a:p>
        </p:txBody>
      </p:sp>
    </p:spTree>
    <p:extLst>
      <p:ext uri="{BB962C8B-B14F-4D97-AF65-F5344CB8AC3E}">
        <p14:creationId xmlns:p14="http://schemas.microsoft.com/office/powerpoint/2010/main" val="1716801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E4377777-F19E-532E-AEE4-C1457A7A1826}"/>
              </a:ext>
            </a:extLst>
          </p:cNvPr>
          <p:cNvSpPr>
            <a:spLocks noGrp="1"/>
          </p:cNvSpPr>
          <p:nvPr>
            <p:ph type="dt" sz="half" idx="10"/>
          </p:nvPr>
        </p:nvSpPr>
        <p:spPr/>
        <p:txBody>
          <a:bodyPr/>
          <a:lstStyle>
            <a:lvl1pPr>
              <a:defRPr/>
            </a:lvl1pPr>
          </a:lstStyle>
          <a:p>
            <a:pPr>
              <a:defRPr/>
            </a:pPr>
            <a:fld id="{968385E2-6227-4EEC-9B42-EEA2BC857D50}" type="datetimeFigureOut">
              <a:rPr lang="de-AT"/>
              <a:pPr>
                <a:defRPr/>
              </a:pPr>
              <a:t>24.03.2026</a:t>
            </a:fld>
            <a:endParaRPr lang="de-AT"/>
          </a:p>
        </p:txBody>
      </p:sp>
      <p:sp>
        <p:nvSpPr>
          <p:cNvPr id="6" name="Fußzeilenplatzhalter 4">
            <a:extLst>
              <a:ext uri="{FF2B5EF4-FFF2-40B4-BE49-F238E27FC236}">
                <a16:creationId xmlns:a16="http://schemas.microsoft.com/office/drawing/2014/main" id="{577AB3B1-70F4-1815-612D-F51821403F6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8594EEF-363C-300F-E672-5FD81CF541F9}"/>
              </a:ext>
            </a:extLst>
          </p:cNvPr>
          <p:cNvSpPr>
            <a:spLocks noGrp="1"/>
          </p:cNvSpPr>
          <p:nvPr>
            <p:ph type="sldNum" sz="quarter" idx="12"/>
          </p:nvPr>
        </p:nvSpPr>
        <p:spPr/>
        <p:txBody>
          <a:bodyPr/>
          <a:lstStyle>
            <a:lvl1pPr>
              <a:defRPr/>
            </a:lvl1pPr>
          </a:lstStyle>
          <a:p>
            <a:pPr>
              <a:defRPr/>
            </a:pPr>
            <a:fld id="{3F0F33AE-C63B-4F4C-AC87-66D1E361A5BC}" type="slidenum">
              <a:rPr lang="de-AT" altLang="de-DE"/>
              <a:pPr>
                <a:defRPr/>
              </a:pPr>
              <a:t>‹Nr.›</a:t>
            </a:fld>
            <a:endParaRPr lang="de-AT" altLang="de-DE"/>
          </a:p>
        </p:txBody>
      </p:sp>
    </p:spTree>
    <p:extLst>
      <p:ext uri="{BB962C8B-B14F-4D97-AF65-F5344CB8AC3E}">
        <p14:creationId xmlns:p14="http://schemas.microsoft.com/office/powerpoint/2010/main" val="1269923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AB3C2816-7EC7-30B2-8758-852840406EA6}"/>
              </a:ext>
            </a:extLst>
          </p:cNvPr>
          <p:cNvSpPr>
            <a:spLocks noGrp="1"/>
          </p:cNvSpPr>
          <p:nvPr>
            <p:ph type="dt" sz="half" idx="10"/>
          </p:nvPr>
        </p:nvSpPr>
        <p:spPr/>
        <p:txBody>
          <a:bodyPr/>
          <a:lstStyle>
            <a:lvl1pPr>
              <a:defRPr/>
            </a:lvl1pPr>
          </a:lstStyle>
          <a:p>
            <a:pPr>
              <a:defRPr/>
            </a:pPr>
            <a:fld id="{74C80069-A16D-469A-9C1E-2D8CE602399D}" type="datetimeFigureOut">
              <a:rPr lang="de-AT"/>
              <a:pPr>
                <a:defRPr/>
              </a:pPr>
              <a:t>24.03.2026</a:t>
            </a:fld>
            <a:endParaRPr lang="de-AT"/>
          </a:p>
        </p:txBody>
      </p:sp>
      <p:sp>
        <p:nvSpPr>
          <p:cNvPr id="8" name="Fußzeilenplatzhalter 4">
            <a:extLst>
              <a:ext uri="{FF2B5EF4-FFF2-40B4-BE49-F238E27FC236}">
                <a16:creationId xmlns:a16="http://schemas.microsoft.com/office/drawing/2014/main" id="{06B96B7D-B4BB-1F1F-8639-721C4DB840D6}"/>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D60FD898-DDEB-3667-AE7D-A38AC0C8090C}"/>
              </a:ext>
            </a:extLst>
          </p:cNvPr>
          <p:cNvSpPr>
            <a:spLocks noGrp="1"/>
          </p:cNvSpPr>
          <p:nvPr>
            <p:ph type="sldNum" sz="quarter" idx="12"/>
          </p:nvPr>
        </p:nvSpPr>
        <p:spPr/>
        <p:txBody>
          <a:bodyPr/>
          <a:lstStyle>
            <a:lvl1pPr>
              <a:defRPr/>
            </a:lvl1pPr>
          </a:lstStyle>
          <a:p>
            <a:pPr>
              <a:defRPr/>
            </a:pPr>
            <a:fld id="{653A6F63-7BAB-4D37-A9A6-D74EAE42F842}" type="slidenum">
              <a:rPr lang="de-AT" altLang="de-DE"/>
              <a:pPr>
                <a:defRPr/>
              </a:pPr>
              <a:t>‹Nr.›</a:t>
            </a:fld>
            <a:endParaRPr lang="de-AT" altLang="de-DE"/>
          </a:p>
        </p:txBody>
      </p:sp>
    </p:spTree>
    <p:extLst>
      <p:ext uri="{BB962C8B-B14F-4D97-AF65-F5344CB8AC3E}">
        <p14:creationId xmlns:p14="http://schemas.microsoft.com/office/powerpoint/2010/main" val="1820807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5079871-0B39-B4C3-E0AE-649439D82660}"/>
              </a:ext>
            </a:extLst>
          </p:cNvPr>
          <p:cNvSpPr>
            <a:spLocks noGrp="1"/>
          </p:cNvSpPr>
          <p:nvPr>
            <p:ph type="dt" sz="half" idx="10"/>
          </p:nvPr>
        </p:nvSpPr>
        <p:spPr/>
        <p:txBody>
          <a:bodyPr/>
          <a:lstStyle>
            <a:lvl1pPr>
              <a:defRPr/>
            </a:lvl1pPr>
          </a:lstStyle>
          <a:p>
            <a:pPr>
              <a:defRPr/>
            </a:pPr>
            <a:fld id="{3D589C61-1D4C-4DE6-8F8E-317FDDC29E8D}" type="datetimeFigureOut">
              <a:rPr lang="de-AT"/>
              <a:pPr>
                <a:defRPr/>
              </a:pPr>
              <a:t>24.03.2026</a:t>
            </a:fld>
            <a:endParaRPr lang="de-AT"/>
          </a:p>
        </p:txBody>
      </p:sp>
      <p:sp>
        <p:nvSpPr>
          <p:cNvPr id="4" name="Fußzeilenplatzhalter 4">
            <a:extLst>
              <a:ext uri="{FF2B5EF4-FFF2-40B4-BE49-F238E27FC236}">
                <a16:creationId xmlns:a16="http://schemas.microsoft.com/office/drawing/2014/main" id="{E7E9D6CC-7CCE-D3C2-449F-6259C7860BC5}"/>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FCAF14CC-08A1-93BD-FF85-20E26F9A045B}"/>
              </a:ext>
            </a:extLst>
          </p:cNvPr>
          <p:cNvSpPr>
            <a:spLocks noGrp="1"/>
          </p:cNvSpPr>
          <p:nvPr>
            <p:ph type="sldNum" sz="quarter" idx="12"/>
          </p:nvPr>
        </p:nvSpPr>
        <p:spPr/>
        <p:txBody>
          <a:bodyPr/>
          <a:lstStyle>
            <a:lvl1pPr>
              <a:defRPr/>
            </a:lvl1pPr>
          </a:lstStyle>
          <a:p>
            <a:pPr>
              <a:defRPr/>
            </a:pPr>
            <a:fld id="{AF146F62-FEBC-4D0A-9369-8A9387172D99}" type="slidenum">
              <a:rPr lang="de-AT" altLang="de-DE"/>
              <a:pPr>
                <a:defRPr/>
              </a:pPr>
              <a:t>‹Nr.›</a:t>
            </a:fld>
            <a:endParaRPr lang="de-AT" altLang="de-DE"/>
          </a:p>
        </p:txBody>
      </p:sp>
    </p:spTree>
    <p:extLst>
      <p:ext uri="{BB962C8B-B14F-4D97-AF65-F5344CB8AC3E}">
        <p14:creationId xmlns:p14="http://schemas.microsoft.com/office/powerpoint/2010/main" val="3768667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5B4B0A75-AE92-2394-392F-ECBDADE51FF6}"/>
              </a:ext>
            </a:extLst>
          </p:cNvPr>
          <p:cNvSpPr>
            <a:spLocks noGrp="1"/>
          </p:cNvSpPr>
          <p:nvPr>
            <p:ph type="dt" sz="half" idx="10"/>
          </p:nvPr>
        </p:nvSpPr>
        <p:spPr/>
        <p:txBody>
          <a:bodyPr/>
          <a:lstStyle>
            <a:lvl1pPr>
              <a:defRPr/>
            </a:lvl1pPr>
          </a:lstStyle>
          <a:p>
            <a:pPr>
              <a:defRPr/>
            </a:pPr>
            <a:fld id="{6C71EDFC-E55F-4093-968C-BBC5CBA2A3F6}" type="datetimeFigureOut">
              <a:rPr lang="de-AT"/>
              <a:pPr>
                <a:defRPr/>
              </a:pPr>
              <a:t>24.03.2026</a:t>
            </a:fld>
            <a:endParaRPr lang="de-AT"/>
          </a:p>
        </p:txBody>
      </p:sp>
      <p:sp>
        <p:nvSpPr>
          <p:cNvPr id="3" name="Fußzeilenplatzhalter 4">
            <a:extLst>
              <a:ext uri="{FF2B5EF4-FFF2-40B4-BE49-F238E27FC236}">
                <a16:creationId xmlns:a16="http://schemas.microsoft.com/office/drawing/2014/main" id="{9CFF30AA-6CAB-DE69-449E-CAEB40369FE5}"/>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0C174D58-C88A-237B-98D7-9F68B00034BA}"/>
              </a:ext>
            </a:extLst>
          </p:cNvPr>
          <p:cNvSpPr>
            <a:spLocks noGrp="1"/>
          </p:cNvSpPr>
          <p:nvPr>
            <p:ph type="sldNum" sz="quarter" idx="12"/>
          </p:nvPr>
        </p:nvSpPr>
        <p:spPr/>
        <p:txBody>
          <a:bodyPr/>
          <a:lstStyle>
            <a:lvl1pPr>
              <a:defRPr/>
            </a:lvl1pPr>
          </a:lstStyle>
          <a:p>
            <a:pPr>
              <a:defRPr/>
            </a:pPr>
            <a:fld id="{49DD2FC9-3C51-493A-BBAC-910763DD3FFA}" type="slidenum">
              <a:rPr lang="de-AT" altLang="de-DE"/>
              <a:pPr>
                <a:defRPr/>
              </a:pPr>
              <a:t>‹Nr.›</a:t>
            </a:fld>
            <a:endParaRPr lang="de-AT" altLang="de-DE"/>
          </a:p>
        </p:txBody>
      </p:sp>
    </p:spTree>
    <p:extLst>
      <p:ext uri="{BB962C8B-B14F-4D97-AF65-F5344CB8AC3E}">
        <p14:creationId xmlns:p14="http://schemas.microsoft.com/office/powerpoint/2010/main" val="931992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CF03A0F6-C278-1FAD-96CD-B7C5BCB8E0DE}"/>
              </a:ext>
            </a:extLst>
          </p:cNvPr>
          <p:cNvSpPr>
            <a:spLocks noGrp="1"/>
          </p:cNvSpPr>
          <p:nvPr>
            <p:ph type="dt" sz="half" idx="10"/>
          </p:nvPr>
        </p:nvSpPr>
        <p:spPr/>
        <p:txBody>
          <a:bodyPr/>
          <a:lstStyle>
            <a:lvl1pPr>
              <a:defRPr/>
            </a:lvl1pPr>
          </a:lstStyle>
          <a:p>
            <a:pPr>
              <a:defRPr/>
            </a:pPr>
            <a:fld id="{28303468-0C37-48D1-9C12-F7E8785234BE}" type="datetimeFigureOut">
              <a:rPr lang="de-AT"/>
              <a:pPr>
                <a:defRPr/>
              </a:pPr>
              <a:t>24.03.2026</a:t>
            </a:fld>
            <a:endParaRPr lang="de-AT"/>
          </a:p>
        </p:txBody>
      </p:sp>
      <p:sp>
        <p:nvSpPr>
          <p:cNvPr id="6" name="Fußzeilenplatzhalter 4">
            <a:extLst>
              <a:ext uri="{FF2B5EF4-FFF2-40B4-BE49-F238E27FC236}">
                <a16:creationId xmlns:a16="http://schemas.microsoft.com/office/drawing/2014/main" id="{FDFFA6FE-C231-C2C1-4CF2-53CDE1E86141}"/>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9F432EE7-6B0F-50A4-2006-3BAD45E8123A}"/>
              </a:ext>
            </a:extLst>
          </p:cNvPr>
          <p:cNvSpPr>
            <a:spLocks noGrp="1"/>
          </p:cNvSpPr>
          <p:nvPr>
            <p:ph type="sldNum" sz="quarter" idx="12"/>
          </p:nvPr>
        </p:nvSpPr>
        <p:spPr/>
        <p:txBody>
          <a:bodyPr/>
          <a:lstStyle>
            <a:lvl1pPr>
              <a:defRPr/>
            </a:lvl1pPr>
          </a:lstStyle>
          <a:p>
            <a:pPr>
              <a:defRPr/>
            </a:pPr>
            <a:fld id="{CEB878E7-AE78-4317-B1B7-F0209D825BE3}" type="slidenum">
              <a:rPr lang="de-AT" altLang="de-DE"/>
              <a:pPr>
                <a:defRPr/>
              </a:pPr>
              <a:t>‹Nr.›</a:t>
            </a:fld>
            <a:endParaRPr lang="de-AT" altLang="de-DE"/>
          </a:p>
        </p:txBody>
      </p:sp>
    </p:spTree>
    <p:extLst>
      <p:ext uri="{BB962C8B-B14F-4D97-AF65-F5344CB8AC3E}">
        <p14:creationId xmlns:p14="http://schemas.microsoft.com/office/powerpoint/2010/main" val="1638944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E34D50E-4AC7-CACE-5A30-AC32B23723BE}"/>
              </a:ext>
            </a:extLst>
          </p:cNvPr>
          <p:cNvSpPr>
            <a:spLocks noGrp="1"/>
          </p:cNvSpPr>
          <p:nvPr>
            <p:ph type="dt" sz="half" idx="10"/>
          </p:nvPr>
        </p:nvSpPr>
        <p:spPr/>
        <p:txBody>
          <a:bodyPr/>
          <a:lstStyle>
            <a:lvl1pPr>
              <a:defRPr/>
            </a:lvl1pPr>
          </a:lstStyle>
          <a:p>
            <a:pPr>
              <a:defRPr/>
            </a:pPr>
            <a:fld id="{A2DC0898-61A7-4DA9-B555-1B8699108F23}" type="datetimeFigureOut">
              <a:rPr lang="de-AT"/>
              <a:pPr>
                <a:defRPr/>
              </a:pPr>
              <a:t>24.03.2026</a:t>
            </a:fld>
            <a:endParaRPr lang="de-AT"/>
          </a:p>
        </p:txBody>
      </p:sp>
      <p:sp>
        <p:nvSpPr>
          <p:cNvPr id="6" name="Fußzeilenplatzhalter 4">
            <a:extLst>
              <a:ext uri="{FF2B5EF4-FFF2-40B4-BE49-F238E27FC236}">
                <a16:creationId xmlns:a16="http://schemas.microsoft.com/office/drawing/2014/main" id="{8C77A42A-B1E4-D789-F34B-3242AE29A50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0EB39CAD-69FB-33CD-31C4-B599C3706875}"/>
              </a:ext>
            </a:extLst>
          </p:cNvPr>
          <p:cNvSpPr>
            <a:spLocks noGrp="1"/>
          </p:cNvSpPr>
          <p:nvPr>
            <p:ph type="sldNum" sz="quarter" idx="12"/>
          </p:nvPr>
        </p:nvSpPr>
        <p:spPr/>
        <p:txBody>
          <a:bodyPr/>
          <a:lstStyle>
            <a:lvl1pPr>
              <a:defRPr/>
            </a:lvl1pPr>
          </a:lstStyle>
          <a:p>
            <a:pPr>
              <a:defRPr/>
            </a:pPr>
            <a:fld id="{35EC8F8F-922F-44F3-AEA8-4E68EE11B44C}" type="slidenum">
              <a:rPr lang="de-AT" altLang="de-DE"/>
              <a:pPr>
                <a:defRPr/>
              </a:pPr>
              <a:t>‹Nr.›</a:t>
            </a:fld>
            <a:endParaRPr lang="de-AT" altLang="de-DE"/>
          </a:p>
        </p:txBody>
      </p:sp>
    </p:spTree>
    <p:extLst>
      <p:ext uri="{BB962C8B-B14F-4D97-AF65-F5344CB8AC3E}">
        <p14:creationId xmlns:p14="http://schemas.microsoft.com/office/powerpoint/2010/main" val="3517556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7D0D3436-0677-268C-2CBE-58C63C0FFBC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110C1545-58AB-5EC4-8B66-F51DAF6301CD}"/>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369AD2E4-0BCB-7D7C-D648-37148207ABFF}"/>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86CF9CC7-420D-1FDF-E1E9-AC8B85842D59}"/>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C7454E5-87C4-4AE8-8BFB-DAF3C90E2CDD}" type="datetimeFigureOut">
              <a:rPr lang="de-AT"/>
              <a:pPr>
                <a:defRPr/>
              </a:pPr>
              <a:t>24.03.2026</a:t>
            </a:fld>
            <a:endParaRPr lang="de-AT"/>
          </a:p>
        </p:txBody>
      </p:sp>
      <p:sp>
        <p:nvSpPr>
          <p:cNvPr id="5" name="Fußzeilenplatzhalter 4">
            <a:extLst>
              <a:ext uri="{FF2B5EF4-FFF2-40B4-BE49-F238E27FC236}">
                <a16:creationId xmlns:a16="http://schemas.microsoft.com/office/drawing/2014/main" id="{87DF1478-C5A5-E450-89D7-3E4D8A70D174}"/>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6755A042-37B2-0497-A264-71CCB9D527B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B21745BD-0F25-4510-9E41-62EC258A5AF8}" type="slidenum">
              <a:rPr lang="de-AT" altLang="de-DE"/>
              <a:pPr>
                <a:defRPr/>
              </a:pPr>
              <a:t>‹Nr.›</a:t>
            </a:fld>
            <a:endParaRPr lang="de-AT" altLang="de-DE"/>
          </a:p>
        </p:txBody>
      </p:sp>
      <p:pic>
        <p:nvPicPr>
          <p:cNvPr id="1032" name="Picture 19">
            <a:extLst>
              <a:ext uri="{FF2B5EF4-FFF2-40B4-BE49-F238E27FC236}">
                <a16:creationId xmlns:a16="http://schemas.microsoft.com/office/drawing/2014/main" id="{F28B28EB-86D5-C58F-E68D-B4FD400EB38C}"/>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D3413A85-E45F-4CB9-FADA-9E806F225EC4}"/>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5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1BA00CEB-12B6-3522-71F7-663C3914D447}"/>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DE60AFA9-62B7-F17D-63D9-7EDB50971095}"/>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2022</a:t>
            </a:r>
          </a:p>
        </p:txBody>
      </p:sp>
      <p:pic>
        <p:nvPicPr>
          <p:cNvPr id="1036" name="Picture 13" descr="I:\500-vs_hs\Aushilfen\___Carina\Unterwegs\uw1_schriftzug_weiss.gif">
            <a:extLst>
              <a:ext uri="{FF2B5EF4-FFF2-40B4-BE49-F238E27FC236}">
                <a16:creationId xmlns:a16="http://schemas.microsoft.com/office/drawing/2014/main" id="{B216B801-AB40-4A57-0F03-6E7261ED734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BECB4806-79A4-EFF1-774F-16278B5BBC59}"/>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51" r:id="rId1"/>
    <p:sldLayoutId id="2147484141" r:id="rId2"/>
    <p:sldLayoutId id="2147484142" r:id="rId3"/>
    <p:sldLayoutId id="2147484143" r:id="rId4"/>
    <p:sldLayoutId id="2147484144" r:id="rId5"/>
    <p:sldLayoutId id="2147484145" r:id="rId6"/>
    <p:sldLayoutId id="2147484146" r:id="rId7"/>
    <p:sldLayoutId id="2147484147" r:id="rId8"/>
    <p:sldLayoutId id="2147484148" r:id="rId9"/>
    <p:sldLayoutId id="2147484149" r:id="rId10"/>
    <p:sldLayoutId id="214748415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9A6F2C60-8982-B848-0E92-03ED8DCD687E}"/>
              </a:ext>
            </a:extLst>
          </p:cNvPr>
          <p:cNvSpPr>
            <a:spLocks noGrp="1"/>
          </p:cNvSpPr>
          <p:nvPr>
            <p:ph type="title"/>
          </p:nvPr>
        </p:nvSpPr>
        <p:spPr>
          <a:xfrm>
            <a:off x="306388" y="836613"/>
            <a:ext cx="8229600" cy="677862"/>
          </a:xfrm>
        </p:spPr>
        <p:txBody>
          <a:bodyPr/>
          <a:lstStyle/>
          <a:p>
            <a:r>
              <a:rPr lang="de-AT" altLang="de-DE"/>
              <a:t>Migrationsströme weltweit</a:t>
            </a:r>
          </a:p>
        </p:txBody>
      </p:sp>
      <p:pic>
        <p:nvPicPr>
          <p:cNvPr id="3" name="Grafik 2">
            <a:extLst>
              <a:ext uri="{FF2B5EF4-FFF2-40B4-BE49-F238E27FC236}">
                <a16:creationId xmlns:a16="http://schemas.microsoft.com/office/drawing/2014/main" id="{A725D319-AA99-0750-D380-19B3E28AC3F4}"/>
              </a:ext>
            </a:extLst>
          </p:cNvPr>
          <p:cNvPicPr>
            <a:picLocks noChangeAspect="1"/>
          </p:cNvPicPr>
          <p:nvPr/>
        </p:nvPicPr>
        <p:blipFill>
          <a:blip r:embed="rId2"/>
          <a:stretch>
            <a:fillRect/>
          </a:stretch>
        </p:blipFill>
        <p:spPr>
          <a:xfrm>
            <a:off x="984126" y="1514475"/>
            <a:ext cx="7175748" cy="503688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DA6517F2-1781-E274-8F4E-5B3A7265FE59}"/>
              </a:ext>
            </a:extLst>
          </p:cNvPr>
          <p:cNvSpPr>
            <a:spLocks noGrp="1"/>
          </p:cNvSpPr>
          <p:nvPr>
            <p:ph type="title"/>
          </p:nvPr>
        </p:nvSpPr>
        <p:spPr>
          <a:xfrm>
            <a:off x="941388" y="692696"/>
            <a:ext cx="7745412" cy="676275"/>
          </a:xfrm>
        </p:spPr>
        <p:txBody>
          <a:bodyPr/>
          <a:lstStyle/>
          <a:p>
            <a:pPr algn="l"/>
            <a:r>
              <a:rPr lang="de-AT" altLang="de-DE" dirty="0"/>
              <a:t>Darum wandern Menschen aus:</a:t>
            </a:r>
          </a:p>
        </p:txBody>
      </p:sp>
      <p:sp>
        <p:nvSpPr>
          <p:cNvPr id="3" name="Textfeld 2">
            <a:extLst>
              <a:ext uri="{FF2B5EF4-FFF2-40B4-BE49-F238E27FC236}">
                <a16:creationId xmlns:a16="http://schemas.microsoft.com/office/drawing/2014/main" id="{2EB5314A-5596-E319-DF7C-2C3E32B87C9B}"/>
              </a:ext>
            </a:extLst>
          </p:cNvPr>
          <p:cNvSpPr txBox="1">
            <a:spLocks noChangeArrowheads="1"/>
          </p:cNvSpPr>
          <p:nvPr/>
        </p:nvSpPr>
        <p:spPr bwMode="auto">
          <a:xfrm>
            <a:off x="941388" y="1459037"/>
            <a:ext cx="72310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indent="-285750" eaLnBrk="1" hangingPunct="1">
              <a:spcBef>
                <a:spcPct val="0"/>
              </a:spcBef>
            </a:pPr>
            <a:r>
              <a:rPr lang="de-AT" altLang="de-DE" sz="1800" b="0" dirty="0">
                <a:solidFill>
                  <a:schemeClr val="tx1"/>
                </a:solidFill>
                <a:latin typeface="Calibri" panose="020F0502020204030204" pitchFamily="34" charset="0"/>
              </a:rPr>
              <a:t>für ein Studium, eine Partnerschaft, einen Job …</a:t>
            </a:r>
          </a:p>
        </p:txBody>
      </p:sp>
      <p:sp>
        <p:nvSpPr>
          <p:cNvPr id="4" name="Textfeld 3">
            <a:extLst>
              <a:ext uri="{FF2B5EF4-FFF2-40B4-BE49-F238E27FC236}">
                <a16:creationId xmlns:a16="http://schemas.microsoft.com/office/drawing/2014/main" id="{E43E3950-409C-F0E7-6F30-A90B9F9696F8}"/>
              </a:ext>
            </a:extLst>
          </p:cNvPr>
          <p:cNvSpPr txBox="1">
            <a:spLocks noChangeArrowheads="1"/>
          </p:cNvSpPr>
          <p:nvPr/>
        </p:nvSpPr>
        <p:spPr bwMode="auto">
          <a:xfrm>
            <a:off x="941388" y="1891085"/>
            <a:ext cx="43195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indent="-285750" eaLnBrk="1" hangingPunct="1">
              <a:spcBef>
                <a:spcPct val="0"/>
              </a:spcBef>
            </a:pPr>
            <a:r>
              <a:rPr lang="de-AT" altLang="de-DE" sz="1800" b="0" dirty="0">
                <a:solidFill>
                  <a:schemeClr val="tx1"/>
                </a:solidFill>
                <a:latin typeface="Calibri" panose="020F0502020204030204" pitchFamily="34" charset="0"/>
              </a:rPr>
              <a:t>Flucht vor Krieg</a:t>
            </a:r>
          </a:p>
        </p:txBody>
      </p:sp>
      <p:sp>
        <p:nvSpPr>
          <p:cNvPr id="5" name="Textfeld 4">
            <a:extLst>
              <a:ext uri="{FF2B5EF4-FFF2-40B4-BE49-F238E27FC236}">
                <a16:creationId xmlns:a16="http://schemas.microsoft.com/office/drawing/2014/main" id="{78834A51-74A9-97BE-AED9-DB02625C4E9B}"/>
              </a:ext>
            </a:extLst>
          </p:cNvPr>
          <p:cNvSpPr txBox="1">
            <a:spLocks noChangeArrowheads="1"/>
          </p:cNvSpPr>
          <p:nvPr/>
        </p:nvSpPr>
        <p:spPr bwMode="auto">
          <a:xfrm>
            <a:off x="977392" y="3691285"/>
            <a:ext cx="406266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indent="-285750" eaLnBrk="1" hangingPunct="1">
              <a:spcBef>
                <a:spcPct val="0"/>
              </a:spcBef>
            </a:pPr>
            <a:r>
              <a:rPr lang="de-AT" altLang="de-DE" sz="1800" b="0" dirty="0">
                <a:solidFill>
                  <a:schemeClr val="tx1"/>
                </a:solidFill>
                <a:latin typeface="Calibri" panose="020F0502020204030204" pitchFamily="34" charset="0"/>
              </a:rPr>
              <a:t>in der Hoffnung auf bessere Lebensbedingungen:</a:t>
            </a:r>
            <a:br>
              <a:rPr lang="de-AT" altLang="de-DE" sz="1800" b="0" dirty="0">
                <a:solidFill>
                  <a:schemeClr val="tx1"/>
                </a:solidFill>
                <a:latin typeface="Calibri" panose="020F0502020204030204" pitchFamily="34" charset="0"/>
              </a:rPr>
            </a:br>
            <a:r>
              <a:rPr lang="de-AT" altLang="de-DE" sz="1800" b="0" dirty="0">
                <a:solidFill>
                  <a:schemeClr val="tx1"/>
                </a:solidFill>
                <a:latin typeface="Calibri" panose="020F0502020204030204" pitchFamily="34" charset="0"/>
              </a:rPr>
              <a:t>eine bessere wirtschaftlichen Lage, Arbeit, Wohnung, Schule …</a:t>
            </a:r>
          </a:p>
        </p:txBody>
      </p:sp>
      <p:sp>
        <p:nvSpPr>
          <p:cNvPr id="6" name="Textfeld 5">
            <a:extLst>
              <a:ext uri="{FF2B5EF4-FFF2-40B4-BE49-F238E27FC236}">
                <a16:creationId xmlns:a16="http://schemas.microsoft.com/office/drawing/2014/main" id="{0925BF67-7D82-D81D-498E-8CB632878F8D}"/>
              </a:ext>
            </a:extLst>
          </p:cNvPr>
          <p:cNvSpPr txBox="1">
            <a:spLocks noChangeArrowheads="1"/>
          </p:cNvSpPr>
          <p:nvPr/>
        </p:nvSpPr>
        <p:spPr bwMode="auto">
          <a:xfrm>
            <a:off x="941388" y="2323133"/>
            <a:ext cx="43195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indent="-285750" eaLnBrk="1" hangingPunct="1">
              <a:spcBef>
                <a:spcPct val="0"/>
              </a:spcBef>
            </a:pPr>
            <a:r>
              <a:rPr lang="de-AT" altLang="de-DE" sz="1800" b="0" dirty="0">
                <a:solidFill>
                  <a:schemeClr val="tx1"/>
                </a:solidFill>
                <a:latin typeface="Calibri" panose="020F0502020204030204" pitchFamily="34" charset="0"/>
              </a:rPr>
              <a:t>Flucht vor Verfolgung</a:t>
            </a:r>
          </a:p>
        </p:txBody>
      </p:sp>
      <p:sp>
        <p:nvSpPr>
          <p:cNvPr id="7" name="Textfeld 6">
            <a:extLst>
              <a:ext uri="{FF2B5EF4-FFF2-40B4-BE49-F238E27FC236}">
                <a16:creationId xmlns:a16="http://schemas.microsoft.com/office/drawing/2014/main" id="{BB267C7E-B7BF-5A37-B0FA-C915616B5319}"/>
              </a:ext>
            </a:extLst>
          </p:cNvPr>
          <p:cNvSpPr txBox="1">
            <a:spLocks noChangeArrowheads="1"/>
          </p:cNvSpPr>
          <p:nvPr/>
        </p:nvSpPr>
        <p:spPr bwMode="auto">
          <a:xfrm>
            <a:off x="941388" y="2755181"/>
            <a:ext cx="413466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indent="-285750" eaLnBrk="1" hangingPunct="1">
              <a:spcBef>
                <a:spcPct val="0"/>
              </a:spcBef>
            </a:pPr>
            <a:r>
              <a:rPr lang="de-AT" altLang="de-DE" sz="1800" b="0" dirty="0">
                <a:solidFill>
                  <a:schemeClr val="tx1"/>
                </a:solidFill>
                <a:latin typeface="Calibri" panose="020F0502020204030204" pitchFamily="34" charset="0"/>
              </a:rPr>
              <a:t>Flucht nach Naturereignissen wie Hochwasser, Erdbeben, Vulkanausbrüchen …</a:t>
            </a:r>
          </a:p>
        </p:txBody>
      </p:sp>
      <p:pic>
        <p:nvPicPr>
          <p:cNvPr id="8" name="Grafik 7">
            <a:extLst>
              <a:ext uri="{FF2B5EF4-FFF2-40B4-BE49-F238E27FC236}">
                <a16:creationId xmlns:a16="http://schemas.microsoft.com/office/drawing/2014/main" id="{67D9EB46-2162-0CDE-4294-5AA0BAB11CE1}"/>
              </a:ext>
            </a:extLst>
          </p:cNvPr>
          <p:cNvPicPr>
            <a:picLocks noChangeAspect="1"/>
          </p:cNvPicPr>
          <p:nvPr/>
        </p:nvPicPr>
        <p:blipFill>
          <a:blip r:embed="rId2"/>
          <a:stretch>
            <a:fillRect/>
          </a:stretch>
        </p:blipFill>
        <p:spPr>
          <a:xfrm>
            <a:off x="5220072" y="2597981"/>
            <a:ext cx="3332410" cy="2205191"/>
          </a:xfrm>
          <a:prstGeom prst="rect">
            <a:avLst/>
          </a:prstGeom>
        </p:spPr>
      </p:pic>
      <p:sp>
        <p:nvSpPr>
          <p:cNvPr id="2" name="Textfeld 1">
            <a:extLst>
              <a:ext uri="{FF2B5EF4-FFF2-40B4-BE49-F238E27FC236}">
                <a16:creationId xmlns:a16="http://schemas.microsoft.com/office/drawing/2014/main" id="{AA9E2FFE-1F78-C66F-810C-054CC34DD64F}"/>
              </a:ext>
            </a:extLst>
          </p:cNvPr>
          <p:cNvSpPr txBox="1">
            <a:spLocks noChangeArrowheads="1"/>
          </p:cNvSpPr>
          <p:nvPr/>
        </p:nvSpPr>
        <p:spPr bwMode="auto">
          <a:xfrm>
            <a:off x="941388" y="5229200"/>
            <a:ext cx="761109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None/>
            </a:pPr>
            <a:r>
              <a:rPr lang="de-AT" altLang="de-DE" sz="1800" b="0" dirty="0">
                <a:solidFill>
                  <a:schemeClr val="tx1"/>
                </a:solidFill>
                <a:latin typeface="Calibri" panose="020F0502020204030204" pitchFamily="34" charset="0"/>
              </a:rPr>
              <a:t>Recherchiere im Internet ein aktuelles Ereignis, warum Menschen aus ihrem Heimatstaat flüchten müssen. Fasse deine Suchergebnisse in einem Kurzreferat zusammen. Arbeite nach der Methode </a:t>
            </a:r>
            <a:r>
              <a:rPr lang="de-AT" altLang="de-DE" sz="1800" b="0" i="1" dirty="0">
                <a:solidFill>
                  <a:schemeClr val="tx1"/>
                </a:solidFill>
                <a:latin typeface="Calibri" panose="020F0502020204030204" pitchFamily="34" charset="0"/>
              </a:rPr>
              <a:t>Kurzreferate vortragen </a:t>
            </a:r>
            <a:r>
              <a:rPr lang="de-AT" altLang="de-DE" sz="1800" b="0" dirty="0">
                <a:solidFill>
                  <a:schemeClr val="tx1"/>
                </a:solidFill>
                <a:latin typeface="Calibri" panose="020F0502020204030204" pitchFamily="34" charset="0"/>
              </a:rPr>
              <a:t>im Schulbuch auf Seite 90.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left)">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09D7D933-C160-7061-86ED-8896677743E6}"/>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 </a:t>
            </a:r>
            <a:r>
              <a:rPr lang="de-DE" altLang="de-DE" sz="1200" kern="0" dirty="0" err="1"/>
              <a:t>BalkansCat</a:t>
            </a:r>
            <a:r>
              <a:rPr lang="de-DE" altLang="de-DE" sz="1200" kern="0" dirty="0"/>
              <a:t> / </a:t>
            </a:r>
            <a:r>
              <a:rPr lang="de-DE" altLang="de-DE" sz="1200" kern="0" dirty="0" err="1"/>
              <a:t>Thinkstock</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Kartographie: Kompass Freytag &amp; Berndt GmbH, Wien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0EC37AEF-CCB2-88EA-93F4-9F0187EF20BD}"/>
              </a:ext>
            </a:extLst>
          </p:cNvPr>
          <p:cNvSpPr>
            <a:spLocks noChangeArrowheads="1"/>
          </p:cNvSpPr>
          <p:nvPr/>
        </p:nvSpPr>
        <p:spPr bwMode="auto">
          <a:xfrm>
            <a:off x="468313" y="836713"/>
            <a:ext cx="3744912" cy="4897338"/>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„Globale Wanderungen –  Wer? Wohin? Wieso?“ auf den Seiten 74 und 75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271</Words>
  <Application>Microsoft Office PowerPoint</Application>
  <PresentationFormat>Bildschirmpräsentation (4:3)</PresentationFormat>
  <Paragraphs>28</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Migrationsströme weltweit</vt:lpstr>
      <vt:lpstr>Darum wandern Menschen aus: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228</cp:revision>
  <dcterms:created xsi:type="dcterms:W3CDTF">2013-10-08T07:58:50Z</dcterms:created>
  <dcterms:modified xsi:type="dcterms:W3CDTF">2026-03-24T15:20:46Z</dcterms:modified>
</cp:coreProperties>
</file>