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95050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Wie bin ich versichert?</a:t>
            </a:r>
          </a:p>
        </p:txBody>
      </p:sp>
      <p:sp>
        <p:nvSpPr>
          <p:cNvPr id="18" name="Text Box 10">
            <a:extLst>
              <a:ext uri="{FF2B5EF4-FFF2-40B4-BE49-F238E27FC236}">
                <a16:creationId xmlns:a16="http://schemas.microsoft.com/office/drawing/2014/main" id="{C57BF794-1D02-42A4-ADF7-3B3EB1F01529}"/>
              </a:ext>
            </a:extLst>
          </p:cNvPr>
          <p:cNvSpPr txBox="1">
            <a:spLocks noChangeArrowheads="1"/>
          </p:cNvSpPr>
          <p:nvPr/>
        </p:nvSpPr>
        <p:spPr bwMode="auto">
          <a:xfrm>
            <a:off x="395533" y="1979591"/>
            <a:ext cx="3744913" cy="523220"/>
          </a:xfrm>
          <a:prstGeom prst="rect">
            <a:avLst/>
          </a:prstGeom>
          <a:no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Pflichtversicherungen</a:t>
            </a:r>
          </a:p>
        </p:txBody>
      </p:sp>
      <p:sp>
        <p:nvSpPr>
          <p:cNvPr id="21" name="Pfeil nach unten 3">
            <a:extLst>
              <a:ext uri="{FF2B5EF4-FFF2-40B4-BE49-F238E27FC236}">
                <a16:creationId xmlns:a16="http://schemas.microsoft.com/office/drawing/2014/main" id="{5B66B7D8-5845-4A00-AF9E-22CABE404EDB}"/>
              </a:ext>
            </a:extLst>
          </p:cNvPr>
          <p:cNvSpPr>
            <a:spLocks noChangeArrowheads="1"/>
          </p:cNvSpPr>
          <p:nvPr/>
        </p:nvSpPr>
        <p:spPr bwMode="auto">
          <a:xfrm>
            <a:off x="6755515" y="2545268"/>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9C79E3C6-ABEB-4DE2-A720-309A24741AE1}"/>
              </a:ext>
            </a:extLst>
          </p:cNvPr>
          <p:cNvSpPr txBox="1">
            <a:spLocks noChangeArrowheads="1"/>
          </p:cNvSpPr>
          <p:nvPr/>
        </p:nvSpPr>
        <p:spPr bwMode="auto">
          <a:xfrm>
            <a:off x="4854824" y="1993196"/>
            <a:ext cx="4088721" cy="523220"/>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freiwillige Versicherungen</a:t>
            </a:r>
          </a:p>
        </p:txBody>
      </p:sp>
      <p:sp>
        <p:nvSpPr>
          <p:cNvPr id="27" name="Text Box 10">
            <a:extLst>
              <a:ext uri="{FF2B5EF4-FFF2-40B4-BE49-F238E27FC236}">
                <a16:creationId xmlns:a16="http://schemas.microsoft.com/office/drawing/2014/main" id="{9A8B1580-964C-4B24-AFD8-A32E7C688847}"/>
              </a:ext>
            </a:extLst>
          </p:cNvPr>
          <p:cNvSpPr txBox="1">
            <a:spLocks noChangeArrowheads="1"/>
          </p:cNvSpPr>
          <p:nvPr/>
        </p:nvSpPr>
        <p:spPr bwMode="auto">
          <a:xfrm>
            <a:off x="727711" y="3393298"/>
            <a:ext cx="30805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Unfallversicherung</a:t>
            </a:r>
          </a:p>
        </p:txBody>
      </p:sp>
      <p:sp>
        <p:nvSpPr>
          <p:cNvPr id="29" name="Pfeil nach unten 8">
            <a:extLst>
              <a:ext uri="{FF2B5EF4-FFF2-40B4-BE49-F238E27FC236}">
                <a16:creationId xmlns:a16="http://schemas.microsoft.com/office/drawing/2014/main" id="{2A673EB2-FEFB-4C31-B20B-E3E173C075A9}"/>
              </a:ext>
            </a:extLst>
          </p:cNvPr>
          <p:cNvSpPr>
            <a:spLocks noChangeArrowheads="1"/>
          </p:cNvSpPr>
          <p:nvPr/>
        </p:nvSpPr>
        <p:spPr bwMode="auto">
          <a:xfrm>
            <a:off x="2124320" y="2545268"/>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0" name="Text Box 10">
            <a:extLst>
              <a:ext uri="{FF2B5EF4-FFF2-40B4-BE49-F238E27FC236}">
                <a16:creationId xmlns:a16="http://schemas.microsoft.com/office/drawing/2014/main" id="{AE581DE5-95C9-4517-B2A2-420074C75783}"/>
              </a:ext>
            </a:extLst>
          </p:cNvPr>
          <p:cNvSpPr txBox="1">
            <a:spLocks noChangeArrowheads="1"/>
          </p:cNvSpPr>
          <p:nvPr/>
        </p:nvSpPr>
        <p:spPr bwMode="auto">
          <a:xfrm>
            <a:off x="727715" y="3019525"/>
            <a:ext cx="30805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Krankenversicherung</a:t>
            </a:r>
          </a:p>
        </p:txBody>
      </p:sp>
      <p:sp>
        <p:nvSpPr>
          <p:cNvPr id="36" name="Text Box 10">
            <a:extLst>
              <a:ext uri="{FF2B5EF4-FFF2-40B4-BE49-F238E27FC236}">
                <a16:creationId xmlns:a16="http://schemas.microsoft.com/office/drawing/2014/main" id="{EF503A62-208E-4510-A488-F309170EF504}"/>
              </a:ext>
            </a:extLst>
          </p:cNvPr>
          <p:cNvSpPr txBox="1">
            <a:spLocks noChangeArrowheads="1"/>
          </p:cNvSpPr>
          <p:nvPr/>
        </p:nvSpPr>
        <p:spPr bwMode="auto">
          <a:xfrm>
            <a:off x="652125" y="3767071"/>
            <a:ext cx="3231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Pensionsversicherung</a:t>
            </a:r>
          </a:p>
        </p:txBody>
      </p:sp>
      <p:sp>
        <p:nvSpPr>
          <p:cNvPr id="37" name="Text Box 10">
            <a:extLst>
              <a:ext uri="{FF2B5EF4-FFF2-40B4-BE49-F238E27FC236}">
                <a16:creationId xmlns:a16="http://schemas.microsoft.com/office/drawing/2014/main" id="{6AD2A18D-E485-492D-ADC6-B67EB08B578C}"/>
              </a:ext>
            </a:extLst>
          </p:cNvPr>
          <p:cNvSpPr txBox="1">
            <a:spLocks noChangeArrowheads="1"/>
          </p:cNvSpPr>
          <p:nvPr/>
        </p:nvSpPr>
        <p:spPr bwMode="auto">
          <a:xfrm>
            <a:off x="5358907" y="3393297"/>
            <a:ext cx="30805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Lebensversicherung</a:t>
            </a:r>
          </a:p>
        </p:txBody>
      </p:sp>
      <p:sp>
        <p:nvSpPr>
          <p:cNvPr id="38" name="Text Box 10">
            <a:extLst>
              <a:ext uri="{FF2B5EF4-FFF2-40B4-BE49-F238E27FC236}">
                <a16:creationId xmlns:a16="http://schemas.microsoft.com/office/drawing/2014/main" id="{E002B781-BCF9-4244-9E06-7FE3CE9BD88E}"/>
              </a:ext>
            </a:extLst>
          </p:cNvPr>
          <p:cNvSpPr txBox="1">
            <a:spLocks noChangeArrowheads="1"/>
          </p:cNvSpPr>
          <p:nvPr/>
        </p:nvSpPr>
        <p:spPr bwMode="auto">
          <a:xfrm>
            <a:off x="5358907" y="3019525"/>
            <a:ext cx="30805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Haushaltsversicherung</a:t>
            </a:r>
          </a:p>
        </p:txBody>
      </p:sp>
      <p:sp>
        <p:nvSpPr>
          <p:cNvPr id="39" name="Text Box 10">
            <a:extLst>
              <a:ext uri="{FF2B5EF4-FFF2-40B4-BE49-F238E27FC236}">
                <a16:creationId xmlns:a16="http://schemas.microsoft.com/office/drawing/2014/main" id="{24DF7522-E2E9-4CB8-9202-A1DAEAF0F43F}"/>
              </a:ext>
            </a:extLst>
          </p:cNvPr>
          <p:cNvSpPr txBox="1">
            <a:spLocks noChangeArrowheads="1"/>
          </p:cNvSpPr>
          <p:nvPr/>
        </p:nvSpPr>
        <p:spPr bwMode="auto">
          <a:xfrm>
            <a:off x="4854824" y="3767071"/>
            <a:ext cx="417376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Berufsunfähigkeitsversicherung</a:t>
            </a:r>
          </a:p>
          <a:p>
            <a:pPr algn="ctr" eaLnBrk="1" hangingPunct="1"/>
            <a:r>
              <a:rPr lang="de-DE" altLang="de-DE" sz="2400" dirty="0">
                <a:solidFill>
                  <a:srgbClr val="333333"/>
                </a:solidFill>
                <a:latin typeface="Calibri" panose="020F0502020204030204" pitchFamily="34" charset="0"/>
              </a:rPr>
              <a:t>…</a:t>
            </a:r>
          </a:p>
        </p:txBody>
      </p:sp>
      <p:sp>
        <p:nvSpPr>
          <p:cNvPr id="13" name="Text Box 10">
            <a:extLst>
              <a:ext uri="{FF2B5EF4-FFF2-40B4-BE49-F238E27FC236}">
                <a16:creationId xmlns:a16="http://schemas.microsoft.com/office/drawing/2014/main" id="{81C5151C-780D-4EA5-B984-439B3B3679A6}"/>
              </a:ext>
            </a:extLst>
          </p:cNvPr>
          <p:cNvSpPr txBox="1">
            <a:spLocks noChangeArrowheads="1"/>
          </p:cNvSpPr>
          <p:nvPr/>
        </p:nvSpPr>
        <p:spPr bwMode="auto">
          <a:xfrm>
            <a:off x="506027" y="4127714"/>
            <a:ext cx="355994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Arbeitslosenversicherung</a:t>
            </a:r>
          </a:p>
        </p:txBody>
      </p:sp>
      <p:sp>
        <p:nvSpPr>
          <p:cNvPr id="14" name="Text Box 10">
            <a:extLst>
              <a:ext uri="{FF2B5EF4-FFF2-40B4-BE49-F238E27FC236}">
                <a16:creationId xmlns:a16="http://schemas.microsoft.com/office/drawing/2014/main" id="{F354CAF1-AE85-4BFA-BD1E-5EE630F59FAD}"/>
              </a:ext>
            </a:extLst>
          </p:cNvPr>
          <p:cNvSpPr txBox="1">
            <a:spLocks noChangeArrowheads="1"/>
          </p:cNvSpPr>
          <p:nvPr/>
        </p:nvSpPr>
        <p:spPr bwMode="auto">
          <a:xfrm>
            <a:off x="395533" y="4475360"/>
            <a:ext cx="37449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KFZ-Haftpflichtversicherung</a:t>
            </a:r>
          </a:p>
        </p:txBody>
      </p:sp>
      <p:sp>
        <p:nvSpPr>
          <p:cNvPr id="15" name="Text Box 10">
            <a:extLst>
              <a:ext uri="{FF2B5EF4-FFF2-40B4-BE49-F238E27FC236}">
                <a16:creationId xmlns:a16="http://schemas.microsoft.com/office/drawing/2014/main" id="{5BAC89FC-446C-45C0-B146-2FDD99851775}"/>
              </a:ext>
            </a:extLst>
          </p:cNvPr>
          <p:cNvSpPr txBox="1">
            <a:spLocks noChangeArrowheads="1"/>
          </p:cNvSpPr>
          <p:nvPr/>
        </p:nvSpPr>
        <p:spPr bwMode="auto">
          <a:xfrm>
            <a:off x="157931" y="5371669"/>
            <a:ext cx="8828135"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Weil nicht alle Versicherten ihre eingezahlten Beträge in Anspruch nehmen, ist im Ernstfall genug Geld vorhanden.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6" grpId="0"/>
      <p:bldP spid="27" grpId="0"/>
      <p:bldP spid="29" grpId="0" animBg="1"/>
      <p:bldP spid="30" grpId="0"/>
      <p:bldP spid="36" grpId="0"/>
      <p:bldP spid="37" grpId="0"/>
      <p:bldP spid="38" grpId="0"/>
      <p:bldP spid="39" grpId="0"/>
      <p:bldP spid="13" grpId="0"/>
      <p:bldP spid="14" grpId="0"/>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„Wie bin ich versichert?“ auf den Seiten 94 bis 95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219</Words>
  <Application>Microsoft Office PowerPoint</Application>
  <PresentationFormat>Bildschirmpräsentation (4:3)</PresentationFormat>
  <Paragraphs>32</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41</cp:revision>
  <dcterms:created xsi:type="dcterms:W3CDTF">2020-01-22T09:57:49Z</dcterms:created>
  <dcterms:modified xsi:type="dcterms:W3CDTF">2020-03-13T14:05:12Z</dcterms:modified>
</cp:coreProperties>
</file>