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D6F9-9620-4EA8-8FBA-7A93421147A9}" type="datetimeFigureOut">
              <a:rPr lang="de-AT" smtClean="0"/>
              <a:t>19.04.2017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577E-C1B4-4BDD-AB92-C397A7C63F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69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D6F9-9620-4EA8-8FBA-7A93421147A9}" type="datetimeFigureOut">
              <a:rPr lang="de-AT" smtClean="0"/>
              <a:t>19.04.2017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577E-C1B4-4BDD-AB92-C397A7C63F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38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473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819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19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778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32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99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250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423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Reich, Dr. Marion</dc:creator>
  <cp:lastModifiedBy>Reich, Dr. Marion</cp:lastModifiedBy>
  <cp:revision>1</cp:revision>
  <dcterms:created xsi:type="dcterms:W3CDTF">2017-04-19T13:52:45Z</dcterms:created>
  <dcterms:modified xsi:type="dcterms:W3CDTF">2017-04-19T13:52:45Z</dcterms:modified>
</cp:coreProperties>
</file>