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5" r:id="rId4"/>
    <p:sldId id="310" r:id="rId5"/>
    <p:sldId id="311" r:id="rId6"/>
    <p:sldId id="308" r:id="rId7"/>
  </p:sldIdLst>
  <p:sldSz cx="9144000" cy="6858000" type="screen4x3"/>
  <p:notesSz cx="6858000" cy="9144000"/>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4AFCC"/>
    <a:srgbClr val="A8CCD9"/>
    <a:srgbClr val="549BB5"/>
    <a:srgbClr val="FFFFFF"/>
    <a:srgbClr val="FEFBB8"/>
    <a:srgbClr val="FFF1B3"/>
    <a:srgbClr val="89D8FF"/>
    <a:srgbClr val="D9F2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85" autoAdjust="0"/>
  </p:normalViewPr>
  <p:slideViewPr>
    <p:cSldViewPr>
      <p:cViewPr varScale="1">
        <p:scale>
          <a:sx n="150" d="100"/>
          <a:sy n="150" d="100"/>
        </p:scale>
        <p:origin x="4632" y="156"/>
      </p:cViewPr>
      <p:guideLst>
        <p:guide orient="horz" pos="3521"/>
        <p:guide pos="4422"/>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C34D908-7474-C929-86FF-2B6B4199A89E}"/>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0BACFB48-446A-6A98-356C-3F01B7207212}"/>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9220" name="Rectangle 4">
            <a:extLst>
              <a:ext uri="{FF2B5EF4-FFF2-40B4-BE49-F238E27FC236}">
                <a16:creationId xmlns:a16="http://schemas.microsoft.com/office/drawing/2014/main" id="{25ED310E-2C30-3CAC-AB78-FDFDBD0594CA}"/>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FF8131FE-B316-F962-0DE8-5DD0A8594660}"/>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9CCDD938-DA8D-FF72-F216-6D3B63E36CCE}"/>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41588CFD-F5EF-1265-7960-FCC25E03A76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B68A2911-08DA-4708-A946-7364D661A605}"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5510524D-1099-C24A-A7FF-9AA0DB5670E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01A75414-D9C1-4D3A-A546-8E7C77F5A0FC}" type="slidenum">
              <a:rPr lang="de-DE" altLang="de-DE"/>
              <a:pPr eaLnBrk="1" hangingPunct="1">
                <a:spcBef>
                  <a:spcPct val="0"/>
                </a:spcBef>
              </a:pPr>
              <a:t>1</a:t>
            </a:fld>
            <a:endParaRPr lang="de-DE" altLang="de-DE"/>
          </a:p>
        </p:txBody>
      </p:sp>
      <p:sp>
        <p:nvSpPr>
          <p:cNvPr id="10243" name="Rectangle 2">
            <a:extLst>
              <a:ext uri="{FF2B5EF4-FFF2-40B4-BE49-F238E27FC236}">
                <a16:creationId xmlns:a16="http://schemas.microsoft.com/office/drawing/2014/main" id="{6482CFC7-49AE-9B92-0C45-E7057393C1D3}"/>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0DEE0D8D-2088-2B59-8C37-B86CB731EDF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36E9BC96-83C7-29E1-48E0-CE7572E9A3D5}"/>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3" name="Rectangle 5">
            <a:extLst>
              <a:ext uri="{FF2B5EF4-FFF2-40B4-BE49-F238E27FC236}">
                <a16:creationId xmlns:a16="http://schemas.microsoft.com/office/drawing/2014/main" id="{E6B61F2C-C10B-60C2-2539-2E0CEB3D6CFA}"/>
              </a:ext>
            </a:extLst>
          </p:cNvPr>
          <p:cNvSpPr>
            <a:spLocks noChangeArrowheads="1"/>
          </p:cNvSpPr>
          <p:nvPr userDrawn="1"/>
        </p:nvSpPr>
        <p:spPr bwMode="auto">
          <a:xfrm>
            <a:off x="0" y="0"/>
            <a:ext cx="9144000" cy="2060575"/>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4" name="Text Box 10">
            <a:extLst>
              <a:ext uri="{FF2B5EF4-FFF2-40B4-BE49-F238E27FC236}">
                <a16:creationId xmlns:a16="http://schemas.microsoft.com/office/drawing/2014/main" id="{3DD362C8-7909-A5D9-DAB1-8935B60ED1CF}"/>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a:solidFill>
                  <a:srgbClr val="FFFFFF"/>
                </a:solidFill>
              </a:rPr>
              <a:t>BioTOP 3</a:t>
            </a:r>
          </a:p>
        </p:txBody>
      </p:sp>
      <p:pic>
        <p:nvPicPr>
          <p:cNvPr id="5" name="Picture 2">
            <a:extLst>
              <a:ext uri="{FF2B5EF4-FFF2-40B4-BE49-F238E27FC236}">
                <a16:creationId xmlns:a16="http://schemas.microsoft.com/office/drawing/2014/main" id="{1DC6392D-958B-388C-3BC5-85472A4AACE2}"/>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399353795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92314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053293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3386542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10476157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0022023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461776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1132299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676620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14106219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3570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357495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2413922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9384724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4057846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341856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374505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206912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513364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873541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1647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145512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705200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549117F1-2F85-5C0C-D3F8-28BBFA5CD5B8}"/>
              </a:ext>
            </a:extLst>
          </p:cNvPr>
          <p:cNvSpPr>
            <a:spLocks noChangeArrowheads="1"/>
          </p:cNvSpPr>
          <p:nvPr userDrawn="1"/>
        </p:nvSpPr>
        <p:spPr bwMode="auto">
          <a:xfrm>
            <a:off x="0" y="0"/>
            <a:ext cx="9144000" cy="476250"/>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1027" name="Rectangle 3">
            <a:extLst>
              <a:ext uri="{FF2B5EF4-FFF2-40B4-BE49-F238E27FC236}">
                <a16:creationId xmlns:a16="http://schemas.microsoft.com/office/drawing/2014/main" id="{63766E64-F7F3-6E8F-3B2D-EF62018D4275}"/>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ACCCF608-ABB4-13D7-2F8F-CEFBE0758EA8}"/>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55DF5E3F-8607-716E-3A9C-B79611B55C38}"/>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DD570585-11DD-008A-EE09-CF4F8C52EBB4}"/>
              </a:ext>
            </a:extLst>
          </p:cNvPr>
          <p:cNvSpPr>
            <a:spLocks noChangeArrowheads="1"/>
          </p:cNvSpPr>
          <p:nvPr userDrawn="1"/>
        </p:nvSpPr>
        <p:spPr bwMode="auto">
          <a:xfrm>
            <a:off x="8388350" y="6237288"/>
            <a:ext cx="287338" cy="287337"/>
          </a:xfrm>
          <a:prstGeom prst="actionButtonInformatio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32486BD8-F754-B102-AAB2-911D6B12A0FE}"/>
              </a:ext>
            </a:extLst>
          </p:cNvPr>
          <p:cNvSpPr>
            <a:spLocks noChangeArrowheads="1"/>
          </p:cNvSpPr>
          <p:nvPr userDrawn="1"/>
        </p:nvSpPr>
        <p:spPr bwMode="auto">
          <a:xfrm>
            <a:off x="7956550" y="6237288"/>
            <a:ext cx="287338" cy="287337"/>
          </a:xfrm>
          <a:prstGeom prst="actionButtonBeginning">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20352E02-D242-6727-06A9-3AF682287088}"/>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sz="2400">
                <a:solidFill>
                  <a:srgbClr val="FFFFFF"/>
                </a:solidFill>
              </a:rPr>
              <a:t>BioTOP 3</a:t>
            </a:r>
          </a:p>
        </p:txBody>
      </p:sp>
    </p:spTree>
  </p:cSld>
  <p:clrMap bg1="lt1" tx1="dk1" bg2="lt2" tx2="dk2" accent1="accent1" accent2="accent2" accent3="accent3" accent4="accent4" accent5="accent5" accent6="accent6" hlink="hlink" folHlink="folHlink"/>
  <p:sldLayoutIdLst>
    <p:sldLayoutId id="2147483749"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B18DE02-9393-AF58-94BA-C47EA07F44A8}"/>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62B5F88E-F8E7-ACC2-752B-E00526016D9B}"/>
              </a:ext>
            </a:extLst>
          </p:cNvPr>
          <p:cNvSpPr>
            <a:spLocks noGrp="1" noChangeArrowheads="1"/>
          </p:cNvSpPr>
          <p:nvPr>
            <p:ph type="ctrTitle"/>
          </p:nvPr>
        </p:nvSpPr>
        <p:spPr>
          <a:xfrm>
            <a:off x="468313" y="836613"/>
            <a:ext cx="7772400" cy="792162"/>
          </a:xfrm>
        </p:spPr>
        <p:txBody>
          <a:bodyPr/>
          <a:lstStyle/>
          <a:p>
            <a:pPr eaLnBrk="1" hangingPunct="1"/>
            <a:r>
              <a:rPr lang="de-DE" altLang="de-DE" dirty="0"/>
              <a:t>Das Atmungssystem</a:t>
            </a:r>
          </a:p>
        </p:txBody>
      </p:sp>
      <p:sp>
        <p:nvSpPr>
          <p:cNvPr id="4099" name="Text Box 17">
            <a:extLst>
              <a:ext uri="{FF2B5EF4-FFF2-40B4-BE49-F238E27FC236}">
                <a16:creationId xmlns:a16="http://schemas.microsoft.com/office/drawing/2014/main" id="{C801FF41-5B55-3BFE-E965-81D91D084FA1}"/>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dirty="0">
                <a:solidFill>
                  <a:schemeClr val="tx1"/>
                </a:solidFill>
                <a:latin typeface="Arial" panose="020B0604020202020204" pitchFamily="34" charset="0"/>
              </a:rPr>
              <a:t> </a:t>
            </a:r>
            <a:r>
              <a:rPr lang="de-DE" altLang="de-DE" sz="2000" dirty="0">
                <a:solidFill>
                  <a:schemeClr val="tx1"/>
                </a:solidFill>
                <a:latin typeface="Arial" panose="020B0604020202020204" pitchFamily="34" charset="0"/>
                <a:hlinkClick r:id="rId3" action="ppaction://hlinksldjump"/>
              </a:rPr>
              <a:t>schrittweiser Aufbau des Tafelbildes</a:t>
            </a:r>
            <a:endParaRPr lang="de-DE" altLang="de-DE" sz="2000" dirty="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dirty="0">
                <a:solidFill>
                  <a:schemeClr val="tx1"/>
                </a:solidFill>
                <a:latin typeface="Arial" panose="020B0604020202020204" pitchFamily="34" charset="0"/>
              </a:rPr>
              <a:t> </a:t>
            </a:r>
            <a:r>
              <a:rPr lang="de-DE" altLang="de-DE" sz="2000" dirty="0">
                <a:solidFill>
                  <a:schemeClr val="tx1"/>
                </a:solidFill>
                <a:latin typeface="Arial" panose="020B0604020202020204" pitchFamily="34" charset="0"/>
                <a:hlinkClick r:id="rId4" action="ppaction://hlinksldjump"/>
              </a:rPr>
              <a:t>vollständige Ansicht</a:t>
            </a:r>
            <a:endParaRPr lang="de-DE" altLang="de-DE" sz="2000" dirty="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dirty="0">
                <a:solidFill>
                  <a:schemeClr val="tx1"/>
                </a:solidFill>
                <a:latin typeface="Arial" panose="020B0604020202020204" pitchFamily="34" charset="0"/>
              </a:rPr>
              <a:t> </a:t>
            </a:r>
            <a:r>
              <a:rPr lang="de-DE" altLang="de-DE" sz="2000" dirty="0">
                <a:solidFill>
                  <a:schemeClr val="tx1"/>
                </a:solidFill>
                <a:latin typeface="Arial" panose="020B0604020202020204" pitchFamily="34" charset="0"/>
                <a:hlinkClick r:id="rId5" action="ppaction://hlinksldjump"/>
              </a:rPr>
              <a:t>zum Ausfüllen</a:t>
            </a:r>
            <a:endParaRPr lang="de-DE" altLang="de-DE" sz="2000" dirty="0">
              <a:solidFill>
                <a:schemeClr val="tx1"/>
              </a:solidFill>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Titel 9">
            <a:extLst>
              <a:ext uri="{FF2B5EF4-FFF2-40B4-BE49-F238E27FC236}">
                <a16:creationId xmlns:a16="http://schemas.microsoft.com/office/drawing/2014/main" id="{B3E654EE-7519-29F5-A8DC-2FCE5166C3CA}"/>
              </a:ext>
            </a:extLst>
          </p:cNvPr>
          <p:cNvSpPr>
            <a:spLocks noGrp="1"/>
          </p:cNvSpPr>
          <p:nvPr>
            <p:ph type="title"/>
          </p:nvPr>
        </p:nvSpPr>
        <p:spPr/>
        <p:txBody>
          <a:bodyPr/>
          <a:lstStyle/>
          <a:p>
            <a:r>
              <a:rPr lang="de-DE" altLang="de-DE" kern="0" dirty="0"/>
              <a:t>Das Atmungssystem</a:t>
            </a:r>
            <a:endParaRPr lang="de-AT" dirty="0"/>
          </a:p>
        </p:txBody>
      </p:sp>
      <p:pic>
        <p:nvPicPr>
          <p:cNvPr id="12" name="Grafik 1">
            <a:extLst>
              <a:ext uri="{FF2B5EF4-FFF2-40B4-BE49-F238E27FC236}">
                <a16:creationId xmlns:a16="http://schemas.microsoft.com/office/drawing/2014/main" id="{ACF79F48-3803-C1AF-ADA2-98CFC03B108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430463" y="603250"/>
            <a:ext cx="4086225" cy="506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 name="Group 386">
            <a:extLst>
              <a:ext uri="{FF2B5EF4-FFF2-40B4-BE49-F238E27FC236}">
                <a16:creationId xmlns:a16="http://schemas.microsoft.com/office/drawing/2014/main" id="{4397D83F-27FC-E1B9-129F-29EB9C82F02E}"/>
              </a:ext>
            </a:extLst>
          </p:cNvPr>
          <p:cNvGrpSpPr>
            <a:grpSpLocks/>
          </p:cNvGrpSpPr>
          <p:nvPr/>
        </p:nvGrpSpPr>
        <p:grpSpPr bwMode="auto">
          <a:xfrm>
            <a:off x="5003800" y="993775"/>
            <a:ext cx="2484438" cy="635000"/>
            <a:chOff x="3152" y="626"/>
            <a:chExt cx="1565" cy="400"/>
          </a:xfrm>
        </p:grpSpPr>
        <p:grpSp>
          <p:nvGrpSpPr>
            <p:cNvPr id="14" name="Group 354">
              <a:extLst>
                <a:ext uri="{FF2B5EF4-FFF2-40B4-BE49-F238E27FC236}">
                  <a16:creationId xmlns:a16="http://schemas.microsoft.com/office/drawing/2014/main" id="{3DDBDA89-4429-5052-B4EE-5969F9972F15}"/>
                </a:ext>
              </a:extLst>
            </p:cNvPr>
            <p:cNvGrpSpPr>
              <a:grpSpLocks/>
            </p:cNvGrpSpPr>
            <p:nvPr/>
          </p:nvGrpSpPr>
          <p:grpSpPr bwMode="auto">
            <a:xfrm>
              <a:off x="3515" y="626"/>
              <a:ext cx="1202" cy="264"/>
              <a:chOff x="1020" y="436"/>
              <a:chExt cx="1202" cy="264"/>
            </a:xfrm>
          </p:grpSpPr>
          <p:sp>
            <p:nvSpPr>
              <p:cNvPr id="16" name="Rectangle 340">
                <a:extLst>
                  <a:ext uri="{FF2B5EF4-FFF2-40B4-BE49-F238E27FC236}">
                    <a16:creationId xmlns:a16="http://schemas.microsoft.com/office/drawing/2014/main" id="{150E7D28-5576-22DB-D04C-A93259DABC27}"/>
                  </a:ext>
                </a:extLst>
              </p:cNvPr>
              <p:cNvSpPr>
                <a:spLocks noChangeArrowheads="1"/>
              </p:cNvSpPr>
              <p:nvPr/>
            </p:nvSpPr>
            <p:spPr bwMode="auto">
              <a:xfrm>
                <a:off x="1066" y="436"/>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7" name="Text Box 341">
                <a:extLst>
                  <a:ext uri="{FF2B5EF4-FFF2-40B4-BE49-F238E27FC236}">
                    <a16:creationId xmlns:a16="http://schemas.microsoft.com/office/drawing/2014/main" id="{89904ADF-2C6E-037E-89D9-071A64CB79D6}"/>
                  </a:ext>
                </a:extLst>
              </p:cNvPr>
              <p:cNvSpPr txBox="1">
                <a:spLocks noChangeArrowheads="1"/>
              </p:cNvSpPr>
              <p:nvPr/>
            </p:nvSpPr>
            <p:spPr bwMode="auto">
              <a:xfrm>
                <a:off x="1020" y="527"/>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a:latin typeface="Arial" panose="020B0604020202020204" pitchFamily="34" charset="0"/>
                  </a:rPr>
                  <a:t>1</a:t>
                </a:r>
              </a:p>
            </p:txBody>
          </p:sp>
        </p:grpSp>
        <p:sp>
          <p:nvSpPr>
            <p:cNvPr id="15" name="Line 375">
              <a:extLst>
                <a:ext uri="{FF2B5EF4-FFF2-40B4-BE49-F238E27FC236}">
                  <a16:creationId xmlns:a16="http://schemas.microsoft.com/office/drawing/2014/main" id="{303FBB33-6AC8-AF9F-9D73-6B25FE2DA76C}"/>
                </a:ext>
              </a:extLst>
            </p:cNvPr>
            <p:cNvSpPr>
              <a:spLocks noChangeShapeType="1"/>
            </p:cNvSpPr>
            <p:nvPr/>
          </p:nvSpPr>
          <p:spPr bwMode="auto">
            <a:xfrm flipH="1">
              <a:off x="3152" y="754"/>
              <a:ext cx="408"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8" name="Group 383">
            <a:extLst>
              <a:ext uri="{FF2B5EF4-FFF2-40B4-BE49-F238E27FC236}">
                <a16:creationId xmlns:a16="http://schemas.microsoft.com/office/drawing/2014/main" id="{8262F427-6CA7-FBCA-26D4-2B18885C40CB}"/>
              </a:ext>
            </a:extLst>
          </p:cNvPr>
          <p:cNvGrpSpPr>
            <a:grpSpLocks/>
          </p:cNvGrpSpPr>
          <p:nvPr/>
        </p:nvGrpSpPr>
        <p:grpSpPr bwMode="auto">
          <a:xfrm>
            <a:off x="4643438" y="2133603"/>
            <a:ext cx="2771775" cy="395288"/>
            <a:chOff x="2971" y="1344"/>
            <a:chExt cx="1746" cy="249"/>
          </a:xfrm>
        </p:grpSpPr>
        <p:grpSp>
          <p:nvGrpSpPr>
            <p:cNvPr id="19" name="Group 353">
              <a:extLst>
                <a:ext uri="{FF2B5EF4-FFF2-40B4-BE49-F238E27FC236}">
                  <a16:creationId xmlns:a16="http://schemas.microsoft.com/office/drawing/2014/main" id="{610FC044-96B6-760A-2326-A2C75F52CD6B}"/>
                </a:ext>
              </a:extLst>
            </p:cNvPr>
            <p:cNvGrpSpPr>
              <a:grpSpLocks/>
            </p:cNvGrpSpPr>
            <p:nvPr/>
          </p:nvGrpSpPr>
          <p:grpSpPr bwMode="auto">
            <a:xfrm>
              <a:off x="3534" y="1351"/>
              <a:ext cx="1183" cy="242"/>
              <a:chOff x="1038" y="662"/>
              <a:chExt cx="1183" cy="242"/>
            </a:xfrm>
          </p:grpSpPr>
          <p:sp>
            <p:nvSpPr>
              <p:cNvPr id="24" name="Rectangle 345">
                <a:extLst>
                  <a:ext uri="{FF2B5EF4-FFF2-40B4-BE49-F238E27FC236}">
                    <a16:creationId xmlns:a16="http://schemas.microsoft.com/office/drawing/2014/main" id="{81E6C39E-78FC-866D-9163-1A758D9ABA7A}"/>
                  </a:ext>
                </a:extLst>
              </p:cNvPr>
              <p:cNvSpPr>
                <a:spLocks noChangeArrowheads="1"/>
              </p:cNvSpPr>
              <p:nvPr/>
            </p:nvSpPr>
            <p:spPr bwMode="auto">
              <a:xfrm>
                <a:off x="1065" y="662"/>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25" name="Text Box 346">
                <a:extLst>
                  <a:ext uri="{FF2B5EF4-FFF2-40B4-BE49-F238E27FC236}">
                    <a16:creationId xmlns:a16="http://schemas.microsoft.com/office/drawing/2014/main" id="{5A9193C0-FFE3-86F9-C49A-949E56EC20A0}"/>
                  </a:ext>
                </a:extLst>
              </p:cNvPr>
              <p:cNvSpPr txBox="1">
                <a:spLocks noChangeArrowheads="1"/>
              </p:cNvSpPr>
              <p:nvPr/>
            </p:nvSpPr>
            <p:spPr bwMode="auto">
              <a:xfrm>
                <a:off x="1038" y="731"/>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2</a:t>
                </a:r>
              </a:p>
            </p:txBody>
          </p:sp>
        </p:grpSp>
        <p:sp>
          <p:nvSpPr>
            <p:cNvPr id="20" name="Line 376">
              <a:extLst>
                <a:ext uri="{FF2B5EF4-FFF2-40B4-BE49-F238E27FC236}">
                  <a16:creationId xmlns:a16="http://schemas.microsoft.com/office/drawing/2014/main" id="{ACE949E7-1CC2-6369-53E7-50EA8EE8762C}"/>
                </a:ext>
              </a:extLst>
            </p:cNvPr>
            <p:cNvSpPr>
              <a:spLocks noChangeShapeType="1"/>
            </p:cNvSpPr>
            <p:nvPr/>
          </p:nvSpPr>
          <p:spPr bwMode="auto">
            <a:xfrm>
              <a:off x="3061" y="1344"/>
              <a:ext cx="0" cy="2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21" name="Line 377">
              <a:extLst>
                <a:ext uri="{FF2B5EF4-FFF2-40B4-BE49-F238E27FC236}">
                  <a16:creationId xmlns:a16="http://schemas.microsoft.com/office/drawing/2014/main" id="{E4011649-EAF3-3362-7A4C-68D005233C7A}"/>
                </a:ext>
              </a:extLst>
            </p:cNvPr>
            <p:cNvSpPr>
              <a:spLocks noChangeShapeType="1"/>
            </p:cNvSpPr>
            <p:nvPr/>
          </p:nvSpPr>
          <p:spPr bwMode="auto">
            <a:xfrm flipH="1">
              <a:off x="2971" y="1344"/>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22" name="Line 378">
              <a:extLst>
                <a:ext uri="{FF2B5EF4-FFF2-40B4-BE49-F238E27FC236}">
                  <a16:creationId xmlns:a16="http://schemas.microsoft.com/office/drawing/2014/main" id="{605E01EE-B490-9D71-283D-EA4D28D8C5D0}"/>
                </a:ext>
              </a:extLst>
            </p:cNvPr>
            <p:cNvSpPr>
              <a:spLocks noChangeShapeType="1"/>
            </p:cNvSpPr>
            <p:nvPr/>
          </p:nvSpPr>
          <p:spPr bwMode="auto">
            <a:xfrm flipH="1">
              <a:off x="2971" y="1570"/>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23" name="Line 379">
              <a:extLst>
                <a:ext uri="{FF2B5EF4-FFF2-40B4-BE49-F238E27FC236}">
                  <a16:creationId xmlns:a16="http://schemas.microsoft.com/office/drawing/2014/main" id="{82226D55-7E0D-E989-E769-9902E7AF5139}"/>
                </a:ext>
              </a:extLst>
            </p:cNvPr>
            <p:cNvSpPr>
              <a:spLocks noChangeShapeType="1"/>
            </p:cNvSpPr>
            <p:nvPr/>
          </p:nvSpPr>
          <p:spPr bwMode="auto">
            <a:xfrm flipH="1">
              <a:off x="3061" y="1434"/>
              <a:ext cx="499"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26" name="Group 385">
            <a:extLst>
              <a:ext uri="{FF2B5EF4-FFF2-40B4-BE49-F238E27FC236}">
                <a16:creationId xmlns:a16="http://schemas.microsoft.com/office/drawing/2014/main" id="{07AA06C9-EDDF-2D8C-DCB7-5A7FB1089D46}"/>
              </a:ext>
            </a:extLst>
          </p:cNvPr>
          <p:cNvGrpSpPr>
            <a:grpSpLocks/>
          </p:cNvGrpSpPr>
          <p:nvPr/>
        </p:nvGrpSpPr>
        <p:grpSpPr bwMode="auto">
          <a:xfrm>
            <a:off x="1441450" y="1844675"/>
            <a:ext cx="3076575" cy="720725"/>
            <a:chOff x="908" y="1162"/>
            <a:chExt cx="1938" cy="454"/>
          </a:xfrm>
        </p:grpSpPr>
        <p:grpSp>
          <p:nvGrpSpPr>
            <p:cNvPr id="27" name="Group 352">
              <a:extLst>
                <a:ext uri="{FF2B5EF4-FFF2-40B4-BE49-F238E27FC236}">
                  <a16:creationId xmlns:a16="http://schemas.microsoft.com/office/drawing/2014/main" id="{5D5126F3-BC34-440D-2354-7D5450694C70}"/>
                </a:ext>
              </a:extLst>
            </p:cNvPr>
            <p:cNvGrpSpPr>
              <a:grpSpLocks/>
            </p:cNvGrpSpPr>
            <p:nvPr/>
          </p:nvGrpSpPr>
          <p:grpSpPr bwMode="auto">
            <a:xfrm>
              <a:off x="908" y="1162"/>
              <a:ext cx="1201" cy="264"/>
              <a:chOff x="748" y="1389"/>
              <a:chExt cx="1201" cy="264"/>
            </a:xfrm>
          </p:grpSpPr>
          <p:sp>
            <p:nvSpPr>
              <p:cNvPr id="29" name="Rectangle 350">
                <a:extLst>
                  <a:ext uri="{FF2B5EF4-FFF2-40B4-BE49-F238E27FC236}">
                    <a16:creationId xmlns:a16="http://schemas.microsoft.com/office/drawing/2014/main" id="{4D9038A4-A6A1-44B5-60AF-83E60DB836ED}"/>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30" name="Text Box 351">
                <a:extLst>
                  <a:ext uri="{FF2B5EF4-FFF2-40B4-BE49-F238E27FC236}">
                    <a16:creationId xmlns:a16="http://schemas.microsoft.com/office/drawing/2014/main" id="{6E4FEE44-D373-0042-89AA-57EC0E5F1A9B}"/>
                  </a:ext>
                </a:extLst>
              </p:cNvPr>
              <p:cNvSpPr txBox="1">
                <a:spLocks noChangeArrowheads="1"/>
              </p:cNvSpPr>
              <p:nvPr/>
            </p:nvSpPr>
            <p:spPr bwMode="auto">
              <a:xfrm>
                <a:off x="748" y="1480"/>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a:latin typeface="Arial" panose="020B0604020202020204" pitchFamily="34" charset="0"/>
                  </a:rPr>
                  <a:t>3</a:t>
                </a:r>
              </a:p>
            </p:txBody>
          </p:sp>
        </p:grpSp>
        <p:sp>
          <p:nvSpPr>
            <p:cNvPr id="28" name="Line 381">
              <a:extLst>
                <a:ext uri="{FF2B5EF4-FFF2-40B4-BE49-F238E27FC236}">
                  <a16:creationId xmlns:a16="http://schemas.microsoft.com/office/drawing/2014/main" id="{A0F309C1-9868-AC67-CF81-152608395997}"/>
                </a:ext>
              </a:extLst>
            </p:cNvPr>
            <p:cNvSpPr>
              <a:spLocks noChangeShapeType="1"/>
            </p:cNvSpPr>
            <p:nvPr/>
          </p:nvSpPr>
          <p:spPr bwMode="auto">
            <a:xfrm>
              <a:off x="2109" y="1253"/>
              <a:ext cx="737"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31" name="Group 384">
            <a:extLst>
              <a:ext uri="{FF2B5EF4-FFF2-40B4-BE49-F238E27FC236}">
                <a16:creationId xmlns:a16="http://schemas.microsoft.com/office/drawing/2014/main" id="{2052F1B0-45CA-F9EA-E337-52A6673B7785}"/>
              </a:ext>
            </a:extLst>
          </p:cNvPr>
          <p:cNvGrpSpPr>
            <a:grpSpLocks/>
          </p:cNvGrpSpPr>
          <p:nvPr/>
        </p:nvGrpSpPr>
        <p:grpSpPr bwMode="auto">
          <a:xfrm>
            <a:off x="1441450" y="2349500"/>
            <a:ext cx="2986088" cy="419100"/>
            <a:chOff x="908" y="1480"/>
            <a:chExt cx="1881" cy="264"/>
          </a:xfrm>
        </p:grpSpPr>
        <p:grpSp>
          <p:nvGrpSpPr>
            <p:cNvPr id="32" name="Group 355">
              <a:extLst>
                <a:ext uri="{FF2B5EF4-FFF2-40B4-BE49-F238E27FC236}">
                  <a16:creationId xmlns:a16="http://schemas.microsoft.com/office/drawing/2014/main" id="{DB466D7E-8123-FD36-33C7-F9843CAB74C8}"/>
                </a:ext>
              </a:extLst>
            </p:cNvPr>
            <p:cNvGrpSpPr>
              <a:grpSpLocks/>
            </p:cNvGrpSpPr>
            <p:nvPr/>
          </p:nvGrpSpPr>
          <p:grpSpPr bwMode="auto">
            <a:xfrm>
              <a:off x="908" y="1480"/>
              <a:ext cx="1201" cy="264"/>
              <a:chOff x="748" y="1389"/>
              <a:chExt cx="1201" cy="264"/>
            </a:xfrm>
          </p:grpSpPr>
          <p:sp>
            <p:nvSpPr>
              <p:cNvPr id="34" name="Rectangle 356">
                <a:extLst>
                  <a:ext uri="{FF2B5EF4-FFF2-40B4-BE49-F238E27FC236}">
                    <a16:creationId xmlns:a16="http://schemas.microsoft.com/office/drawing/2014/main" id="{73294C15-D12A-4454-B5D3-8B4C05550ED7}"/>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35" name="Text Box 357">
                <a:extLst>
                  <a:ext uri="{FF2B5EF4-FFF2-40B4-BE49-F238E27FC236}">
                    <a16:creationId xmlns:a16="http://schemas.microsoft.com/office/drawing/2014/main" id="{BCDEA796-ADA6-D5D1-EB5A-3550FCB5694B}"/>
                  </a:ext>
                </a:extLst>
              </p:cNvPr>
              <p:cNvSpPr txBox="1">
                <a:spLocks noChangeArrowheads="1"/>
              </p:cNvSpPr>
              <p:nvPr/>
            </p:nvSpPr>
            <p:spPr bwMode="auto">
              <a:xfrm>
                <a:off x="748" y="1480"/>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a:latin typeface="Arial" panose="020B0604020202020204" pitchFamily="34" charset="0"/>
                  </a:rPr>
                  <a:t>4</a:t>
                </a:r>
              </a:p>
            </p:txBody>
          </p:sp>
        </p:grpSp>
        <p:sp>
          <p:nvSpPr>
            <p:cNvPr id="33" name="Line 382">
              <a:extLst>
                <a:ext uri="{FF2B5EF4-FFF2-40B4-BE49-F238E27FC236}">
                  <a16:creationId xmlns:a16="http://schemas.microsoft.com/office/drawing/2014/main" id="{DC08C1BD-7E05-EDA5-3B44-692BEE62246D}"/>
                </a:ext>
              </a:extLst>
            </p:cNvPr>
            <p:cNvSpPr>
              <a:spLocks noChangeShapeType="1"/>
            </p:cNvSpPr>
            <p:nvPr/>
          </p:nvSpPr>
          <p:spPr bwMode="auto">
            <a:xfrm>
              <a:off x="2109" y="1616"/>
              <a:ext cx="680"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36" name="Group 413">
            <a:extLst>
              <a:ext uri="{FF2B5EF4-FFF2-40B4-BE49-F238E27FC236}">
                <a16:creationId xmlns:a16="http://schemas.microsoft.com/office/drawing/2014/main" id="{A99033FC-7406-DC9D-4DAE-87A49B2D0E4D}"/>
              </a:ext>
            </a:extLst>
          </p:cNvPr>
          <p:cNvGrpSpPr>
            <a:grpSpLocks/>
          </p:cNvGrpSpPr>
          <p:nvPr/>
        </p:nvGrpSpPr>
        <p:grpSpPr bwMode="auto">
          <a:xfrm>
            <a:off x="539750" y="3068638"/>
            <a:ext cx="3527425" cy="1984375"/>
            <a:chOff x="431" y="1887"/>
            <a:chExt cx="2222" cy="1250"/>
          </a:xfrm>
        </p:grpSpPr>
        <p:sp>
          <p:nvSpPr>
            <p:cNvPr id="37" name="Line 387">
              <a:extLst>
                <a:ext uri="{FF2B5EF4-FFF2-40B4-BE49-F238E27FC236}">
                  <a16:creationId xmlns:a16="http://schemas.microsoft.com/office/drawing/2014/main" id="{63A0A5E8-49CC-0F7A-DADD-0D451DE6DC98}"/>
                </a:ext>
              </a:extLst>
            </p:cNvPr>
            <p:cNvSpPr>
              <a:spLocks noChangeShapeType="1"/>
            </p:cNvSpPr>
            <p:nvPr/>
          </p:nvSpPr>
          <p:spPr bwMode="auto">
            <a:xfrm>
              <a:off x="2200" y="1887"/>
              <a:ext cx="0" cy="12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38" name="Line 388">
              <a:extLst>
                <a:ext uri="{FF2B5EF4-FFF2-40B4-BE49-F238E27FC236}">
                  <a16:creationId xmlns:a16="http://schemas.microsoft.com/office/drawing/2014/main" id="{3D9EE6A1-F269-9679-1B42-DEA3DF024500}"/>
                </a:ext>
              </a:extLst>
            </p:cNvPr>
            <p:cNvSpPr>
              <a:spLocks noChangeShapeType="1"/>
            </p:cNvSpPr>
            <p:nvPr/>
          </p:nvSpPr>
          <p:spPr bwMode="auto">
            <a:xfrm>
              <a:off x="2200" y="1888"/>
              <a:ext cx="45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39" name="Line 390">
              <a:extLst>
                <a:ext uri="{FF2B5EF4-FFF2-40B4-BE49-F238E27FC236}">
                  <a16:creationId xmlns:a16="http://schemas.microsoft.com/office/drawing/2014/main" id="{1653EADC-A9D2-A4D5-493F-D73AE9983EBB}"/>
                </a:ext>
              </a:extLst>
            </p:cNvPr>
            <p:cNvSpPr>
              <a:spLocks noChangeShapeType="1"/>
            </p:cNvSpPr>
            <p:nvPr/>
          </p:nvSpPr>
          <p:spPr bwMode="auto">
            <a:xfrm>
              <a:off x="2200" y="3137"/>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40" name="Group 408">
              <a:extLst>
                <a:ext uri="{FF2B5EF4-FFF2-40B4-BE49-F238E27FC236}">
                  <a16:creationId xmlns:a16="http://schemas.microsoft.com/office/drawing/2014/main" id="{F8CE00EA-CFD9-BFF6-86F4-5C174DB99BEF}"/>
                </a:ext>
              </a:extLst>
            </p:cNvPr>
            <p:cNvGrpSpPr>
              <a:grpSpLocks/>
            </p:cNvGrpSpPr>
            <p:nvPr/>
          </p:nvGrpSpPr>
          <p:grpSpPr bwMode="auto">
            <a:xfrm>
              <a:off x="431" y="2214"/>
              <a:ext cx="1769" cy="264"/>
              <a:chOff x="431" y="2214"/>
              <a:chExt cx="1769" cy="264"/>
            </a:xfrm>
          </p:grpSpPr>
          <p:grpSp>
            <p:nvGrpSpPr>
              <p:cNvPr id="41" name="Group 358">
                <a:extLst>
                  <a:ext uri="{FF2B5EF4-FFF2-40B4-BE49-F238E27FC236}">
                    <a16:creationId xmlns:a16="http://schemas.microsoft.com/office/drawing/2014/main" id="{C094AAC8-8214-B47B-B01D-BB2414F9D221}"/>
                  </a:ext>
                </a:extLst>
              </p:cNvPr>
              <p:cNvGrpSpPr>
                <a:grpSpLocks/>
              </p:cNvGrpSpPr>
              <p:nvPr/>
            </p:nvGrpSpPr>
            <p:grpSpPr bwMode="auto">
              <a:xfrm>
                <a:off x="431" y="2214"/>
                <a:ext cx="1201" cy="264"/>
                <a:chOff x="748" y="1389"/>
                <a:chExt cx="1201" cy="264"/>
              </a:xfrm>
            </p:grpSpPr>
            <p:sp>
              <p:nvSpPr>
                <p:cNvPr id="43" name="Rectangle 359">
                  <a:extLst>
                    <a:ext uri="{FF2B5EF4-FFF2-40B4-BE49-F238E27FC236}">
                      <a16:creationId xmlns:a16="http://schemas.microsoft.com/office/drawing/2014/main" id="{274A9CBE-74F0-2F12-E969-DF965BECFEB7}"/>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44" name="Text Box 360">
                  <a:extLst>
                    <a:ext uri="{FF2B5EF4-FFF2-40B4-BE49-F238E27FC236}">
                      <a16:creationId xmlns:a16="http://schemas.microsoft.com/office/drawing/2014/main" id="{3365FA1C-DA48-BE28-DF90-7989EB2400BB}"/>
                    </a:ext>
                  </a:extLst>
                </p:cNvPr>
                <p:cNvSpPr txBox="1">
                  <a:spLocks noChangeArrowheads="1"/>
                </p:cNvSpPr>
                <p:nvPr/>
              </p:nvSpPr>
              <p:spPr bwMode="auto">
                <a:xfrm>
                  <a:off x="748" y="1480"/>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8</a:t>
                  </a:r>
                </a:p>
              </p:txBody>
            </p:sp>
          </p:grpSp>
          <p:sp>
            <p:nvSpPr>
              <p:cNvPr id="42" name="Line 391">
                <a:extLst>
                  <a:ext uri="{FF2B5EF4-FFF2-40B4-BE49-F238E27FC236}">
                    <a16:creationId xmlns:a16="http://schemas.microsoft.com/office/drawing/2014/main" id="{F63DBB71-D8BC-1AE5-9919-869477E35BC1}"/>
                  </a:ext>
                </a:extLst>
              </p:cNvPr>
              <p:cNvSpPr>
                <a:spLocks noChangeShapeType="1"/>
              </p:cNvSpPr>
              <p:nvPr/>
            </p:nvSpPr>
            <p:spPr bwMode="auto">
              <a:xfrm flipH="1">
                <a:off x="1633" y="2251"/>
                <a:ext cx="56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grpSp>
        <p:nvGrpSpPr>
          <p:cNvPr id="45" name="Group 410">
            <a:extLst>
              <a:ext uri="{FF2B5EF4-FFF2-40B4-BE49-F238E27FC236}">
                <a16:creationId xmlns:a16="http://schemas.microsoft.com/office/drawing/2014/main" id="{6F566B79-51FB-2871-30B1-7DA36F6ACD60}"/>
              </a:ext>
            </a:extLst>
          </p:cNvPr>
          <p:cNvGrpSpPr>
            <a:grpSpLocks/>
          </p:cNvGrpSpPr>
          <p:nvPr/>
        </p:nvGrpSpPr>
        <p:grpSpPr bwMode="auto">
          <a:xfrm>
            <a:off x="4427135" y="2947243"/>
            <a:ext cx="3832627" cy="784902"/>
            <a:chOff x="2890" y="2214"/>
            <a:chExt cx="2370" cy="494"/>
          </a:xfrm>
        </p:grpSpPr>
        <p:grpSp>
          <p:nvGrpSpPr>
            <p:cNvPr id="46" name="Group 364">
              <a:extLst>
                <a:ext uri="{FF2B5EF4-FFF2-40B4-BE49-F238E27FC236}">
                  <a16:creationId xmlns:a16="http://schemas.microsoft.com/office/drawing/2014/main" id="{6472BE59-582E-C066-E022-8F307BA83F89}"/>
                </a:ext>
              </a:extLst>
            </p:cNvPr>
            <p:cNvGrpSpPr>
              <a:grpSpLocks/>
            </p:cNvGrpSpPr>
            <p:nvPr/>
          </p:nvGrpSpPr>
          <p:grpSpPr bwMode="auto">
            <a:xfrm>
              <a:off x="4059" y="2214"/>
              <a:ext cx="1201" cy="264"/>
              <a:chOff x="748" y="1389"/>
              <a:chExt cx="1201" cy="264"/>
            </a:xfrm>
          </p:grpSpPr>
          <p:sp>
            <p:nvSpPr>
              <p:cNvPr id="49" name="Rectangle 365">
                <a:extLst>
                  <a:ext uri="{FF2B5EF4-FFF2-40B4-BE49-F238E27FC236}">
                    <a16:creationId xmlns:a16="http://schemas.microsoft.com/office/drawing/2014/main" id="{54ECA196-0200-08BD-244B-2185BE51E7C1}"/>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0" name="Text Box 366">
                <a:extLst>
                  <a:ext uri="{FF2B5EF4-FFF2-40B4-BE49-F238E27FC236}">
                    <a16:creationId xmlns:a16="http://schemas.microsoft.com/office/drawing/2014/main" id="{64BB906E-F357-C030-8EB0-2E5DC90AD402}"/>
                  </a:ext>
                </a:extLst>
              </p:cNvPr>
              <p:cNvSpPr txBox="1">
                <a:spLocks noChangeArrowheads="1"/>
              </p:cNvSpPr>
              <p:nvPr/>
            </p:nvSpPr>
            <p:spPr bwMode="auto">
              <a:xfrm>
                <a:off x="748" y="1480"/>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5</a:t>
                </a:r>
              </a:p>
            </p:txBody>
          </p:sp>
        </p:grpSp>
        <p:sp>
          <p:nvSpPr>
            <p:cNvPr id="47" name="Line 392">
              <a:extLst>
                <a:ext uri="{FF2B5EF4-FFF2-40B4-BE49-F238E27FC236}">
                  <a16:creationId xmlns:a16="http://schemas.microsoft.com/office/drawing/2014/main" id="{B29F7D4B-01D0-D4A3-38FA-A49C17581254}"/>
                </a:ext>
              </a:extLst>
            </p:cNvPr>
            <p:cNvSpPr>
              <a:spLocks noChangeShapeType="1"/>
            </p:cNvSpPr>
            <p:nvPr/>
          </p:nvSpPr>
          <p:spPr bwMode="auto">
            <a:xfrm flipH="1">
              <a:off x="3007" y="2296"/>
              <a:ext cx="1091" cy="4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48" name="Line 393">
              <a:extLst>
                <a:ext uri="{FF2B5EF4-FFF2-40B4-BE49-F238E27FC236}">
                  <a16:creationId xmlns:a16="http://schemas.microsoft.com/office/drawing/2014/main" id="{BF9DAC4F-5E1E-C818-98D8-05FEF18A12CF}"/>
                </a:ext>
              </a:extLst>
            </p:cNvPr>
            <p:cNvSpPr>
              <a:spLocks noChangeShapeType="1"/>
            </p:cNvSpPr>
            <p:nvPr/>
          </p:nvSpPr>
          <p:spPr bwMode="auto">
            <a:xfrm flipH="1">
              <a:off x="2890" y="2296"/>
              <a:ext cx="1215" cy="4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 name="Group 411">
            <a:extLst>
              <a:ext uri="{FF2B5EF4-FFF2-40B4-BE49-F238E27FC236}">
                <a16:creationId xmlns:a16="http://schemas.microsoft.com/office/drawing/2014/main" id="{3E6054D2-7200-17F4-A436-7529D9F0838A}"/>
              </a:ext>
            </a:extLst>
          </p:cNvPr>
          <p:cNvGrpSpPr>
            <a:grpSpLocks/>
          </p:cNvGrpSpPr>
          <p:nvPr/>
        </p:nvGrpSpPr>
        <p:grpSpPr bwMode="auto">
          <a:xfrm>
            <a:off x="539749" y="4402139"/>
            <a:ext cx="3887786" cy="419100"/>
            <a:chOff x="4059" y="2576"/>
            <a:chExt cx="2449" cy="264"/>
          </a:xfrm>
        </p:grpSpPr>
        <p:grpSp>
          <p:nvGrpSpPr>
            <p:cNvPr id="52" name="Group 361">
              <a:extLst>
                <a:ext uri="{FF2B5EF4-FFF2-40B4-BE49-F238E27FC236}">
                  <a16:creationId xmlns:a16="http://schemas.microsoft.com/office/drawing/2014/main" id="{CEBFD1CF-21E4-BA02-85E8-FD450747295C}"/>
                </a:ext>
              </a:extLst>
            </p:cNvPr>
            <p:cNvGrpSpPr>
              <a:grpSpLocks/>
            </p:cNvGrpSpPr>
            <p:nvPr/>
          </p:nvGrpSpPr>
          <p:grpSpPr bwMode="auto">
            <a:xfrm>
              <a:off x="4059" y="2576"/>
              <a:ext cx="1201" cy="264"/>
              <a:chOff x="748" y="1389"/>
              <a:chExt cx="1201" cy="264"/>
            </a:xfrm>
          </p:grpSpPr>
          <p:sp>
            <p:nvSpPr>
              <p:cNvPr id="54" name="Rectangle 362">
                <a:extLst>
                  <a:ext uri="{FF2B5EF4-FFF2-40B4-BE49-F238E27FC236}">
                    <a16:creationId xmlns:a16="http://schemas.microsoft.com/office/drawing/2014/main" id="{572EE186-1ED4-624F-9888-7210319EE5F7}"/>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6" name="Text Box 363">
                <a:extLst>
                  <a:ext uri="{FF2B5EF4-FFF2-40B4-BE49-F238E27FC236}">
                    <a16:creationId xmlns:a16="http://schemas.microsoft.com/office/drawing/2014/main" id="{51A75451-DB7E-1B36-B643-5E6B7F8CA1DD}"/>
                  </a:ext>
                </a:extLst>
              </p:cNvPr>
              <p:cNvSpPr txBox="1">
                <a:spLocks noChangeArrowheads="1"/>
              </p:cNvSpPr>
              <p:nvPr/>
            </p:nvSpPr>
            <p:spPr bwMode="auto">
              <a:xfrm>
                <a:off x="748" y="1480"/>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9</a:t>
                </a:r>
              </a:p>
            </p:txBody>
          </p:sp>
        </p:grpSp>
        <p:sp>
          <p:nvSpPr>
            <p:cNvPr id="53" name="Line 394">
              <a:extLst>
                <a:ext uri="{FF2B5EF4-FFF2-40B4-BE49-F238E27FC236}">
                  <a16:creationId xmlns:a16="http://schemas.microsoft.com/office/drawing/2014/main" id="{4356FC12-BFE5-98D7-2DFC-2160A8B2CEB2}"/>
                </a:ext>
              </a:extLst>
            </p:cNvPr>
            <p:cNvSpPr>
              <a:spLocks noChangeShapeType="1"/>
            </p:cNvSpPr>
            <p:nvPr/>
          </p:nvSpPr>
          <p:spPr bwMode="auto">
            <a:xfrm flipH="1">
              <a:off x="5255" y="2678"/>
              <a:ext cx="125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7" name="Group 409">
            <a:extLst>
              <a:ext uri="{FF2B5EF4-FFF2-40B4-BE49-F238E27FC236}">
                <a16:creationId xmlns:a16="http://schemas.microsoft.com/office/drawing/2014/main" id="{705DEF08-CF18-813E-FB23-B44D066357D1}"/>
              </a:ext>
            </a:extLst>
          </p:cNvPr>
          <p:cNvGrpSpPr>
            <a:grpSpLocks/>
          </p:cNvGrpSpPr>
          <p:nvPr/>
        </p:nvGrpSpPr>
        <p:grpSpPr bwMode="auto">
          <a:xfrm>
            <a:off x="539750" y="5229231"/>
            <a:ext cx="3076575" cy="433388"/>
            <a:chOff x="431" y="3067"/>
            <a:chExt cx="1938" cy="273"/>
          </a:xfrm>
        </p:grpSpPr>
        <p:grpSp>
          <p:nvGrpSpPr>
            <p:cNvPr id="58" name="Group 367">
              <a:extLst>
                <a:ext uri="{FF2B5EF4-FFF2-40B4-BE49-F238E27FC236}">
                  <a16:creationId xmlns:a16="http://schemas.microsoft.com/office/drawing/2014/main" id="{206D4DD1-2FB5-D72A-E393-251D59F72F36}"/>
                </a:ext>
              </a:extLst>
            </p:cNvPr>
            <p:cNvGrpSpPr>
              <a:grpSpLocks/>
            </p:cNvGrpSpPr>
            <p:nvPr/>
          </p:nvGrpSpPr>
          <p:grpSpPr bwMode="auto">
            <a:xfrm>
              <a:off x="431" y="3075"/>
              <a:ext cx="1201" cy="265"/>
              <a:chOff x="748" y="1389"/>
              <a:chExt cx="1201" cy="265"/>
            </a:xfrm>
          </p:grpSpPr>
          <p:sp>
            <p:nvSpPr>
              <p:cNvPr id="60" name="Rectangle 368">
                <a:extLst>
                  <a:ext uri="{FF2B5EF4-FFF2-40B4-BE49-F238E27FC236}">
                    <a16:creationId xmlns:a16="http://schemas.microsoft.com/office/drawing/2014/main" id="{825B0125-A777-3E9C-6923-6D51056585B1}"/>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 name="Text Box 369">
                <a:extLst>
                  <a:ext uri="{FF2B5EF4-FFF2-40B4-BE49-F238E27FC236}">
                    <a16:creationId xmlns:a16="http://schemas.microsoft.com/office/drawing/2014/main" id="{4DFEDB5A-AC2B-4D74-5D3D-1DAE9568AE43}"/>
                  </a:ext>
                </a:extLst>
              </p:cNvPr>
              <p:cNvSpPr txBox="1">
                <a:spLocks noChangeArrowheads="1"/>
              </p:cNvSpPr>
              <p:nvPr/>
            </p:nvSpPr>
            <p:spPr bwMode="auto">
              <a:xfrm>
                <a:off x="748" y="1480"/>
                <a:ext cx="227"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10</a:t>
                </a:r>
              </a:p>
            </p:txBody>
          </p:sp>
        </p:grpSp>
        <p:sp>
          <p:nvSpPr>
            <p:cNvPr id="59" name="Line 396">
              <a:extLst>
                <a:ext uri="{FF2B5EF4-FFF2-40B4-BE49-F238E27FC236}">
                  <a16:creationId xmlns:a16="http://schemas.microsoft.com/office/drawing/2014/main" id="{635FA638-9D11-9863-04DF-4BD7C22AC3FD}"/>
                </a:ext>
              </a:extLst>
            </p:cNvPr>
            <p:cNvSpPr>
              <a:spLocks noChangeShapeType="1"/>
            </p:cNvSpPr>
            <p:nvPr/>
          </p:nvSpPr>
          <p:spPr bwMode="auto">
            <a:xfrm flipV="1">
              <a:off x="1632" y="3067"/>
              <a:ext cx="737"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3" name="Group 412">
            <a:extLst>
              <a:ext uri="{FF2B5EF4-FFF2-40B4-BE49-F238E27FC236}">
                <a16:creationId xmlns:a16="http://schemas.microsoft.com/office/drawing/2014/main" id="{0BE1B064-93A4-C3B3-9A69-E4FC58EA1A19}"/>
              </a:ext>
            </a:extLst>
          </p:cNvPr>
          <p:cNvGrpSpPr>
            <a:grpSpLocks/>
          </p:cNvGrpSpPr>
          <p:nvPr/>
        </p:nvGrpSpPr>
        <p:grpSpPr bwMode="auto">
          <a:xfrm>
            <a:off x="5468938" y="5313369"/>
            <a:ext cx="2881312" cy="420688"/>
            <a:chOff x="3445" y="3211"/>
            <a:chExt cx="1815" cy="265"/>
          </a:xfrm>
        </p:grpSpPr>
        <p:grpSp>
          <p:nvGrpSpPr>
            <p:cNvPr id="5120" name="Group 371">
              <a:extLst>
                <a:ext uri="{FF2B5EF4-FFF2-40B4-BE49-F238E27FC236}">
                  <a16:creationId xmlns:a16="http://schemas.microsoft.com/office/drawing/2014/main" id="{33BE8386-DBF1-0011-C8CC-0779A4F4453D}"/>
                </a:ext>
              </a:extLst>
            </p:cNvPr>
            <p:cNvGrpSpPr>
              <a:grpSpLocks/>
            </p:cNvGrpSpPr>
            <p:nvPr/>
          </p:nvGrpSpPr>
          <p:grpSpPr bwMode="auto">
            <a:xfrm>
              <a:off x="4059" y="3211"/>
              <a:ext cx="1201" cy="265"/>
              <a:chOff x="748" y="1389"/>
              <a:chExt cx="1201" cy="265"/>
            </a:xfrm>
          </p:grpSpPr>
          <p:sp>
            <p:nvSpPr>
              <p:cNvPr id="5124" name="Rectangle 372">
                <a:extLst>
                  <a:ext uri="{FF2B5EF4-FFF2-40B4-BE49-F238E27FC236}">
                    <a16:creationId xmlns:a16="http://schemas.microsoft.com/office/drawing/2014/main" id="{B4129F75-C6B4-5B8D-9280-686A1EE6CBE8}"/>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25" name="Text Box 373">
                <a:extLst>
                  <a:ext uri="{FF2B5EF4-FFF2-40B4-BE49-F238E27FC236}">
                    <a16:creationId xmlns:a16="http://schemas.microsoft.com/office/drawing/2014/main" id="{5D85A3E0-AB49-FA60-0E8A-D040340E6EFC}"/>
                  </a:ext>
                </a:extLst>
              </p:cNvPr>
              <p:cNvSpPr txBox="1">
                <a:spLocks noChangeArrowheads="1"/>
              </p:cNvSpPr>
              <p:nvPr/>
            </p:nvSpPr>
            <p:spPr bwMode="auto">
              <a:xfrm>
                <a:off x="748" y="1480"/>
                <a:ext cx="227"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11</a:t>
                </a:r>
              </a:p>
            </p:txBody>
          </p:sp>
        </p:grpSp>
        <p:sp>
          <p:nvSpPr>
            <p:cNvPr id="5121" name="Line 397">
              <a:extLst>
                <a:ext uri="{FF2B5EF4-FFF2-40B4-BE49-F238E27FC236}">
                  <a16:creationId xmlns:a16="http://schemas.microsoft.com/office/drawing/2014/main" id="{EF3BF5E1-9667-3CE0-A2DB-8CF8D5C5CC8F}"/>
                </a:ext>
              </a:extLst>
            </p:cNvPr>
            <p:cNvSpPr>
              <a:spLocks noChangeShapeType="1"/>
            </p:cNvSpPr>
            <p:nvPr/>
          </p:nvSpPr>
          <p:spPr bwMode="auto">
            <a:xfrm flipH="1">
              <a:off x="3445" y="3339"/>
              <a:ext cx="65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5126" name="Text Box 398">
            <a:extLst>
              <a:ext uri="{FF2B5EF4-FFF2-40B4-BE49-F238E27FC236}">
                <a16:creationId xmlns:a16="http://schemas.microsoft.com/office/drawing/2014/main" id="{5DCFAE07-E955-1FDA-4CFB-5E4B1A080774}"/>
              </a:ext>
            </a:extLst>
          </p:cNvPr>
          <p:cNvSpPr txBox="1">
            <a:spLocks noChangeArrowheads="1"/>
          </p:cNvSpPr>
          <p:nvPr/>
        </p:nvSpPr>
        <p:spPr bwMode="auto">
          <a:xfrm>
            <a:off x="5651500" y="981075"/>
            <a:ext cx="17637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600">
                <a:latin typeface="Arial" panose="020B0604020202020204" pitchFamily="34" charset="0"/>
              </a:rPr>
              <a:t>Nasenhöhle</a:t>
            </a:r>
          </a:p>
        </p:txBody>
      </p:sp>
      <p:sp>
        <p:nvSpPr>
          <p:cNvPr id="5127" name="Text Box 399">
            <a:extLst>
              <a:ext uri="{FF2B5EF4-FFF2-40B4-BE49-F238E27FC236}">
                <a16:creationId xmlns:a16="http://schemas.microsoft.com/office/drawing/2014/main" id="{76BB3561-D9BC-F270-643F-AE9B0008908D}"/>
              </a:ext>
            </a:extLst>
          </p:cNvPr>
          <p:cNvSpPr txBox="1">
            <a:spLocks noChangeArrowheads="1"/>
          </p:cNvSpPr>
          <p:nvPr/>
        </p:nvSpPr>
        <p:spPr bwMode="auto">
          <a:xfrm>
            <a:off x="5816600" y="2133600"/>
            <a:ext cx="1562099"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600">
                <a:latin typeface="Arial" panose="020B0604020202020204" pitchFamily="34" charset="0"/>
              </a:rPr>
              <a:t>Kehlkopf</a:t>
            </a:r>
          </a:p>
        </p:txBody>
      </p:sp>
      <p:sp>
        <p:nvSpPr>
          <p:cNvPr id="5128" name="Text Box 400">
            <a:extLst>
              <a:ext uri="{FF2B5EF4-FFF2-40B4-BE49-F238E27FC236}">
                <a16:creationId xmlns:a16="http://schemas.microsoft.com/office/drawing/2014/main" id="{71A66251-DD9B-E354-AF6A-2A5EEBDF62D8}"/>
              </a:ext>
            </a:extLst>
          </p:cNvPr>
          <p:cNvSpPr txBox="1">
            <a:spLocks noChangeArrowheads="1"/>
          </p:cNvSpPr>
          <p:nvPr/>
        </p:nvSpPr>
        <p:spPr bwMode="auto">
          <a:xfrm>
            <a:off x="1243683" y="1882771"/>
            <a:ext cx="17637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600" dirty="0">
                <a:latin typeface="Arial" panose="020B0604020202020204" pitchFamily="34" charset="0"/>
              </a:rPr>
              <a:t>Luftröhre</a:t>
            </a:r>
          </a:p>
        </p:txBody>
      </p:sp>
      <p:sp>
        <p:nvSpPr>
          <p:cNvPr id="5129" name="Text Box 401">
            <a:extLst>
              <a:ext uri="{FF2B5EF4-FFF2-40B4-BE49-F238E27FC236}">
                <a16:creationId xmlns:a16="http://schemas.microsoft.com/office/drawing/2014/main" id="{BD566468-27F8-9ABD-E300-45B72BAE9D79}"/>
              </a:ext>
            </a:extLst>
          </p:cNvPr>
          <p:cNvSpPr txBox="1">
            <a:spLocks noChangeArrowheads="1"/>
          </p:cNvSpPr>
          <p:nvPr/>
        </p:nvSpPr>
        <p:spPr bwMode="auto">
          <a:xfrm>
            <a:off x="1470027" y="2335217"/>
            <a:ext cx="17637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600" dirty="0">
                <a:latin typeface="Arial" panose="020B0604020202020204" pitchFamily="34" charset="0"/>
              </a:rPr>
              <a:t>Speiseröhre</a:t>
            </a:r>
          </a:p>
        </p:txBody>
      </p:sp>
      <p:sp>
        <p:nvSpPr>
          <p:cNvPr id="5130" name="Text Box 402">
            <a:extLst>
              <a:ext uri="{FF2B5EF4-FFF2-40B4-BE49-F238E27FC236}">
                <a16:creationId xmlns:a16="http://schemas.microsoft.com/office/drawing/2014/main" id="{46316A8B-A106-2E72-30C8-B6C393368E9B}"/>
              </a:ext>
            </a:extLst>
          </p:cNvPr>
          <p:cNvSpPr txBox="1">
            <a:spLocks noChangeArrowheads="1"/>
          </p:cNvSpPr>
          <p:nvPr/>
        </p:nvSpPr>
        <p:spPr bwMode="auto">
          <a:xfrm>
            <a:off x="615679" y="3597599"/>
            <a:ext cx="17637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600" dirty="0">
                <a:latin typeface="Arial" panose="020B0604020202020204" pitchFamily="34" charset="0"/>
              </a:rPr>
              <a:t>Lungenflügel</a:t>
            </a:r>
          </a:p>
        </p:txBody>
      </p:sp>
      <p:sp>
        <p:nvSpPr>
          <p:cNvPr id="5131" name="Text Box 403">
            <a:extLst>
              <a:ext uri="{FF2B5EF4-FFF2-40B4-BE49-F238E27FC236}">
                <a16:creationId xmlns:a16="http://schemas.microsoft.com/office/drawing/2014/main" id="{ABEED635-E4AB-824F-B69A-839E5839FCAA}"/>
              </a:ext>
            </a:extLst>
          </p:cNvPr>
          <p:cNvSpPr txBox="1">
            <a:spLocks noChangeArrowheads="1"/>
          </p:cNvSpPr>
          <p:nvPr/>
        </p:nvSpPr>
        <p:spPr bwMode="auto">
          <a:xfrm>
            <a:off x="6480443" y="2944349"/>
            <a:ext cx="1789906"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600" dirty="0">
                <a:latin typeface="Arial" panose="020B0604020202020204" pitchFamily="34" charset="0"/>
              </a:rPr>
              <a:t>Hauptbronchien</a:t>
            </a:r>
          </a:p>
        </p:txBody>
      </p:sp>
      <p:sp>
        <p:nvSpPr>
          <p:cNvPr id="5132" name="Text Box 404">
            <a:extLst>
              <a:ext uri="{FF2B5EF4-FFF2-40B4-BE49-F238E27FC236}">
                <a16:creationId xmlns:a16="http://schemas.microsoft.com/office/drawing/2014/main" id="{86831630-8436-B753-389F-B22F8303AF3D}"/>
              </a:ext>
            </a:extLst>
          </p:cNvPr>
          <p:cNvSpPr txBox="1">
            <a:spLocks noChangeArrowheads="1"/>
          </p:cNvSpPr>
          <p:nvPr/>
        </p:nvSpPr>
        <p:spPr bwMode="auto">
          <a:xfrm>
            <a:off x="649288" y="4413251"/>
            <a:ext cx="17637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600" dirty="0">
                <a:latin typeface="Arial" panose="020B0604020202020204" pitchFamily="34" charset="0"/>
              </a:rPr>
              <a:t>Herz</a:t>
            </a:r>
          </a:p>
        </p:txBody>
      </p:sp>
      <p:sp>
        <p:nvSpPr>
          <p:cNvPr id="5133" name="Text Box 405">
            <a:extLst>
              <a:ext uri="{FF2B5EF4-FFF2-40B4-BE49-F238E27FC236}">
                <a16:creationId xmlns:a16="http://schemas.microsoft.com/office/drawing/2014/main" id="{3D61F92C-7F7E-47F6-8C5D-019F8DB1B432}"/>
              </a:ext>
            </a:extLst>
          </p:cNvPr>
          <p:cNvSpPr txBox="1">
            <a:spLocks noChangeArrowheads="1"/>
          </p:cNvSpPr>
          <p:nvPr/>
        </p:nvSpPr>
        <p:spPr bwMode="auto">
          <a:xfrm>
            <a:off x="707838" y="5237168"/>
            <a:ext cx="17637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600" dirty="0">
                <a:latin typeface="Arial" panose="020B0604020202020204" pitchFamily="34" charset="0"/>
              </a:rPr>
              <a:t>Zwerchfell</a:t>
            </a:r>
          </a:p>
        </p:txBody>
      </p:sp>
      <p:sp>
        <p:nvSpPr>
          <p:cNvPr id="5134" name="Text Box 406">
            <a:extLst>
              <a:ext uri="{FF2B5EF4-FFF2-40B4-BE49-F238E27FC236}">
                <a16:creationId xmlns:a16="http://schemas.microsoft.com/office/drawing/2014/main" id="{6A8E7017-3F61-9FAB-B73B-F4AB74D8E0C9}"/>
              </a:ext>
            </a:extLst>
          </p:cNvPr>
          <p:cNvSpPr txBox="1">
            <a:spLocks noChangeArrowheads="1"/>
          </p:cNvSpPr>
          <p:nvPr/>
        </p:nvSpPr>
        <p:spPr bwMode="auto">
          <a:xfrm>
            <a:off x="6558528" y="5313369"/>
            <a:ext cx="17637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600" dirty="0">
                <a:latin typeface="Arial" panose="020B0604020202020204" pitchFamily="34" charset="0"/>
              </a:rPr>
              <a:t>Brustkorb</a:t>
            </a:r>
          </a:p>
        </p:txBody>
      </p:sp>
      <p:grpSp>
        <p:nvGrpSpPr>
          <p:cNvPr id="5135" name="Group 410">
            <a:extLst>
              <a:ext uri="{FF2B5EF4-FFF2-40B4-BE49-F238E27FC236}">
                <a16:creationId xmlns:a16="http://schemas.microsoft.com/office/drawing/2014/main" id="{7DCFFB01-41F2-1E11-EE30-B350BFEB0DD7}"/>
              </a:ext>
            </a:extLst>
          </p:cNvPr>
          <p:cNvGrpSpPr>
            <a:grpSpLocks/>
          </p:cNvGrpSpPr>
          <p:nvPr/>
        </p:nvGrpSpPr>
        <p:grpSpPr bwMode="auto">
          <a:xfrm>
            <a:off x="4907976" y="3667912"/>
            <a:ext cx="3408935" cy="419462"/>
            <a:chOff x="3152" y="2214"/>
            <a:chExt cx="2108" cy="264"/>
          </a:xfrm>
        </p:grpSpPr>
        <p:grpSp>
          <p:nvGrpSpPr>
            <p:cNvPr id="5148" name="Group 364">
              <a:extLst>
                <a:ext uri="{FF2B5EF4-FFF2-40B4-BE49-F238E27FC236}">
                  <a16:creationId xmlns:a16="http://schemas.microsoft.com/office/drawing/2014/main" id="{BF774655-E045-E847-9F3F-0A9A2C1D3163}"/>
                </a:ext>
              </a:extLst>
            </p:cNvPr>
            <p:cNvGrpSpPr>
              <a:grpSpLocks/>
            </p:cNvGrpSpPr>
            <p:nvPr/>
          </p:nvGrpSpPr>
          <p:grpSpPr bwMode="auto">
            <a:xfrm>
              <a:off x="4059" y="2214"/>
              <a:ext cx="1201" cy="264"/>
              <a:chOff x="748" y="1389"/>
              <a:chExt cx="1201" cy="264"/>
            </a:xfrm>
          </p:grpSpPr>
          <p:sp>
            <p:nvSpPr>
              <p:cNvPr id="5155" name="Rectangle 365">
                <a:extLst>
                  <a:ext uri="{FF2B5EF4-FFF2-40B4-BE49-F238E27FC236}">
                    <a16:creationId xmlns:a16="http://schemas.microsoft.com/office/drawing/2014/main" id="{A83F4A06-42B0-A8D4-1B1E-8CCB41E336D9}"/>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72" name="Text Box 366">
                <a:extLst>
                  <a:ext uri="{FF2B5EF4-FFF2-40B4-BE49-F238E27FC236}">
                    <a16:creationId xmlns:a16="http://schemas.microsoft.com/office/drawing/2014/main" id="{0B6AA3E6-18CC-7596-1509-E2A4DD1F2D9E}"/>
                  </a:ext>
                </a:extLst>
              </p:cNvPr>
              <p:cNvSpPr txBox="1">
                <a:spLocks noChangeArrowheads="1"/>
              </p:cNvSpPr>
              <p:nvPr/>
            </p:nvSpPr>
            <p:spPr bwMode="auto">
              <a:xfrm>
                <a:off x="748" y="1480"/>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6</a:t>
                </a:r>
              </a:p>
            </p:txBody>
          </p:sp>
        </p:grpSp>
        <p:sp>
          <p:nvSpPr>
            <p:cNvPr id="5153" name="Line 392">
              <a:extLst>
                <a:ext uri="{FF2B5EF4-FFF2-40B4-BE49-F238E27FC236}">
                  <a16:creationId xmlns:a16="http://schemas.microsoft.com/office/drawing/2014/main" id="{6BAD48D0-1750-5628-DF65-418F3882B578}"/>
                </a:ext>
              </a:extLst>
            </p:cNvPr>
            <p:cNvSpPr>
              <a:spLocks noChangeShapeType="1"/>
            </p:cNvSpPr>
            <p:nvPr/>
          </p:nvSpPr>
          <p:spPr bwMode="auto">
            <a:xfrm flipH="1">
              <a:off x="3152" y="2296"/>
              <a:ext cx="946" cy="1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5173" name="Text Box 403">
            <a:extLst>
              <a:ext uri="{FF2B5EF4-FFF2-40B4-BE49-F238E27FC236}">
                <a16:creationId xmlns:a16="http://schemas.microsoft.com/office/drawing/2014/main" id="{3B8BEB37-A05B-77B6-6FF0-D618E2931E18}"/>
              </a:ext>
            </a:extLst>
          </p:cNvPr>
          <p:cNvSpPr txBox="1">
            <a:spLocks noChangeArrowheads="1"/>
          </p:cNvSpPr>
          <p:nvPr/>
        </p:nvSpPr>
        <p:spPr bwMode="auto">
          <a:xfrm>
            <a:off x="6487250" y="3677548"/>
            <a:ext cx="1789906"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600" dirty="0">
                <a:latin typeface="Arial" panose="020B0604020202020204" pitchFamily="34" charset="0"/>
              </a:rPr>
              <a:t>Bronchien</a:t>
            </a:r>
          </a:p>
        </p:txBody>
      </p:sp>
      <p:grpSp>
        <p:nvGrpSpPr>
          <p:cNvPr id="5174" name="Group 410">
            <a:extLst>
              <a:ext uri="{FF2B5EF4-FFF2-40B4-BE49-F238E27FC236}">
                <a16:creationId xmlns:a16="http://schemas.microsoft.com/office/drawing/2014/main" id="{28CD95EF-C97D-273E-E35C-7B116130ECB0}"/>
              </a:ext>
            </a:extLst>
          </p:cNvPr>
          <p:cNvGrpSpPr>
            <a:grpSpLocks/>
          </p:cNvGrpSpPr>
          <p:nvPr/>
        </p:nvGrpSpPr>
        <p:grpSpPr bwMode="auto">
          <a:xfrm>
            <a:off x="5466249" y="4305009"/>
            <a:ext cx="2922175" cy="419462"/>
            <a:chOff x="3453" y="2214"/>
            <a:chExt cx="1807" cy="264"/>
          </a:xfrm>
        </p:grpSpPr>
        <p:grpSp>
          <p:nvGrpSpPr>
            <p:cNvPr id="5175" name="Group 364">
              <a:extLst>
                <a:ext uri="{FF2B5EF4-FFF2-40B4-BE49-F238E27FC236}">
                  <a16:creationId xmlns:a16="http://schemas.microsoft.com/office/drawing/2014/main" id="{1D3CE534-D51A-D93E-3A2B-7060CB30A587}"/>
                </a:ext>
              </a:extLst>
            </p:cNvPr>
            <p:cNvGrpSpPr>
              <a:grpSpLocks/>
            </p:cNvGrpSpPr>
            <p:nvPr/>
          </p:nvGrpSpPr>
          <p:grpSpPr bwMode="auto">
            <a:xfrm>
              <a:off x="4059" y="2214"/>
              <a:ext cx="1201" cy="264"/>
              <a:chOff x="748" y="1389"/>
              <a:chExt cx="1201" cy="264"/>
            </a:xfrm>
          </p:grpSpPr>
          <p:sp>
            <p:nvSpPr>
              <p:cNvPr id="5177" name="Rectangle 365">
                <a:extLst>
                  <a:ext uri="{FF2B5EF4-FFF2-40B4-BE49-F238E27FC236}">
                    <a16:creationId xmlns:a16="http://schemas.microsoft.com/office/drawing/2014/main" id="{05825591-C5F8-209E-07C7-7C8E500DB858}"/>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78" name="Text Box 366">
                <a:extLst>
                  <a:ext uri="{FF2B5EF4-FFF2-40B4-BE49-F238E27FC236}">
                    <a16:creationId xmlns:a16="http://schemas.microsoft.com/office/drawing/2014/main" id="{73DFAD9A-D314-153A-A075-0FF2173EDA56}"/>
                  </a:ext>
                </a:extLst>
              </p:cNvPr>
              <p:cNvSpPr txBox="1">
                <a:spLocks noChangeArrowheads="1"/>
              </p:cNvSpPr>
              <p:nvPr/>
            </p:nvSpPr>
            <p:spPr bwMode="auto">
              <a:xfrm>
                <a:off x="748" y="1480"/>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7</a:t>
                </a:r>
              </a:p>
            </p:txBody>
          </p:sp>
        </p:grpSp>
        <p:sp>
          <p:nvSpPr>
            <p:cNvPr id="5176" name="Line 392">
              <a:extLst>
                <a:ext uri="{FF2B5EF4-FFF2-40B4-BE49-F238E27FC236}">
                  <a16:creationId xmlns:a16="http://schemas.microsoft.com/office/drawing/2014/main" id="{A4F461CC-AFAF-17BF-F337-AC02F03135ED}"/>
                </a:ext>
              </a:extLst>
            </p:cNvPr>
            <p:cNvSpPr>
              <a:spLocks noChangeShapeType="1"/>
            </p:cNvSpPr>
            <p:nvPr/>
          </p:nvSpPr>
          <p:spPr bwMode="auto">
            <a:xfrm flipH="1">
              <a:off x="3453" y="2282"/>
              <a:ext cx="645"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5179" name="Text Box 403">
            <a:extLst>
              <a:ext uri="{FF2B5EF4-FFF2-40B4-BE49-F238E27FC236}">
                <a16:creationId xmlns:a16="http://schemas.microsoft.com/office/drawing/2014/main" id="{D6093521-E91C-6EFA-B4A3-27F5DD0497BA}"/>
              </a:ext>
            </a:extLst>
          </p:cNvPr>
          <p:cNvSpPr txBox="1">
            <a:spLocks noChangeArrowheads="1"/>
          </p:cNvSpPr>
          <p:nvPr/>
        </p:nvSpPr>
        <p:spPr bwMode="auto">
          <a:xfrm>
            <a:off x="6597125" y="4292308"/>
            <a:ext cx="1789906"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600" dirty="0">
                <a:latin typeface="Arial" panose="020B0604020202020204" pitchFamily="34" charset="0"/>
              </a:rPr>
              <a:t>Bronchiolen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1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1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1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17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13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13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13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1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 grpId="0"/>
      <p:bldP spid="5127" grpId="0"/>
      <p:bldP spid="5128" grpId="0"/>
      <p:bldP spid="5129" grpId="0"/>
      <p:bldP spid="5130" grpId="0"/>
      <p:bldP spid="5131" grpId="0"/>
      <p:bldP spid="5132" grpId="0"/>
      <p:bldP spid="5133" grpId="0"/>
      <p:bldP spid="5134" grpId="0"/>
      <p:bldP spid="5173" grpId="0"/>
      <p:bldP spid="5179"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F92CE012-38F4-93B3-0D06-102F93B8D7D6}"/>
            </a:ext>
          </a:extLst>
        </p:cNvPr>
        <p:cNvGrpSpPr/>
        <p:nvPr/>
      </p:nvGrpSpPr>
      <p:grpSpPr>
        <a:xfrm>
          <a:off x="0" y="0"/>
          <a:ext cx="0" cy="0"/>
          <a:chOff x="0" y="0"/>
          <a:chExt cx="0" cy="0"/>
        </a:xfrm>
      </p:grpSpPr>
      <p:sp>
        <p:nvSpPr>
          <p:cNvPr id="10" name="Titel 9">
            <a:extLst>
              <a:ext uri="{FF2B5EF4-FFF2-40B4-BE49-F238E27FC236}">
                <a16:creationId xmlns:a16="http://schemas.microsoft.com/office/drawing/2014/main" id="{AF1D6637-CFC7-0028-3325-7607C5746CC7}"/>
              </a:ext>
            </a:extLst>
          </p:cNvPr>
          <p:cNvSpPr>
            <a:spLocks noGrp="1"/>
          </p:cNvSpPr>
          <p:nvPr>
            <p:ph type="title"/>
          </p:nvPr>
        </p:nvSpPr>
        <p:spPr/>
        <p:txBody>
          <a:bodyPr/>
          <a:lstStyle/>
          <a:p>
            <a:r>
              <a:rPr lang="de-DE" altLang="de-DE" kern="0" dirty="0"/>
              <a:t>Das Atmungssystem</a:t>
            </a:r>
            <a:endParaRPr lang="de-AT" dirty="0"/>
          </a:p>
        </p:txBody>
      </p:sp>
      <p:pic>
        <p:nvPicPr>
          <p:cNvPr id="12" name="Grafik 1">
            <a:extLst>
              <a:ext uri="{FF2B5EF4-FFF2-40B4-BE49-F238E27FC236}">
                <a16:creationId xmlns:a16="http://schemas.microsoft.com/office/drawing/2014/main" id="{6AB45B1B-7DD8-D8F4-4B24-3845AC03465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430463" y="603250"/>
            <a:ext cx="4086225" cy="506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 name="Group 386">
            <a:extLst>
              <a:ext uri="{FF2B5EF4-FFF2-40B4-BE49-F238E27FC236}">
                <a16:creationId xmlns:a16="http://schemas.microsoft.com/office/drawing/2014/main" id="{CE190439-C886-3027-FB52-9CEC71DC7A23}"/>
              </a:ext>
            </a:extLst>
          </p:cNvPr>
          <p:cNvGrpSpPr>
            <a:grpSpLocks/>
          </p:cNvGrpSpPr>
          <p:nvPr/>
        </p:nvGrpSpPr>
        <p:grpSpPr bwMode="auto">
          <a:xfrm>
            <a:off x="5003800" y="993775"/>
            <a:ext cx="2484438" cy="635000"/>
            <a:chOff x="3152" y="626"/>
            <a:chExt cx="1565" cy="400"/>
          </a:xfrm>
        </p:grpSpPr>
        <p:grpSp>
          <p:nvGrpSpPr>
            <p:cNvPr id="14" name="Group 354">
              <a:extLst>
                <a:ext uri="{FF2B5EF4-FFF2-40B4-BE49-F238E27FC236}">
                  <a16:creationId xmlns:a16="http://schemas.microsoft.com/office/drawing/2014/main" id="{B3A01FCC-EFA4-82A2-2519-A2179BD10AC9}"/>
                </a:ext>
              </a:extLst>
            </p:cNvPr>
            <p:cNvGrpSpPr>
              <a:grpSpLocks/>
            </p:cNvGrpSpPr>
            <p:nvPr/>
          </p:nvGrpSpPr>
          <p:grpSpPr bwMode="auto">
            <a:xfrm>
              <a:off x="3515" y="626"/>
              <a:ext cx="1202" cy="264"/>
              <a:chOff x="1020" y="436"/>
              <a:chExt cx="1202" cy="264"/>
            </a:xfrm>
          </p:grpSpPr>
          <p:sp>
            <p:nvSpPr>
              <p:cNvPr id="16" name="Rectangle 340">
                <a:extLst>
                  <a:ext uri="{FF2B5EF4-FFF2-40B4-BE49-F238E27FC236}">
                    <a16:creationId xmlns:a16="http://schemas.microsoft.com/office/drawing/2014/main" id="{2D53DF42-8FF7-1BDF-ADCD-5A174BA8CA10}"/>
                  </a:ext>
                </a:extLst>
              </p:cNvPr>
              <p:cNvSpPr>
                <a:spLocks noChangeArrowheads="1"/>
              </p:cNvSpPr>
              <p:nvPr/>
            </p:nvSpPr>
            <p:spPr bwMode="auto">
              <a:xfrm>
                <a:off x="1066" y="436"/>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7" name="Text Box 341">
                <a:extLst>
                  <a:ext uri="{FF2B5EF4-FFF2-40B4-BE49-F238E27FC236}">
                    <a16:creationId xmlns:a16="http://schemas.microsoft.com/office/drawing/2014/main" id="{96F7D490-0923-CEFA-5888-2FEF9A669B5B}"/>
                  </a:ext>
                </a:extLst>
              </p:cNvPr>
              <p:cNvSpPr txBox="1">
                <a:spLocks noChangeArrowheads="1"/>
              </p:cNvSpPr>
              <p:nvPr/>
            </p:nvSpPr>
            <p:spPr bwMode="auto">
              <a:xfrm>
                <a:off x="1020" y="527"/>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a:latin typeface="Arial" panose="020B0604020202020204" pitchFamily="34" charset="0"/>
                  </a:rPr>
                  <a:t>1</a:t>
                </a:r>
              </a:p>
            </p:txBody>
          </p:sp>
        </p:grpSp>
        <p:sp>
          <p:nvSpPr>
            <p:cNvPr id="15" name="Line 375">
              <a:extLst>
                <a:ext uri="{FF2B5EF4-FFF2-40B4-BE49-F238E27FC236}">
                  <a16:creationId xmlns:a16="http://schemas.microsoft.com/office/drawing/2014/main" id="{B92975B1-33E9-AED0-66D7-ACE9D36788A8}"/>
                </a:ext>
              </a:extLst>
            </p:cNvPr>
            <p:cNvSpPr>
              <a:spLocks noChangeShapeType="1"/>
            </p:cNvSpPr>
            <p:nvPr/>
          </p:nvSpPr>
          <p:spPr bwMode="auto">
            <a:xfrm flipH="1">
              <a:off x="3152" y="754"/>
              <a:ext cx="408"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8" name="Group 383">
            <a:extLst>
              <a:ext uri="{FF2B5EF4-FFF2-40B4-BE49-F238E27FC236}">
                <a16:creationId xmlns:a16="http://schemas.microsoft.com/office/drawing/2014/main" id="{97CED4D9-B2DE-D215-D1EE-51F809E95895}"/>
              </a:ext>
            </a:extLst>
          </p:cNvPr>
          <p:cNvGrpSpPr>
            <a:grpSpLocks/>
          </p:cNvGrpSpPr>
          <p:nvPr/>
        </p:nvGrpSpPr>
        <p:grpSpPr bwMode="auto">
          <a:xfrm>
            <a:off x="4643438" y="2133603"/>
            <a:ext cx="2771775" cy="395288"/>
            <a:chOff x="2971" y="1344"/>
            <a:chExt cx="1746" cy="249"/>
          </a:xfrm>
        </p:grpSpPr>
        <p:grpSp>
          <p:nvGrpSpPr>
            <p:cNvPr id="19" name="Group 353">
              <a:extLst>
                <a:ext uri="{FF2B5EF4-FFF2-40B4-BE49-F238E27FC236}">
                  <a16:creationId xmlns:a16="http://schemas.microsoft.com/office/drawing/2014/main" id="{87DC93D0-C629-6E77-E8BD-E811AD95CAD9}"/>
                </a:ext>
              </a:extLst>
            </p:cNvPr>
            <p:cNvGrpSpPr>
              <a:grpSpLocks/>
            </p:cNvGrpSpPr>
            <p:nvPr/>
          </p:nvGrpSpPr>
          <p:grpSpPr bwMode="auto">
            <a:xfrm>
              <a:off x="3534" y="1351"/>
              <a:ext cx="1183" cy="242"/>
              <a:chOff x="1038" y="662"/>
              <a:chExt cx="1183" cy="242"/>
            </a:xfrm>
          </p:grpSpPr>
          <p:sp>
            <p:nvSpPr>
              <p:cNvPr id="24" name="Rectangle 345">
                <a:extLst>
                  <a:ext uri="{FF2B5EF4-FFF2-40B4-BE49-F238E27FC236}">
                    <a16:creationId xmlns:a16="http://schemas.microsoft.com/office/drawing/2014/main" id="{6803E064-CAF2-2873-FD88-0859AF0D15C1}"/>
                  </a:ext>
                </a:extLst>
              </p:cNvPr>
              <p:cNvSpPr>
                <a:spLocks noChangeArrowheads="1"/>
              </p:cNvSpPr>
              <p:nvPr/>
            </p:nvSpPr>
            <p:spPr bwMode="auto">
              <a:xfrm>
                <a:off x="1065" y="662"/>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25" name="Text Box 346">
                <a:extLst>
                  <a:ext uri="{FF2B5EF4-FFF2-40B4-BE49-F238E27FC236}">
                    <a16:creationId xmlns:a16="http://schemas.microsoft.com/office/drawing/2014/main" id="{D25BC2CE-1D24-7685-9587-A3DFA6634BFD}"/>
                  </a:ext>
                </a:extLst>
              </p:cNvPr>
              <p:cNvSpPr txBox="1">
                <a:spLocks noChangeArrowheads="1"/>
              </p:cNvSpPr>
              <p:nvPr/>
            </p:nvSpPr>
            <p:spPr bwMode="auto">
              <a:xfrm>
                <a:off x="1038" y="731"/>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2</a:t>
                </a:r>
              </a:p>
            </p:txBody>
          </p:sp>
        </p:grpSp>
        <p:sp>
          <p:nvSpPr>
            <p:cNvPr id="20" name="Line 376">
              <a:extLst>
                <a:ext uri="{FF2B5EF4-FFF2-40B4-BE49-F238E27FC236}">
                  <a16:creationId xmlns:a16="http://schemas.microsoft.com/office/drawing/2014/main" id="{0CE129CA-8F8B-E5C7-F08C-BD318AE78138}"/>
                </a:ext>
              </a:extLst>
            </p:cNvPr>
            <p:cNvSpPr>
              <a:spLocks noChangeShapeType="1"/>
            </p:cNvSpPr>
            <p:nvPr/>
          </p:nvSpPr>
          <p:spPr bwMode="auto">
            <a:xfrm>
              <a:off x="3061" y="1344"/>
              <a:ext cx="0" cy="2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21" name="Line 377">
              <a:extLst>
                <a:ext uri="{FF2B5EF4-FFF2-40B4-BE49-F238E27FC236}">
                  <a16:creationId xmlns:a16="http://schemas.microsoft.com/office/drawing/2014/main" id="{45AFB705-C58C-36F2-1D49-DEE62AEF78E4}"/>
                </a:ext>
              </a:extLst>
            </p:cNvPr>
            <p:cNvSpPr>
              <a:spLocks noChangeShapeType="1"/>
            </p:cNvSpPr>
            <p:nvPr/>
          </p:nvSpPr>
          <p:spPr bwMode="auto">
            <a:xfrm flipH="1">
              <a:off x="2971" y="1344"/>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22" name="Line 378">
              <a:extLst>
                <a:ext uri="{FF2B5EF4-FFF2-40B4-BE49-F238E27FC236}">
                  <a16:creationId xmlns:a16="http://schemas.microsoft.com/office/drawing/2014/main" id="{CDE42AB3-DA75-9AC2-BC6A-C86012F60BAC}"/>
                </a:ext>
              </a:extLst>
            </p:cNvPr>
            <p:cNvSpPr>
              <a:spLocks noChangeShapeType="1"/>
            </p:cNvSpPr>
            <p:nvPr/>
          </p:nvSpPr>
          <p:spPr bwMode="auto">
            <a:xfrm flipH="1">
              <a:off x="2971" y="1570"/>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23" name="Line 379">
              <a:extLst>
                <a:ext uri="{FF2B5EF4-FFF2-40B4-BE49-F238E27FC236}">
                  <a16:creationId xmlns:a16="http://schemas.microsoft.com/office/drawing/2014/main" id="{2899F24F-FEA4-168C-A7D8-022FE23CA140}"/>
                </a:ext>
              </a:extLst>
            </p:cNvPr>
            <p:cNvSpPr>
              <a:spLocks noChangeShapeType="1"/>
            </p:cNvSpPr>
            <p:nvPr/>
          </p:nvSpPr>
          <p:spPr bwMode="auto">
            <a:xfrm flipH="1">
              <a:off x="3061" y="1434"/>
              <a:ext cx="499"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26" name="Group 385">
            <a:extLst>
              <a:ext uri="{FF2B5EF4-FFF2-40B4-BE49-F238E27FC236}">
                <a16:creationId xmlns:a16="http://schemas.microsoft.com/office/drawing/2014/main" id="{23531C1C-A03B-5474-C96B-4492C0EE57EB}"/>
              </a:ext>
            </a:extLst>
          </p:cNvPr>
          <p:cNvGrpSpPr>
            <a:grpSpLocks/>
          </p:cNvGrpSpPr>
          <p:nvPr/>
        </p:nvGrpSpPr>
        <p:grpSpPr bwMode="auto">
          <a:xfrm>
            <a:off x="1441450" y="1844675"/>
            <a:ext cx="3076575" cy="720725"/>
            <a:chOff x="908" y="1162"/>
            <a:chExt cx="1938" cy="454"/>
          </a:xfrm>
        </p:grpSpPr>
        <p:grpSp>
          <p:nvGrpSpPr>
            <p:cNvPr id="27" name="Group 352">
              <a:extLst>
                <a:ext uri="{FF2B5EF4-FFF2-40B4-BE49-F238E27FC236}">
                  <a16:creationId xmlns:a16="http://schemas.microsoft.com/office/drawing/2014/main" id="{A0F72862-095E-0033-8A44-293C2BFCC3BF}"/>
                </a:ext>
              </a:extLst>
            </p:cNvPr>
            <p:cNvGrpSpPr>
              <a:grpSpLocks/>
            </p:cNvGrpSpPr>
            <p:nvPr/>
          </p:nvGrpSpPr>
          <p:grpSpPr bwMode="auto">
            <a:xfrm>
              <a:off x="908" y="1162"/>
              <a:ext cx="1201" cy="264"/>
              <a:chOff x="748" y="1389"/>
              <a:chExt cx="1201" cy="264"/>
            </a:xfrm>
          </p:grpSpPr>
          <p:sp>
            <p:nvSpPr>
              <p:cNvPr id="29" name="Rectangle 350">
                <a:extLst>
                  <a:ext uri="{FF2B5EF4-FFF2-40B4-BE49-F238E27FC236}">
                    <a16:creationId xmlns:a16="http://schemas.microsoft.com/office/drawing/2014/main" id="{0A6E290C-4FC4-D481-F7F2-E5322C40DBDC}"/>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30" name="Text Box 351">
                <a:extLst>
                  <a:ext uri="{FF2B5EF4-FFF2-40B4-BE49-F238E27FC236}">
                    <a16:creationId xmlns:a16="http://schemas.microsoft.com/office/drawing/2014/main" id="{C9CC8549-0600-C57C-C291-E2DEF7E561F7}"/>
                  </a:ext>
                </a:extLst>
              </p:cNvPr>
              <p:cNvSpPr txBox="1">
                <a:spLocks noChangeArrowheads="1"/>
              </p:cNvSpPr>
              <p:nvPr/>
            </p:nvSpPr>
            <p:spPr bwMode="auto">
              <a:xfrm>
                <a:off x="748" y="1480"/>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a:latin typeface="Arial" panose="020B0604020202020204" pitchFamily="34" charset="0"/>
                  </a:rPr>
                  <a:t>3</a:t>
                </a:r>
              </a:p>
            </p:txBody>
          </p:sp>
        </p:grpSp>
        <p:sp>
          <p:nvSpPr>
            <p:cNvPr id="28" name="Line 381">
              <a:extLst>
                <a:ext uri="{FF2B5EF4-FFF2-40B4-BE49-F238E27FC236}">
                  <a16:creationId xmlns:a16="http://schemas.microsoft.com/office/drawing/2014/main" id="{A0F124CC-B249-6EB0-C065-1D7E99EE7A65}"/>
                </a:ext>
              </a:extLst>
            </p:cNvPr>
            <p:cNvSpPr>
              <a:spLocks noChangeShapeType="1"/>
            </p:cNvSpPr>
            <p:nvPr/>
          </p:nvSpPr>
          <p:spPr bwMode="auto">
            <a:xfrm>
              <a:off x="2109" y="1253"/>
              <a:ext cx="737"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31" name="Group 384">
            <a:extLst>
              <a:ext uri="{FF2B5EF4-FFF2-40B4-BE49-F238E27FC236}">
                <a16:creationId xmlns:a16="http://schemas.microsoft.com/office/drawing/2014/main" id="{941C8E84-66B3-0CBB-4605-19BAEF8BDA74}"/>
              </a:ext>
            </a:extLst>
          </p:cNvPr>
          <p:cNvGrpSpPr>
            <a:grpSpLocks/>
          </p:cNvGrpSpPr>
          <p:nvPr/>
        </p:nvGrpSpPr>
        <p:grpSpPr bwMode="auto">
          <a:xfrm>
            <a:off x="1441450" y="2349500"/>
            <a:ext cx="2986088" cy="419100"/>
            <a:chOff x="908" y="1480"/>
            <a:chExt cx="1881" cy="264"/>
          </a:xfrm>
        </p:grpSpPr>
        <p:grpSp>
          <p:nvGrpSpPr>
            <p:cNvPr id="32" name="Group 355">
              <a:extLst>
                <a:ext uri="{FF2B5EF4-FFF2-40B4-BE49-F238E27FC236}">
                  <a16:creationId xmlns:a16="http://schemas.microsoft.com/office/drawing/2014/main" id="{D830EF3F-266F-656D-7BD0-65A9BCD462AB}"/>
                </a:ext>
              </a:extLst>
            </p:cNvPr>
            <p:cNvGrpSpPr>
              <a:grpSpLocks/>
            </p:cNvGrpSpPr>
            <p:nvPr/>
          </p:nvGrpSpPr>
          <p:grpSpPr bwMode="auto">
            <a:xfrm>
              <a:off x="908" y="1480"/>
              <a:ext cx="1201" cy="264"/>
              <a:chOff x="748" y="1389"/>
              <a:chExt cx="1201" cy="264"/>
            </a:xfrm>
          </p:grpSpPr>
          <p:sp>
            <p:nvSpPr>
              <p:cNvPr id="34" name="Rectangle 356">
                <a:extLst>
                  <a:ext uri="{FF2B5EF4-FFF2-40B4-BE49-F238E27FC236}">
                    <a16:creationId xmlns:a16="http://schemas.microsoft.com/office/drawing/2014/main" id="{24156D0E-C570-6EA8-91AC-C657633B3866}"/>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35" name="Text Box 357">
                <a:extLst>
                  <a:ext uri="{FF2B5EF4-FFF2-40B4-BE49-F238E27FC236}">
                    <a16:creationId xmlns:a16="http://schemas.microsoft.com/office/drawing/2014/main" id="{49E56FFC-F01F-9E20-E050-2D5D15A47843}"/>
                  </a:ext>
                </a:extLst>
              </p:cNvPr>
              <p:cNvSpPr txBox="1">
                <a:spLocks noChangeArrowheads="1"/>
              </p:cNvSpPr>
              <p:nvPr/>
            </p:nvSpPr>
            <p:spPr bwMode="auto">
              <a:xfrm>
                <a:off x="748" y="1480"/>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a:latin typeface="Arial" panose="020B0604020202020204" pitchFamily="34" charset="0"/>
                  </a:rPr>
                  <a:t>4</a:t>
                </a:r>
              </a:p>
            </p:txBody>
          </p:sp>
        </p:grpSp>
        <p:sp>
          <p:nvSpPr>
            <p:cNvPr id="33" name="Line 382">
              <a:extLst>
                <a:ext uri="{FF2B5EF4-FFF2-40B4-BE49-F238E27FC236}">
                  <a16:creationId xmlns:a16="http://schemas.microsoft.com/office/drawing/2014/main" id="{8C1422F1-1621-738B-091B-077CDB085BA5}"/>
                </a:ext>
              </a:extLst>
            </p:cNvPr>
            <p:cNvSpPr>
              <a:spLocks noChangeShapeType="1"/>
            </p:cNvSpPr>
            <p:nvPr/>
          </p:nvSpPr>
          <p:spPr bwMode="auto">
            <a:xfrm>
              <a:off x="2109" y="1616"/>
              <a:ext cx="680"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36" name="Group 413">
            <a:extLst>
              <a:ext uri="{FF2B5EF4-FFF2-40B4-BE49-F238E27FC236}">
                <a16:creationId xmlns:a16="http://schemas.microsoft.com/office/drawing/2014/main" id="{36BF9557-9478-E21F-ED8D-46FF7A743A70}"/>
              </a:ext>
            </a:extLst>
          </p:cNvPr>
          <p:cNvGrpSpPr>
            <a:grpSpLocks/>
          </p:cNvGrpSpPr>
          <p:nvPr/>
        </p:nvGrpSpPr>
        <p:grpSpPr bwMode="auto">
          <a:xfrm>
            <a:off x="539750" y="3068638"/>
            <a:ext cx="3527425" cy="1984375"/>
            <a:chOff x="431" y="1887"/>
            <a:chExt cx="2222" cy="1250"/>
          </a:xfrm>
        </p:grpSpPr>
        <p:sp>
          <p:nvSpPr>
            <p:cNvPr id="37" name="Line 387">
              <a:extLst>
                <a:ext uri="{FF2B5EF4-FFF2-40B4-BE49-F238E27FC236}">
                  <a16:creationId xmlns:a16="http://schemas.microsoft.com/office/drawing/2014/main" id="{89B04C91-23D5-0B52-964A-6B514DB52EA1}"/>
                </a:ext>
              </a:extLst>
            </p:cNvPr>
            <p:cNvSpPr>
              <a:spLocks noChangeShapeType="1"/>
            </p:cNvSpPr>
            <p:nvPr/>
          </p:nvSpPr>
          <p:spPr bwMode="auto">
            <a:xfrm>
              <a:off x="2200" y="1887"/>
              <a:ext cx="0" cy="12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38" name="Line 388">
              <a:extLst>
                <a:ext uri="{FF2B5EF4-FFF2-40B4-BE49-F238E27FC236}">
                  <a16:creationId xmlns:a16="http://schemas.microsoft.com/office/drawing/2014/main" id="{1E7383C7-FB91-7288-83AA-4985D4B937B9}"/>
                </a:ext>
              </a:extLst>
            </p:cNvPr>
            <p:cNvSpPr>
              <a:spLocks noChangeShapeType="1"/>
            </p:cNvSpPr>
            <p:nvPr/>
          </p:nvSpPr>
          <p:spPr bwMode="auto">
            <a:xfrm>
              <a:off x="2200" y="1888"/>
              <a:ext cx="45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39" name="Line 390">
              <a:extLst>
                <a:ext uri="{FF2B5EF4-FFF2-40B4-BE49-F238E27FC236}">
                  <a16:creationId xmlns:a16="http://schemas.microsoft.com/office/drawing/2014/main" id="{4A128FD5-E569-6FD9-3827-14699A2FC3FA}"/>
                </a:ext>
              </a:extLst>
            </p:cNvPr>
            <p:cNvSpPr>
              <a:spLocks noChangeShapeType="1"/>
            </p:cNvSpPr>
            <p:nvPr/>
          </p:nvSpPr>
          <p:spPr bwMode="auto">
            <a:xfrm>
              <a:off x="2200" y="3137"/>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40" name="Group 408">
              <a:extLst>
                <a:ext uri="{FF2B5EF4-FFF2-40B4-BE49-F238E27FC236}">
                  <a16:creationId xmlns:a16="http://schemas.microsoft.com/office/drawing/2014/main" id="{4246DBEF-FB16-D559-E2DF-4DC7E5CEA6B0}"/>
                </a:ext>
              </a:extLst>
            </p:cNvPr>
            <p:cNvGrpSpPr>
              <a:grpSpLocks/>
            </p:cNvGrpSpPr>
            <p:nvPr/>
          </p:nvGrpSpPr>
          <p:grpSpPr bwMode="auto">
            <a:xfrm>
              <a:off x="431" y="2214"/>
              <a:ext cx="1769" cy="264"/>
              <a:chOff x="431" y="2214"/>
              <a:chExt cx="1769" cy="264"/>
            </a:xfrm>
          </p:grpSpPr>
          <p:grpSp>
            <p:nvGrpSpPr>
              <p:cNvPr id="41" name="Group 358">
                <a:extLst>
                  <a:ext uri="{FF2B5EF4-FFF2-40B4-BE49-F238E27FC236}">
                    <a16:creationId xmlns:a16="http://schemas.microsoft.com/office/drawing/2014/main" id="{F8505791-4059-1501-0A4E-823A35B9A4C2}"/>
                  </a:ext>
                </a:extLst>
              </p:cNvPr>
              <p:cNvGrpSpPr>
                <a:grpSpLocks/>
              </p:cNvGrpSpPr>
              <p:nvPr/>
            </p:nvGrpSpPr>
            <p:grpSpPr bwMode="auto">
              <a:xfrm>
                <a:off x="431" y="2214"/>
                <a:ext cx="1201" cy="264"/>
                <a:chOff x="748" y="1389"/>
                <a:chExt cx="1201" cy="264"/>
              </a:xfrm>
            </p:grpSpPr>
            <p:sp>
              <p:nvSpPr>
                <p:cNvPr id="43" name="Rectangle 359">
                  <a:extLst>
                    <a:ext uri="{FF2B5EF4-FFF2-40B4-BE49-F238E27FC236}">
                      <a16:creationId xmlns:a16="http://schemas.microsoft.com/office/drawing/2014/main" id="{910B2426-64A4-8A1A-BF81-DCE639D25520}"/>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44" name="Text Box 360">
                  <a:extLst>
                    <a:ext uri="{FF2B5EF4-FFF2-40B4-BE49-F238E27FC236}">
                      <a16:creationId xmlns:a16="http://schemas.microsoft.com/office/drawing/2014/main" id="{DB4D28BF-3410-8358-59F1-C47A78BE26AB}"/>
                    </a:ext>
                  </a:extLst>
                </p:cNvPr>
                <p:cNvSpPr txBox="1">
                  <a:spLocks noChangeArrowheads="1"/>
                </p:cNvSpPr>
                <p:nvPr/>
              </p:nvSpPr>
              <p:spPr bwMode="auto">
                <a:xfrm>
                  <a:off x="748" y="1480"/>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8</a:t>
                  </a:r>
                </a:p>
              </p:txBody>
            </p:sp>
          </p:grpSp>
          <p:sp>
            <p:nvSpPr>
              <p:cNvPr id="42" name="Line 391">
                <a:extLst>
                  <a:ext uri="{FF2B5EF4-FFF2-40B4-BE49-F238E27FC236}">
                    <a16:creationId xmlns:a16="http://schemas.microsoft.com/office/drawing/2014/main" id="{A01ADB97-297D-5F37-84D1-BFF4D2762F6F}"/>
                  </a:ext>
                </a:extLst>
              </p:cNvPr>
              <p:cNvSpPr>
                <a:spLocks noChangeShapeType="1"/>
              </p:cNvSpPr>
              <p:nvPr/>
            </p:nvSpPr>
            <p:spPr bwMode="auto">
              <a:xfrm flipH="1">
                <a:off x="1633" y="2251"/>
                <a:ext cx="56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grpSp>
        <p:nvGrpSpPr>
          <p:cNvPr id="45" name="Group 410">
            <a:extLst>
              <a:ext uri="{FF2B5EF4-FFF2-40B4-BE49-F238E27FC236}">
                <a16:creationId xmlns:a16="http://schemas.microsoft.com/office/drawing/2014/main" id="{5106498D-B313-8F99-F535-90383D6317E0}"/>
              </a:ext>
            </a:extLst>
          </p:cNvPr>
          <p:cNvGrpSpPr>
            <a:grpSpLocks/>
          </p:cNvGrpSpPr>
          <p:nvPr/>
        </p:nvGrpSpPr>
        <p:grpSpPr bwMode="auto">
          <a:xfrm>
            <a:off x="4427135" y="2947243"/>
            <a:ext cx="3832627" cy="784902"/>
            <a:chOff x="2890" y="2214"/>
            <a:chExt cx="2370" cy="494"/>
          </a:xfrm>
        </p:grpSpPr>
        <p:grpSp>
          <p:nvGrpSpPr>
            <p:cNvPr id="46" name="Group 364">
              <a:extLst>
                <a:ext uri="{FF2B5EF4-FFF2-40B4-BE49-F238E27FC236}">
                  <a16:creationId xmlns:a16="http://schemas.microsoft.com/office/drawing/2014/main" id="{A51A3047-A8B6-8AB4-F1B7-98860EB77BF6}"/>
                </a:ext>
              </a:extLst>
            </p:cNvPr>
            <p:cNvGrpSpPr>
              <a:grpSpLocks/>
            </p:cNvGrpSpPr>
            <p:nvPr/>
          </p:nvGrpSpPr>
          <p:grpSpPr bwMode="auto">
            <a:xfrm>
              <a:off x="4059" y="2214"/>
              <a:ext cx="1201" cy="264"/>
              <a:chOff x="748" y="1389"/>
              <a:chExt cx="1201" cy="264"/>
            </a:xfrm>
          </p:grpSpPr>
          <p:sp>
            <p:nvSpPr>
              <p:cNvPr id="49" name="Rectangle 365">
                <a:extLst>
                  <a:ext uri="{FF2B5EF4-FFF2-40B4-BE49-F238E27FC236}">
                    <a16:creationId xmlns:a16="http://schemas.microsoft.com/office/drawing/2014/main" id="{D6D498D2-C852-E9B5-485B-7343CE936C2D}"/>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0" name="Text Box 366">
                <a:extLst>
                  <a:ext uri="{FF2B5EF4-FFF2-40B4-BE49-F238E27FC236}">
                    <a16:creationId xmlns:a16="http://schemas.microsoft.com/office/drawing/2014/main" id="{F42ADE56-78C7-6EAB-C62D-D9B149116908}"/>
                  </a:ext>
                </a:extLst>
              </p:cNvPr>
              <p:cNvSpPr txBox="1">
                <a:spLocks noChangeArrowheads="1"/>
              </p:cNvSpPr>
              <p:nvPr/>
            </p:nvSpPr>
            <p:spPr bwMode="auto">
              <a:xfrm>
                <a:off x="748" y="1480"/>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5</a:t>
                </a:r>
              </a:p>
            </p:txBody>
          </p:sp>
        </p:grpSp>
        <p:sp>
          <p:nvSpPr>
            <p:cNvPr id="47" name="Line 392">
              <a:extLst>
                <a:ext uri="{FF2B5EF4-FFF2-40B4-BE49-F238E27FC236}">
                  <a16:creationId xmlns:a16="http://schemas.microsoft.com/office/drawing/2014/main" id="{1CDED014-8E6F-B6BA-2971-624BE49A05B8}"/>
                </a:ext>
              </a:extLst>
            </p:cNvPr>
            <p:cNvSpPr>
              <a:spLocks noChangeShapeType="1"/>
            </p:cNvSpPr>
            <p:nvPr/>
          </p:nvSpPr>
          <p:spPr bwMode="auto">
            <a:xfrm flipH="1">
              <a:off x="3007" y="2296"/>
              <a:ext cx="1091" cy="4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48" name="Line 393">
              <a:extLst>
                <a:ext uri="{FF2B5EF4-FFF2-40B4-BE49-F238E27FC236}">
                  <a16:creationId xmlns:a16="http://schemas.microsoft.com/office/drawing/2014/main" id="{B744B198-B3F3-2173-6C9A-350CADBE3541}"/>
                </a:ext>
              </a:extLst>
            </p:cNvPr>
            <p:cNvSpPr>
              <a:spLocks noChangeShapeType="1"/>
            </p:cNvSpPr>
            <p:nvPr/>
          </p:nvSpPr>
          <p:spPr bwMode="auto">
            <a:xfrm flipH="1">
              <a:off x="2890" y="2296"/>
              <a:ext cx="1215" cy="4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 name="Group 411">
            <a:extLst>
              <a:ext uri="{FF2B5EF4-FFF2-40B4-BE49-F238E27FC236}">
                <a16:creationId xmlns:a16="http://schemas.microsoft.com/office/drawing/2014/main" id="{7A70C295-3A7E-A00C-6E9E-DDA98BE9A2E8}"/>
              </a:ext>
            </a:extLst>
          </p:cNvPr>
          <p:cNvGrpSpPr>
            <a:grpSpLocks/>
          </p:cNvGrpSpPr>
          <p:nvPr/>
        </p:nvGrpSpPr>
        <p:grpSpPr bwMode="auto">
          <a:xfrm>
            <a:off x="539749" y="4402139"/>
            <a:ext cx="3887786" cy="419100"/>
            <a:chOff x="4059" y="2576"/>
            <a:chExt cx="2449" cy="264"/>
          </a:xfrm>
        </p:grpSpPr>
        <p:grpSp>
          <p:nvGrpSpPr>
            <p:cNvPr id="52" name="Group 361">
              <a:extLst>
                <a:ext uri="{FF2B5EF4-FFF2-40B4-BE49-F238E27FC236}">
                  <a16:creationId xmlns:a16="http://schemas.microsoft.com/office/drawing/2014/main" id="{75AA40C7-1583-7AF9-04C8-CF67E93FE191}"/>
                </a:ext>
              </a:extLst>
            </p:cNvPr>
            <p:cNvGrpSpPr>
              <a:grpSpLocks/>
            </p:cNvGrpSpPr>
            <p:nvPr/>
          </p:nvGrpSpPr>
          <p:grpSpPr bwMode="auto">
            <a:xfrm>
              <a:off x="4059" y="2576"/>
              <a:ext cx="1201" cy="264"/>
              <a:chOff x="748" y="1389"/>
              <a:chExt cx="1201" cy="264"/>
            </a:xfrm>
          </p:grpSpPr>
          <p:sp>
            <p:nvSpPr>
              <p:cNvPr id="54" name="Rectangle 362">
                <a:extLst>
                  <a:ext uri="{FF2B5EF4-FFF2-40B4-BE49-F238E27FC236}">
                    <a16:creationId xmlns:a16="http://schemas.microsoft.com/office/drawing/2014/main" id="{6F6274BB-A56E-AD3D-35D3-FF9E9114151C}"/>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6" name="Text Box 363">
                <a:extLst>
                  <a:ext uri="{FF2B5EF4-FFF2-40B4-BE49-F238E27FC236}">
                    <a16:creationId xmlns:a16="http://schemas.microsoft.com/office/drawing/2014/main" id="{488CB76A-649C-921B-E263-ACECC2B52041}"/>
                  </a:ext>
                </a:extLst>
              </p:cNvPr>
              <p:cNvSpPr txBox="1">
                <a:spLocks noChangeArrowheads="1"/>
              </p:cNvSpPr>
              <p:nvPr/>
            </p:nvSpPr>
            <p:spPr bwMode="auto">
              <a:xfrm>
                <a:off x="748" y="1480"/>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9</a:t>
                </a:r>
              </a:p>
            </p:txBody>
          </p:sp>
        </p:grpSp>
        <p:sp>
          <p:nvSpPr>
            <p:cNvPr id="53" name="Line 394">
              <a:extLst>
                <a:ext uri="{FF2B5EF4-FFF2-40B4-BE49-F238E27FC236}">
                  <a16:creationId xmlns:a16="http://schemas.microsoft.com/office/drawing/2014/main" id="{CB9D8237-EC56-0DDF-E614-BED37692CFA7}"/>
                </a:ext>
              </a:extLst>
            </p:cNvPr>
            <p:cNvSpPr>
              <a:spLocks noChangeShapeType="1"/>
            </p:cNvSpPr>
            <p:nvPr/>
          </p:nvSpPr>
          <p:spPr bwMode="auto">
            <a:xfrm flipH="1">
              <a:off x="5255" y="2678"/>
              <a:ext cx="125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7" name="Group 409">
            <a:extLst>
              <a:ext uri="{FF2B5EF4-FFF2-40B4-BE49-F238E27FC236}">
                <a16:creationId xmlns:a16="http://schemas.microsoft.com/office/drawing/2014/main" id="{B12C432B-72CD-45EA-94CC-713EA6BCDAC3}"/>
              </a:ext>
            </a:extLst>
          </p:cNvPr>
          <p:cNvGrpSpPr>
            <a:grpSpLocks/>
          </p:cNvGrpSpPr>
          <p:nvPr/>
        </p:nvGrpSpPr>
        <p:grpSpPr bwMode="auto">
          <a:xfrm>
            <a:off x="539750" y="5229231"/>
            <a:ext cx="3076575" cy="433388"/>
            <a:chOff x="431" y="3067"/>
            <a:chExt cx="1938" cy="273"/>
          </a:xfrm>
        </p:grpSpPr>
        <p:grpSp>
          <p:nvGrpSpPr>
            <p:cNvPr id="58" name="Group 367">
              <a:extLst>
                <a:ext uri="{FF2B5EF4-FFF2-40B4-BE49-F238E27FC236}">
                  <a16:creationId xmlns:a16="http://schemas.microsoft.com/office/drawing/2014/main" id="{7C0F1958-6FC1-2940-189B-777BE20304C2}"/>
                </a:ext>
              </a:extLst>
            </p:cNvPr>
            <p:cNvGrpSpPr>
              <a:grpSpLocks/>
            </p:cNvGrpSpPr>
            <p:nvPr/>
          </p:nvGrpSpPr>
          <p:grpSpPr bwMode="auto">
            <a:xfrm>
              <a:off x="431" y="3075"/>
              <a:ext cx="1201" cy="265"/>
              <a:chOff x="748" y="1389"/>
              <a:chExt cx="1201" cy="265"/>
            </a:xfrm>
          </p:grpSpPr>
          <p:sp>
            <p:nvSpPr>
              <p:cNvPr id="60" name="Rectangle 368">
                <a:extLst>
                  <a:ext uri="{FF2B5EF4-FFF2-40B4-BE49-F238E27FC236}">
                    <a16:creationId xmlns:a16="http://schemas.microsoft.com/office/drawing/2014/main" id="{15A33C13-1938-1ACE-F794-03E56F77AEA5}"/>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 name="Text Box 369">
                <a:extLst>
                  <a:ext uri="{FF2B5EF4-FFF2-40B4-BE49-F238E27FC236}">
                    <a16:creationId xmlns:a16="http://schemas.microsoft.com/office/drawing/2014/main" id="{C004610B-B988-7D64-386D-376895827CB6}"/>
                  </a:ext>
                </a:extLst>
              </p:cNvPr>
              <p:cNvSpPr txBox="1">
                <a:spLocks noChangeArrowheads="1"/>
              </p:cNvSpPr>
              <p:nvPr/>
            </p:nvSpPr>
            <p:spPr bwMode="auto">
              <a:xfrm>
                <a:off x="748" y="1480"/>
                <a:ext cx="227"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10</a:t>
                </a:r>
              </a:p>
            </p:txBody>
          </p:sp>
        </p:grpSp>
        <p:sp>
          <p:nvSpPr>
            <p:cNvPr id="59" name="Line 396">
              <a:extLst>
                <a:ext uri="{FF2B5EF4-FFF2-40B4-BE49-F238E27FC236}">
                  <a16:creationId xmlns:a16="http://schemas.microsoft.com/office/drawing/2014/main" id="{9E8C1D70-9364-A110-28B6-E404653A8FF4}"/>
                </a:ext>
              </a:extLst>
            </p:cNvPr>
            <p:cNvSpPr>
              <a:spLocks noChangeShapeType="1"/>
            </p:cNvSpPr>
            <p:nvPr/>
          </p:nvSpPr>
          <p:spPr bwMode="auto">
            <a:xfrm flipV="1">
              <a:off x="1632" y="3067"/>
              <a:ext cx="737"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3" name="Group 412">
            <a:extLst>
              <a:ext uri="{FF2B5EF4-FFF2-40B4-BE49-F238E27FC236}">
                <a16:creationId xmlns:a16="http://schemas.microsoft.com/office/drawing/2014/main" id="{F84CE99B-7EAF-9CE3-FC0E-270FCA0BC735}"/>
              </a:ext>
            </a:extLst>
          </p:cNvPr>
          <p:cNvGrpSpPr>
            <a:grpSpLocks/>
          </p:cNvGrpSpPr>
          <p:nvPr/>
        </p:nvGrpSpPr>
        <p:grpSpPr bwMode="auto">
          <a:xfrm>
            <a:off x="5468938" y="5313369"/>
            <a:ext cx="2881312" cy="420688"/>
            <a:chOff x="3445" y="3211"/>
            <a:chExt cx="1815" cy="265"/>
          </a:xfrm>
        </p:grpSpPr>
        <p:grpSp>
          <p:nvGrpSpPr>
            <p:cNvPr id="5120" name="Group 371">
              <a:extLst>
                <a:ext uri="{FF2B5EF4-FFF2-40B4-BE49-F238E27FC236}">
                  <a16:creationId xmlns:a16="http://schemas.microsoft.com/office/drawing/2014/main" id="{56B1ED04-8000-7591-A1B9-8F2F66DAB555}"/>
                </a:ext>
              </a:extLst>
            </p:cNvPr>
            <p:cNvGrpSpPr>
              <a:grpSpLocks/>
            </p:cNvGrpSpPr>
            <p:nvPr/>
          </p:nvGrpSpPr>
          <p:grpSpPr bwMode="auto">
            <a:xfrm>
              <a:off x="4059" y="3211"/>
              <a:ext cx="1201" cy="265"/>
              <a:chOff x="748" y="1389"/>
              <a:chExt cx="1201" cy="265"/>
            </a:xfrm>
          </p:grpSpPr>
          <p:sp>
            <p:nvSpPr>
              <p:cNvPr id="5124" name="Rectangle 372">
                <a:extLst>
                  <a:ext uri="{FF2B5EF4-FFF2-40B4-BE49-F238E27FC236}">
                    <a16:creationId xmlns:a16="http://schemas.microsoft.com/office/drawing/2014/main" id="{991EEF5D-A994-7A62-8245-95B3E4BCE065}"/>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25" name="Text Box 373">
                <a:extLst>
                  <a:ext uri="{FF2B5EF4-FFF2-40B4-BE49-F238E27FC236}">
                    <a16:creationId xmlns:a16="http://schemas.microsoft.com/office/drawing/2014/main" id="{CD732FBD-E7A5-2A06-8C24-E4BC12799186}"/>
                  </a:ext>
                </a:extLst>
              </p:cNvPr>
              <p:cNvSpPr txBox="1">
                <a:spLocks noChangeArrowheads="1"/>
              </p:cNvSpPr>
              <p:nvPr/>
            </p:nvSpPr>
            <p:spPr bwMode="auto">
              <a:xfrm>
                <a:off x="748" y="1480"/>
                <a:ext cx="227"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11</a:t>
                </a:r>
              </a:p>
            </p:txBody>
          </p:sp>
        </p:grpSp>
        <p:sp>
          <p:nvSpPr>
            <p:cNvPr id="5121" name="Line 397">
              <a:extLst>
                <a:ext uri="{FF2B5EF4-FFF2-40B4-BE49-F238E27FC236}">
                  <a16:creationId xmlns:a16="http://schemas.microsoft.com/office/drawing/2014/main" id="{47CFD8A5-DF68-9153-42AD-8D4E9DA939C9}"/>
                </a:ext>
              </a:extLst>
            </p:cNvPr>
            <p:cNvSpPr>
              <a:spLocks noChangeShapeType="1"/>
            </p:cNvSpPr>
            <p:nvPr/>
          </p:nvSpPr>
          <p:spPr bwMode="auto">
            <a:xfrm flipH="1">
              <a:off x="3445" y="3339"/>
              <a:ext cx="65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5126" name="Text Box 398">
            <a:extLst>
              <a:ext uri="{FF2B5EF4-FFF2-40B4-BE49-F238E27FC236}">
                <a16:creationId xmlns:a16="http://schemas.microsoft.com/office/drawing/2014/main" id="{507A3D1B-3C3E-55AE-A31F-522C10B55F1E}"/>
              </a:ext>
            </a:extLst>
          </p:cNvPr>
          <p:cNvSpPr txBox="1">
            <a:spLocks noChangeArrowheads="1"/>
          </p:cNvSpPr>
          <p:nvPr/>
        </p:nvSpPr>
        <p:spPr bwMode="auto">
          <a:xfrm>
            <a:off x="5651500" y="981075"/>
            <a:ext cx="17637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600">
                <a:latin typeface="Arial" panose="020B0604020202020204" pitchFamily="34" charset="0"/>
              </a:rPr>
              <a:t>Nasenhöhle</a:t>
            </a:r>
          </a:p>
        </p:txBody>
      </p:sp>
      <p:sp>
        <p:nvSpPr>
          <p:cNvPr id="5127" name="Text Box 399">
            <a:extLst>
              <a:ext uri="{FF2B5EF4-FFF2-40B4-BE49-F238E27FC236}">
                <a16:creationId xmlns:a16="http://schemas.microsoft.com/office/drawing/2014/main" id="{3B2C8027-7462-0586-23DE-3A7B479BAF10}"/>
              </a:ext>
            </a:extLst>
          </p:cNvPr>
          <p:cNvSpPr txBox="1">
            <a:spLocks noChangeArrowheads="1"/>
          </p:cNvSpPr>
          <p:nvPr/>
        </p:nvSpPr>
        <p:spPr bwMode="auto">
          <a:xfrm>
            <a:off x="5816600" y="2133600"/>
            <a:ext cx="1562099"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600">
                <a:latin typeface="Arial" panose="020B0604020202020204" pitchFamily="34" charset="0"/>
              </a:rPr>
              <a:t>Kehlkopf</a:t>
            </a:r>
          </a:p>
        </p:txBody>
      </p:sp>
      <p:sp>
        <p:nvSpPr>
          <p:cNvPr id="5128" name="Text Box 400">
            <a:extLst>
              <a:ext uri="{FF2B5EF4-FFF2-40B4-BE49-F238E27FC236}">
                <a16:creationId xmlns:a16="http://schemas.microsoft.com/office/drawing/2014/main" id="{980F8493-1A13-F08E-BC7D-62AA93D9CCC8}"/>
              </a:ext>
            </a:extLst>
          </p:cNvPr>
          <p:cNvSpPr txBox="1">
            <a:spLocks noChangeArrowheads="1"/>
          </p:cNvSpPr>
          <p:nvPr/>
        </p:nvSpPr>
        <p:spPr bwMode="auto">
          <a:xfrm>
            <a:off x="1413823" y="1861343"/>
            <a:ext cx="17637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600" dirty="0">
                <a:latin typeface="Arial" panose="020B0604020202020204" pitchFamily="34" charset="0"/>
              </a:rPr>
              <a:t>Luftröhre</a:t>
            </a:r>
          </a:p>
        </p:txBody>
      </p:sp>
      <p:sp>
        <p:nvSpPr>
          <p:cNvPr id="5129" name="Text Box 401">
            <a:extLst>
              <a:ext uri="{FF2B5EF4-FFF2-40B4-BE49-F238E27FC236}">
                <a16:creationId xmlns:a16="http://schemas.microsoft.com/office/drawing/2014/main" id="{63290D53-C98E-08C0-8F1B-C28FDEB264F3}"/>
              </a:ext>
            </a:extLst>
          </p:cNvPr>
          <p:cNvSpPr txBox="1">
            <a:spLocks noChangeArrowheads="1"/>
          </p:cNvSpPr>
          <p:nvPr/>
        </p:nvSpPr>
        <p:spPr bwMode="auto">
          <a:xfrm>
            <a:off x="1458913" y="2391899"/>
            <a:ext cx="17637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600" dirty="0">
                <a:latin typeface="Arial" panose="020B0604020202020204" pitchFamily="34" charset="0"/>
              </a:rPr>
              <a:t>Speiseröhre</a:t>
            </a:r>
          </a:p>
        </p:txBody>
      </p:sp>
      <p:sp>
        <p:nvSpPr>
          <p:cNvPr id="5130" name="Text Box 402">
            <a:extLst>
              <a:ext uri="{FF2B5EF4-FFF2-40B4-BE49-F238E27FC236}">
                <a16:creationId xmlns:a16="http://schemas.microsoft.com/office/drawing/2014/main" id="{30B16B98-FDBC-7ECC-9D1E-94E1375E155A}"/>
              </a:ext>
            </a:extLst>
          </p:cNvPr>
          <p:cNvSpPr txBox="1">
            <a:spLocks noChangeArrowheads="1"/>
          </p:cNvSpPr>
          <p:nvPr/>
        </p:nvSpPr>
        <p:spPr bwMode="auto">
          <a:xfrm>
            <a:off x="615679" y="3597599"/>
            <a:ext cx="17637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600" dirty="0">
                <a:latin typeface="Arial" panose="020B0604020202020204" pitchFamily="34" charset="0"/>
              </a:rPr>
              <a:t>Lungenflügel</a:t>
            </a:r>
          </a:p>
        </p:txBody>
      </p:sp>
      <p:sp>
        <p:nvSpPr>
          <p:cNvPr id="5131" name="Text Box 403">
            <a:extLst>
              <a:ext uri="{FF2B5EF4-FFF2-40B4-BE49-F238E27FC236}">
                <a16:creationId xmlns:a16="http://schemas.microsoft.com/office/drawing/2014/main" id="{5C118FEC-8C91-E8A0-CE49-57119B30D467}"/>
              </a:ext>
            </a:extLst>
          </p:cNvPr>
          <p:cNvSpPr txBox="1">
            <a:spLocks noChangeArrowheads="1"/>
          </p:cNvSpPr>
          <p:nvPr/>
        </p:nvSpPr>
        <p:spPr bwMode="auto">
          <a:xfrm>
            <a:off x="6480443" y="2944349"/>
            <a:ext cx="1789906"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600" dirty="0">
                <a:latin typeface="Arial" panose="020B0604020202020204" pitchFamily="34" charset="0"/>
              </a:rPr>
              <a:t>Hauptbronchien</a:t>
            </a:r>
          </a:p>
        </p:txBody>
      </p:sp>
      <p:sp>
        <p:nvSpPr>
          <p:cNvPr id="5132" name="Text Box 404">
            <a:extLst>
              <a:ext uri="{FF2B5EF4-FFF2-40B4-BE49-F238E27FC236}">
                <a16:creationId xmlns:a16="http://schemas.microsoft.com/office/drawing/2014/main" id="{ED4A570C-DE9E-F462-6AD2-C502BC1BE90B}"/>
              </a:ext>
            </a:extLst>
          </p:cNvPr>
          <p:cNvSpPr txBox="1">
            <a:spLocks noChangeArrowheads="1"/>
          </p:cNvSpPr>
          <p:nvPr/>
        </p:nvSpPr>
        <p:spPr bwMode="auto">
          <a:xfrm>
            <a:off x="649288" y="4413251"/>
            <a:ext cx="17637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600" dirty="0">
                <a:latin typeface="Arial" panose="020B0604020202020204" pitchFamily="34" charset="0"/>
              </a:rPr>
              <a:t>Herz</a:t>
            </a:r>
          </a:p>
        </p:txBody>
      </p:sp>
      <p:sp>
        <p:nvSpPr>
          <p:cNvPr id="5133" name="Text Box 405">
            <a:extLst>
              <a:ext uri="{FF2B5EF4-FFF2-40B4-BE49-F238E27FC236}">
                <a16:creationId xmlns:a16="http://schemas.microsoft.com/office/drawing/2014/main" id="{7C5053C0-2616-5DE5-DF04-936398BC910C}"/>
              </a:ext>
            </a:extLst>
          </p:cNvPr>
          <p:cNvSpPr txBox="1">
            <a:spLocks noChangeArrowheads="1"/>
          </p:cNvSpPr>
          <p:nvPr/>
        </p:nvSpPr>
        <p:spPr bwMode="auto">
          <a:xfrm>
            <a:off x="707838" y="5237168"/>
            <a:ext cx="17637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600" dirty="0">
                <a:latin typeface="Arial" panose="020B0604020202020204" pitchFamily="34" charset="0"/>
              </a:rPr>
              <a:t>Zwerchfell</a:t>
            </a:r>
          </a:p>
        </p:txBody>
      </p:sp>
      <p:sp>
        <p:nvSpPr>
          <p:cNvPr id="5134" name="Text Box 406">
            <a:extLst>
              <a:ext uri="{FF2B5EF4-FFF2-40B4-BE49-F238E27FC236}">
                <a16:creationId xmlns:a16="http://schemas.microsoft.com/office/drawing/2014/main" id="{D5412A31-ECBE-52F8-2EA4-73DF707CE5DB}"/>
              </a:ext>
            </a:extLst>
          </p:cNvPr>
          <p:cNvSpPr txBox="1">
            <a:spLocks noChangeArrowheads="1"/>
          </p:cNvSpPr>
          <p:nvPr/>
        </p:nvSpPr>
        <p:spPr bwMode="auto">
          <a:xfrm>
            <a:off x="6558528" y="5313369"/>
            <a:ext cx="17637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600" dirty="0">
                <a:latin typeface="Arial" panose="020B0604020202020204" pitchFamily="34" charset="0"/>
              </a:rPr>
              <a:t>Brustkorb</a:t>
            </a:r>
          </a:p>
        </p:txBody>
      </p:sp>
      <p:grpSp>
        <p:nvGrpSpPr>
          <p:cNvPr id="5135" name="Group 410">
            <a:extLst>
              <a:ext uri="{FF2B5EF4-FFF2-40B4-BE49-F238E27FC236}">
                <a16:creationId xmlns:a16="http://schemas.microsoft.com/office/drawing/2014/main" id="{942C4D10-8257-2F12-4A18-905E8F572778}"/>
              </a:ext>
            </a:extLst>
          </p:cNvPr>
          <p:cNvGrpSpPr>
            <a:grpSpLocks/>
          </p:cNvGrpSpPr>
          <p:nvPr/>
        </p:nvGrpSpPr>
        <p:grpSpPr bwMode="auto">
          <a:xfrm>
            <a:off x="4907976" y="3667912"/>
            <a:ext cx="3408935" cy="419462"/>
            <a:chOff x="3152" y="2214"/>
            <a:chExt cx="2108" cy="264"/>
          </a:xfrm>
        </p:grpSpPr>
        <p:grpSp>
          <p:nvGrpSpPr>
            <p:cNvPr id="5148" name="Group 364">
              <a:extLst>
                <a:ext uri="{FF2B5EF4-FFF2-40B4-BE49-F238E27FC236}">
                  <a16:creationId xmlns:a16="http://schemas.microsoft.com/office/drawing/2014/main" id="{C68A7BAA-9B97-FA7F-9B2C-4BDC4463F8C8}"/>
                </a:ext>
              </a:extLst>
            </p:cNvPr>
            <p:cNvGrpSpPr>
              <a:grpSpLocks/>
            </p:cNvGrpSpPr>
            <p:nvPr/>
          </p:nvGrpSpPr>
          <p:grpSpPr bwMode="auto">
            <a:xfrm>
              <a:off x="4059" y="2214"/>
              <a:ext cx="1201" cy="264"/>
              <a:chOff x="748" y="1389"/>
              <a:chExt cx="1201" cy="264"/>
            </a:xfrm>
          </p:grpSpPr>
          <p:sp>
            <p:nvSpPr>
              <p:cNvPr id="5155" name="Rectangle 365">
                <a:extLst>
                  <a:ext uri="{FF2B5EF4-FFF2-40B4-BE49-F238E27FC236}">
                    <a16:creationId xmlns:a16="http://schemas.microsoft.com/office/drawing/2014/main" id="{BA370C6C-00DC-35A9-6ACA-EB0710BEFD80}"/>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72" name="Text Box 366">
                <a:extLst>
                  <a:ext uri="{FF2B5EF4-FFF2-40B4-BE49-F238E27FC236}">
                    <a16:creationId xmlns:a16="http://schemas.microsoft.com/office/drawing/2014/main" id="{3CB53207-01E0-1DDE-E470-C0CA413C9EB3}"/>
                  </a:ext>
                </a:extLst>
              </p:cNvPr>
              <p:cNvSpPr txBox="1">
                <a:spLocks noChangeArrowheads="1"/>
              </p:cNvSpPr>
              <p:nvPr/>
            </p:nvSpPr>
            <p:spPr bwMode="auto">
              <a:xfrm>
                <a:off x="748" y="1480"/>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6</a:t>
                </a:r>
              </a:p>
            </p:txBody>
          </p:sp>
        </p:grpSp>
        <p:sp>
          <p:nvSpPr>
            <p:cNvPr id="5153" name="Line 392">
              <a:extLst>
                <a:ext uri="{FF2B5EF4-FFF2-40B4-BE49-F238E27FC236}">
                  <a16:creationId xmlns:a16="http://schemas.microsoft.com/office/drawing/2014/main" id="{BC26458B-642A-D10E-1DDB-924E22D458E6}"/>
                </a:ext>
              </a:extLst>
            </p:cNvPr>
            <p:cNvSpPr>
              <a:spLocks noChangeShapeType="1"/>
            </p:cNvSpPr>
            <p:nvPr/>
          </p:nvSpPr>
          <p:spPr bwMode="auto">
            <a:xfrm flipH="1">
              <a:off x="3152" y="2296"/>
              <a:ext cx="946" cy="1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5173" name="Text Box 403">
            <a:extLst>
              <a:ext uri="{FF2B5EF4-FFF2-40B4-BE49-F238E27FC236}">
                <a16:creationId xmlns:a16="http://schemas.microsoft.com/office/drawing/2014/main" id="{3EF008D2-119C-94C3-7519-B2309147FF0E}"/>
              </a:ext>
            </a:extLst>
          </p:cNvPr>
          <p:cNvSpPr txBox="1">
            <a:spLocks noChangeArrowheads="1"/>
          </p:cNvSpPr>
          <p:nvPr/>
        </p:nvSpPr>
        <p:spPr bwMode="auto">
          <a:xfrm>
            <a:off x="6487250" y="3677548"/>
            <a:ext cx="1789906"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600" dirty="0">
                <a:latin typeface="Arial" panose="020B0604020202020204" pitchFamily="34" charset="0"/>
              </a:rPr>
              <a:t>Bronchien</a:t>
            </a:r>
          </a:p>
        </p:txBody>
      </p:sp>
      <p:grpSp>
        <p:nvGrpSpPr>
          <p:cNvPr id="2" name="Group 410">
            <a:extLst>
              <a:ext uri="{FF2B5EF4-FFF2-40B4-BE49-F238E27FC236}">
                <a16:creationId xmlns:a16="http://schemas.microsoft.com/office/drawing/2014/main" id="{9408ACEB-A085-3EA1-B163-1C4FF7F5F139}"/>
              </a:ext>
            </a:extLst>
          </p:cNvPr>
          <p:cNvGrpSpPr>
            <a:grpSpLocks/>
          </p:cNvGrpSpPr>
          <p:nvPr/>
        </p:nvGrpSpPr>
        <p:grpSpPr bwMode="auto">
          <a:xfrm>
            <a:off x="5466249" y="4305009"/>
            <a:ext cx="2922175" cy="419462"/>
            <a:chOff x="3453" y="2214"/>
            <a:chExt cx="1807" cy="264"/>
          </a:xfrm>
        </p:grpSpPr>
        <p:grpSp>
          <p:nvGrpSpPr>
            <p:cNvPr id="3" name="Group 364">
              <a:extLst>
                <a:ext uri="{FF2B5EF4-FFF2-40B4-BE49-F238E27FC236}">
                  <a16:creationId xmlns:a16="http://schemas.microsoft.com/office/drawing/2014/main" id="{C78A96FB-16B9-DF5C-3522-A5DFC1E3C873}"/>
                </a:ext>
              </a:extLst>
            </p:cNvPr>
            <p:cNvGrpSpPr>
              <a:grpSpLocks/>
            </p:cNvGrpSpPr>
            <p:nvPr/>
          </p:nvGrpSpPr>
          <p:grpSpPr bwMode="auto">
            <a:xfrm>
              <a:off x="4059" y="2214"/>
              <a:ext cx="1201" cy="264"/>
              <a:chOff x="748" y="1389"/>
              <a:chExt cx="1201" cy="264"/>
            </a:xfrm>
          </p:grpSpPr>
          <p:sp>
            <p:nvSpPr>
              <p:cNvPr id="5" name="Rectangle 365">
                <a:extLst>
                  <a:ext uri="{FF2B5EF4-FFF2-40B4-BE49-F238E27FC236}">
                    <a16:creationId xmlns:a16="http://schemas.microsoft.com/office/drawing/2014/main" id="{53734876-9402-1E7D-844F-AB62B15D3DC9}"/>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 name="Text Box 366">
                <a:extLst>
                  <a:ext uri="{FF2B5EF4-FFF2-40B4-BE49-F238E27FC236}">
                    <a16:creationId xmlns:a16="http://schemas.microsoft.com/office/drawing/2014/main" id="{F1064539-8455-2786-A9DF-E3134EE0944E}"/>
                  </a:ext>
                </a:extLst>
              </p:cNvPr>
              <p:cNvSpPr txBox="1">
                <a:spLocks noChangeArrowheads="1"/>
              </p:cNvSpPr>
              <p:nvPr/>
            </p:nvSpPr>
            <p:spPr bwMode="auto">
              <a:xfrm>
                <a:off x="748" y="1480"/>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7</a:t>
                </a:r>
              </a:p>
            </p:txBody>
          </p:sp>
        </p:grpSp>
        <p:sp>
          <p:nvSpPr>
            <p:cNvPr id="4" name="Line 392">
              <a:extLst>
                <a:ext uri="{FF2B5EF4-FFF2-40B4-BE49-F238E27FC236}">
                  <a16:creationId xmlns:a16="http://schemas.microsoft.com/office/drawing/2014/main" id="{BC7ABA5E-BF20-A3FA-A35B-88CFD6DB00C1}"/>
                </a:ext>
              </a:extLst>
            </p:cNvPr>
            <p:cNvSpPr>
              <a:spLocks noChangeShapeType="1"/>
            </p:cNvSpPr>
            <p:nvPr/>
          </p:nvSpPr>
          <p:spPr bwMode="auto">
            <a:xfrm flipH="1">
              <a:off x="3453" y="2282"/>
              <a:ext cx="645"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7" name="Text Box 403">
            <a:extLst>
              <a:ext uri="{FF2B5EF4-FFF2-40B4-BE49-F238E27FC236}">
                <a16:creationId xmlns:a16="http://schemas.microsoft.com/office/drawing/2014/main" id="{F786AC91-7971-A802-935E-8636175F06F0}"/>
              </a:ext>
            </a:extLst>
          </p:cNvPr>
          <p:cNvSpPr txBox="1">
            <a:spLocks noChangeArrowheads="1"/>
          </p:cNvSpPr>
          <p:nvPr/>
        </p:nvSpPr>
        <p:spPr bwMode="auto">
          <a:xfrm>
            <a:off x="6597125" y="4292308"/>
            <a:ext cx="1789906"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600" dirty="0">
                <a:latin typeface="Arial" panose="020B0604020202020204" pitchFamily="34" charset="0"/>
              </a:rPr>
              <a:t>Bronchiolen</a:t>
            </a:r>
          </a:p>
        </p:txBody>
      </p:sp>
    </p:spTree>
    <p:extLst>
      <p:ext uri="{BB962C8B-B14F-4D97-AF65-F5344CB8AC3E}">
        <p14:creationId xmlns:p14="http://schemas.microsoft.com/office/powerpoint/2010/main" val="2299293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7726C112-BC65-1A2E-0CBB-0D5C9BCB8FAE}"/>
            </a:ext>
          </a:extLst>
        </p:cNvPr>
        <p:cNvGrpSpPr/>
        <p:nvPr/>
      </p:nvGrpSpPr>
      <p:grpSpPr>
        <a:xfrm>
          <a:off x="0" y="0"/>
          <a:ext cx="0" cy="0"/>
          <a:chOff x="0" y="0"/>
          <a:chExt cx="0" cy="0"/>
        </a:xfrm>
      </p:grpSpPr>
      <p:sp>
        <p:nvSpPr>
          <p:cNvPr id="10" name="Titel 9">
            <a:extLst>
              <a:ext uri="{FF2B5EF4-FFF2-40B4-BE49-F238E27FC236}">
                <a16:creationId xmlns:a16="http://schemas.microsoft.com/office/drawing/2014/main" id="{D86BFE87-8B98-FF96-B008-F9D6B7362ED7}"/>
              </a:ext>
            </a:extLst>
          </p:cNvPr>
          <p:cNvSpPr>
            <a:spLocks noGrp="1"/>
          </p:cNvSpPr>
          <p:nvPr>
            <p:ph type="title"/>
          </p:nvPr>
        </p:nvSpPr>
        <p:spPr/>
        <p:txBody>
          <a:bodyPr/>
          <a:lstStyle/>
          <a:p>
            <a:r>
              <a:rPr lang="de-DE" altLang="de-DE" kern="0" dirty="0"/>
              <a:t>Das Atmungssystem</a:t>
            </a:r>
            <a:endParaRPr lang="de-AT" dirty="0"/>
          </a:p>
        </p:txBody>
      </p:sp>
      <p:pic>
        <p:nvPicPr>
          <p:cNvPr id="12" name="Grafik 1">
            <a:extLst>
              <a:ext uri="{FF2B5EF4-FFF2-40B4-BE49-F238E27FC236}">
                <a16:creationId xmlns:a16="http://schemas.microsoft.com/office/drawing/2014/main" id="{4A3756D3-9B58-13B0-AF92-D9FE372F8A3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430463" y="603250"/>
            <a:ext cx="4086225" cy="506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 name="Group 386">
            <a:extLst>
              <a:ext uri="{FF2B5EF4-FFF2-40B4-BE49-F238E27FC236}">
                <a16:creationId xmlns:a16="http://schemas.microsoft.com/office/drawing/2014/main" id="{F5E1D350-EB09-4BAE-C96C-D27828A3FF44}"/>
              </a:ext>
            </a:extLst>
          </p:cNvPr>
          <p:cNvGrpSpPr>
            <a:grpSpLocks/>
          </p:cNvGrpSpPr>
          <p:nvPr/>
        </p:nvGrpSpPr>
        <p:grpSpPr bwMode="auto">
          <a:xfrm>
            <a:off x="5003800" y="993775"/>
            <a:ext cx="2484438" cy="635000"/>
            <a:chOff x="3152" y="626"/>
            <a:chExt cx="1565" cy="400"/>
          </a:xfrm>
        </p:grpSpPr>
        <p:grpSp>
          <p:nvGrpSpPr>
            <p:cNvPr id="14" name="Group 354">
              <a:extLst>
                <a:ext uri="{FF2B5EF4-FFF2-40B4-BE49-F238E27FC236}">
                  <a16:creationId xmlns:a16="http://schemas.microsoft.com/office/drawing/2014/main" id="{2F3740C3-8BE5-2929-D5C4-C4A3B3D00602}"/>
                </a:ext>
              </a:extLst>
            </p:cNvPr>
            <p:cNvGrpSpPr>
              <a:grpSpLocks/>
            </p:cNvGrpSpPr>
            <p:nvPr/>
          </p:nvGrpSpPr>
          <p:grpSpPr bwMode="auto">
            <a:xfrm>
              <a:off x="3527" y="626"/>
              <a:ext cx="1190" cy="256"/>
              <a:chOff x="1032" y="436"/>
              <a:chExt cx="1190" cy="256"/>
            </a:xfrm>
          </p:grpSpPr>
          <p:sp>
            <p:nvSpPr>
              <p:cNvPr id="16" name="Rectangle 340">
                <a:extLst>
                  <a:ext uri="{FF2B5EF4-FFF2-40B4-BE49-F238E27FC236}">
                    <a16:creationId xmlns:a16="http://schemas.microsoft.com/office/drawing/2014/main" id="{58D6F7F1-2417-51F9-79D2-D374AB167ED5}"/>
                  </a:ext>
                </a:extLst>
              </p:cNvPr>
              <p:cNvSpPr>
                <a:spLocks noChangeArrowheads="1"/>
              </p:cNvSpPr>
              <p:nvPr/>
            </p:nvSpPr>
            <p:spPr bwMode="auto">
              <a:xfrm>
                <a:off x="1066" y="436"/>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7" name="Text Box 341">
                <a:extLst>
                  <a:ext uri="{FF2B5EF4-FFF2-40B4-BE49-F238E27FC236}">
                    <a16:creationId xmlns:a16="http://schemas.microsoft.com/office/drawing/2014/main" id="{49833B6C-FE5B-C85C-E639-5E8458718C2D}"/>
                  </a:ext>
                </a:extLst>
              </p:cNvPr>
              <p:cNvSpPr txBox="1">
                <a:spLocks noChangeArrowheads="1"/>
              </p:cNvSpPr>
              <p:nvPr/>
            </p:nvSpPr>
            <p:spPr bwMode="auto">
              <a:xfrm>
                <a:off x="1032" y="51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1</a:t>
                </a:r>
              </a:p>
            </p:txBody>
          </p:sp>
        </p:grpSp>
        <p:sp>
          <p:nvSpPr>
            <p:cNvPr id="15" name="Line 375">
              <a:extLst>
                <a:ext uri="{FF2B5EF4-FFF2-40B4-BE49-F238E27FC236}">
                  <a16:creationId xmlns:a16="http://schemas.microsoft.com/office/drawing/2014/main" id="{E309ED85-BE6A-8DB1-81DB-D7A1473EE67B}"/>
                </a:ext>
              </a:extLst>
            </p:cNvPr>
            <p:cNvSpPr>
              <a:spLocks noChangeShapeType="1"/>
            </p:cNvSpPr>
            <p:nvPr/>
          </p:nvSpPr>
          <p:spPr bwMode="auto">
            <a:xfrm flipH="1">
              <a:off x="3152" y="754"/>
              <a:ext cx="408"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8" name="Group 383">
            <a:extLst>
              <a:ext uri="{FF2B5EF4-FFF2-40B4-BE49-F238E27FC236}">
                <a16:creationId xmlns:a16="http://schemas.microsoft.com/office/drawing/2014/main" id="{BF2C3D93-1139-ABFB-05E1-C6BE4D999BED}"/>
              </a:ext>
            </a:extLst>
          </p:cNvPr>
          <p:cNvGrpSpPr>
            <a:grpSpLocks/>
          </p:cNvGrpSpPr>
          <p:nvPr/>
        </p:nvGrpSpPr>
        <p:grpSpPr bwMode="auto">
          <a:xfrm>
            <a:off x="4643438" y="2133603"/>
            <a:ext cx="2771775" cy="395288"/>
            <a:chOff x="2971" y="1344"/>
            <a:chExt cx="1746" cy="249"/>
          </a:xfrm>
        </p:grpSpPr>
        <p:grpSp>
          <p:nvGrpSpPr>
            <p:cNvPr id="19" name="Group 353">
              <a:extLst>
                <a:ext uri="{FF2B5EF4-FFF2-40B4-BE49-F238E27FC236}">
                  <a16:creationId xmlns:a16="http://schemas.microsoft.com/office/drawing/2014/main" id="{794DAB6E-40E2-A482-4FC7-11590B72B8FF}"/>
                </a:ext>
              </a:extLst>
            </p:cNvPr>
            <p:cNvGrpSpPr>
              <a:grpSpLocks/>
            </p:cNvGrpSpPr>
            <p:nvPr/>
          </p:nvGrpSpPr>
          <p:grpSpPr bwMode="auto">
            <a:xfrm>
              <a:off x="3534" y="1351"/>
              <a:ext cx="1183" cy="242"/>
              <a:chOff x="1038" y="662"/>
              <a:chExt cx="1183" cy="242"/>
            </a:xfrm>
          </p:grpSpPr>
          <p:sp>
            <p:nvSpPr>
              <p:cNvPr id="24" name="Rectangle 345">
                <a:extLst>
                  <a:ext uri="{FF2B5EF4-FFF2-40B4-BE49-F238E27FC236}">
                    <a16:creationId xmlns:a16="http://schemas.microsoft.com/office/drawing/2014/main" id="{79479534-2E89-D724-1ED5-FFA70561174B}"/>
                  </a:ext>
                </a:extLst>
              </p:cNvPr>
              <p:cNvSpPr>
                <a:spLocks noChangeArrowheads="1"/>
              </p:cNvSpPr>
              <p:nvPr/>
            </p:nvSpPr>
            <p:spPr bwMode="auto">
              <a:xfrm>
                <a:off x="1065" y="662"/>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25" name="Text Box 346">
                <a:extLst>
                  <a:ext uri="{FF2B5EF4-FFF2-40B4-BE49-F238E27FC236}">
                    <a16:creationId xmlns:a16="http://schemas.microsoft.com/office/drawing/2014/main" id="{D7E44D2A-736D-6259-6BA0-16C7CED7D837}"/>
                  </a:ext>
                </a:extLst>
              </p:cNvPr>
              <p:cNvSpPr txBox="1">
                <a:spLocks noChangeArrowheads="1"/>
              </p:cNvSpPr>
              <p:nvPr/>
            </p:nvSpPr>
            <p:spPr bwMode="auto">
              <a:xfrm>
                <a:off x="1038" y="731"/>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2</a:t>
                </a:r>
              </a:p>
            </p:txBody>
          </p:sp>
        </p:grpSp>
        <p:sp>
          <p:nvSpPr>
            <p:cNvPr id="20" name="Line 376">
              <a:extLst>
                <a:ext uri="{FF2B5EF4-FFF2-40B4-BE49-F238E27FC236}">
                  <a16:creationId xmlns:a16="http://schemas.microsoft.com/office/drawing/2014/main" id="{09E14E3F-899A-A2BE-990B-F8C0AE63B4A2}"/>
                </a:ext>
              </a:extLst>
            </p:cNvPr>
            <p:cNvSpPr>
              <a:spLocks noChangeShapeType="1"/>
            </p:cNvSpPr>
            <p:nvPr/>
          </p:nvSpPr>
          <p:spPr bwMode="auto">
            <a:xfrm>
              <a:off x="3061" y="1344"/>
              <a:ext cx="0" cy="2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21" name="Line 377">
              <a:extLst>
                <a:ext uri="{FF2B5EF4-FFF2-40B4-BE49-F238E27FC236}">
                  <a16:creationId xmlns:a16="http://schemas.microsoft.com/office/drawing/2014/main" id="{1813400D-45F5-0898-F5DD-6A38C86F4D25}"/>
                </a:ext>
              </a:extLst>
            </p:cNvPr>
            <p:cNvSpPr>
              <a:spLocks noChangeShapeType="1"/>
            </p:cNvSpPr>
            <p:nvPr/>
          </p:nvSpPr>
          <p:spPr bwMode="auto">
            <a:xfrm flipH="1">
              <a:off x="2971" y="1344"/>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22" name="Line 378">
              <a:extLst>
                <a:ext uri="{FF2B5EF4-FFF2-40B4-BE49-F238E27FC236}">
                  <a16:creationId xmlns:a16="http://schemas.microsoft.com/office/drawing/2014/main" id="{94CA9325-6738-F912-6BCC-EEFF14847FED}"/>
                </a:ext>
              </a:extLst>
            </p:cNvPr>
            <p:cNvSpPr>
              <a:spLocks noChangeShapeType="1"/>
            </p:cNvSpPr>
            <p:nvPr/>
          </p:nvSpPr>
          <p:spPr bwMode="auto">
            <a:xfrm flipH="1">
              <a:off x="2971" y="1570"/>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23" name="Line 379">
              <a:extLst>
                <a:ext uri="{FF2B5EF4-FFF2-40B4-BE49-F238E27FC236}">
                  <a16:creationId xmlns:a16="http://schemas.microsoft.com/office/drawing/2014/main" id="{BDB22495-33A6-C5D2-0A96-00A4E9AEF60D}"/>
                </a:ext>
              </a:extLst>
            </p:cNvPr>
            <p:cNvSpPr>
              <a:spLocks noChangeShapeType="1"/>
            </p:cNvSpPr>
            <p:nvPr/>
          </p:nvSpPr>
          <p:spPr bwMode="auto">
            <a:xfrm flipH="1">
              <a:off x="3061" y="1434"/>
              <a:ext cx="499"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26" name="Group 385">
            <a:extLst>
              <a:ext uri="{FF2B5EF4-FFF2-40B4-BE49-F238E27FC236}">
                <a16:creationId xmlns:a16="http://schemas.microsoft.com/office/drawing/2014/main" id="{B8829785-EC67-4BAE-25C2-11E015880E45}"/>
              </a:ext>
            </a:extLst>
          </p:cNvPr>
          <p:cNvGrpSpPr>
            <a:grpSpLocks/>
          </p:cNvGrpSpPr>
          <p:nvPr/>
        </p:nvGrpSpPr>
        <p:grpSpPr bwMode="auto">
          <a:xfrm>
            <a:off x="1460500" y="1844675"/>
            <a:ext cx="3057525" cy="720725"/>
            <a:chOff x="920" y="1162"/>
            <a:chExt cx="1926" cy="454"/>
          </a:xfrm>
        </p:grpSpPr>
        <p:grpSp>
          <p:nvGrpSpPr>
            <p:cNvPr id="27" name="Group 352">
              <a:extLst>
                <a:ext uri="{FF2B5EF4-FFF2-40B4-BE49-F238E27FC236}">
                  <a16:creationId xmlns:a16="http://schemas.microsoft.com/office/drawing/2014/main" id="{D6C9D736-1EE2-1AF9-0FDC-D4BFFB314881}"/>
                </a:ext>
              </a:extLst>
            </p:cNvPr>
            <p:cNvGrpSpPr>
              <a:grpSpLocks/>
            </p:cNvGrpSpPr>
            <p:nvPr/>
          </p:nvGrpSpPr>
          <p:grpSpPr bwMode="auto">
            <a:xfrm>
              <a:off x="920" y="1162"/>
              <a:ext cx="1189" cy="252"/>
              <a:chOff x="760" y="1389"/>
              <a:chExt cx="1189" cy="252"/>
            </a:xfrm>
          </p:grpSpPr>
          <p:sp>
            <p:nvSpPr>
              <p:cNvPr id="29" name="Rectangle 350">
                <a:extLst>
                  <a:ext uri="{FF2B5EF4-FFF2-40B4-BE49-F238E27FC236}">
                    <a16:creationId xmlns:a16="http://schemas.microsoft.com/office/drawing/2014/main" id="{A7539F82-187E-0AAE-4BFF-3F3DFAF9E4E2}"/>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30" name="Text Box 351">
                <a:extLst>
                  <a:ext uri="{FF2B5EF4-FFF2-40B4-BE49-F238E27FC236}">
                    <a16:creationId xmlns:a16="http://schemas.microsoft.com/office/drawing/2014/main" id="{50E462AF-6634-B240-6777-F7061876FC76}"/>
                  </a:ext>
                </a:extLst>
              </p:cNvPr>
              <p:cNvSpPr txBox="1">
                <a:spLocks noChangeArrowheads="1"/>
              </p:cNvSpPr>
              <p:nvPr/>
            </p:nvSpPr>
            <p:spPr bwMode="auto">
              <a:xfrm>
                <a:off x="760" y="1468"/>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3</a:t>
                </a:r>
              </a:p>
            </p:txBody>
          </p:sp>
        </p:grpSp>
        <p:sp>
          <p:nvSpPr>
            <p:cNvPr id="28" name="Line 381">
              <a:extLst>
                <a:ext uri="{FF2B5EF4-FFF2-40B4-BE49-F238E27FC236}">
                  <a16:creationId xmlns:a16="http://schemas.microsoft.com/office/drawing/2014/main" id="{2DCA93A8-8014-34A0-5382-DD8D115658B6}"/>
                </a:ext>
              </a:extLst>
            </p:cNvPr>
            <p:cNvSpPr>
              <a:spLocks noChangeShapeType="1"/>
            </p:cNvSpPr>
            <p:nvPr/>
          </p:nvSpPr>
          <p:spPr bwMode="auto">
            <a:xfrm>
              <a:off x="2109" y="1253"/>
              <a:ext cx="737"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31" name="Group 384">
            <a:extLst>
              <a:ext uri="{FF2B5EF4-FFF2-40B4-BE49-F238E27FC236}">
                <a16:creationId xmlns:a16="http://schemas.microsoft.com/office/drawing/2014/main" id="{B8BE6B2A-8A30-4B2C-69B3-466919FB8B16}"/>
              </a:ext>
            </a:extLst>
          </p:cNvPr>
          <p:cNvGrpSpPr>
            <a:grpSpLocks/>
          </p:cNvGrpSpPr>
          <p:nvPr/>
        </p:nvGrpSpPr>
        <p:grpSpPr bwMode="auto">
          <a:xfrm>
            <a:off x="1460500" y="2349500"/>
            <a:ext cx="2967038" cy="409575"/>
            <a:chOff x="920" y="1480"/>
            <a:chExt cx="1869" cy="258"/>
          </a:xfrm>
        </p:grpSpPr>
        <p:grpSp>
          <p:nvGrpSpPr>
            <p:cNvPr id="32" name="Group 355">
              <a:extLst>
                <a:ext uri="{FF2B5EF4-FFF2-40B4-BE49-F238E27FC236}">
                  <a16:creationId xmlns:a16="http://schemas.microsoft.com/office/drawing/2014/main" id="{D7C1133E-EA9F-9086-97D0-F19FAAFE5F64}"/>
                </a:ext>
              </a:extLst>
            </p:cNvPr>
            <p:cNvGrpSpPr>
              <a:grpSpLocks/>
            </p:cNvGrpSpPr>
            <p:nvPr/>
          </p:nvGrpSpPr>
          <p:grpSpPr bwMode="auto">
            <a:xfrm>
              <a:off x="920" y="1480"/>
              <a:ext cx="1189" cy="258"/>
              <a:chOff x="760" y="1389"/>
              <a:chExt cx="1189" cy="258"/>
            </a:xfrm>
          </p:grpSpPr>
          <p:sp>
            <p:nvSpPr>
              <p:cNvPr id="34" name="Rectangle 356">
                <a:extLst>
                  <a:ext uri="{FF2B5EF4-FFF2-40B4-BE49-F238E27FC236}">
                    <a16:creationId xmlns:a16="http://schemas.microsoft.com/office/drawing/2014/main" id="{AB8F6264-53DE-D9E1-4BEF-D309C6487123}"/>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35" name="Text Box 357">
                <a:extLst>
                  <a:ext uri="{FF2B5EF4-FFF2-40B4-BE49-F238E27FC236}">
                    <a16:creationId xmlns:a16="http://schemas.microsoft.com/office/drawing/2014/main" id="{1A1D26CE-5CB1-637D-3977-B19A69B38C5F}"/>
                  </a:ext>
                </a:extLst>
              </p:cNvPr>
              <p:cNvSpPr txBox="1">
                <a:spLocks noChangeArrowheads="1"/>
              </p:cNvSpPr>
              <p:nvPr/>
            </p:nvSpPr>
            <p:spPr bwMode="auto">
              <a:xfrm>
                <a:off x="760" y="1474"/>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4</a:t>
                </a:r>
              </a:p>
            </p:txBody>
          </p:sp>
        </p:grpSp>
        <p:sp>
          <p:nvSpPr>
            <p:cNvPr id="33" name="Line 382">
              <a:extLst>
                <a:ext uri="{FF2B5EF4-FFF2-40B4-BE49-F238E27FC236}">
                  <a16:creationId xmlns:a16="http://schemas.microsoft.com/office/drawing/2014/main" id="{C1AED32D-011C-944A-3656-48F20F09FFA1}"/>
                </a:ext>
              </a:extLst>
            </p:cNvPr>
            <p:cNvSpPr>
              <a:spLocks noChangeShapeType="1"/>
            </p:cNvSpPr>
            <p:nvPr/>
          </p:nvSpPr>
          <p:spPr bwMode="auto">
            <a:xfrm>
              <a:off x="2109" y="1616"/>
              <a:ext cx="680"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36" name="Group 413">
            <a:extLst>
              <a:ext uri="{FF2B5EF4-FFF2-40B4-BE49-F238E27FC236}">
                <a16:creationId xmlns:a16="http://schemas.microsoft.com/office/drawing/2014/main" id="{E3E823CF-0644-39C9-AC3D-CD5F62D54217}"/>
              </a:ext>
            </a:extLst>
          </p:cNvPr>
          <p:cNvGrpSpPr>
            <a:grpSpLocks/>
          </p:cNvGrpSpPr>
          <p:nvPr/>
        </p:nvGrpSpPr>
        <p:grpSpPr bwMode="auto">
          <a:xfrm>
            <a:off x="549275" y="3068638"/>
            <a:ext cx="3517900" cy="1984375"/>
            <a:chOff x="437" y="1887"/>
            <a:chExt cx="2216" cy="1250"/>
          </a:xfrm>
        </p:grpSpPr>
        <p:sp>
          <p:nvSpPr>
            <p:cNvPr id="37" name="Line 387">
              <a:extLst>
                <a:ext uri="{FF2B5EF4-FFF2-40B4-BE49-F238E27FC236}">
                  <a16:creationId xmlns:a16="http://schemas.microsoft.com/office/drawing/2014/main" id="{CC19C9CE-06AF-43DF-D80F-771F45BFDA60}"/>
                </a:ext>
              </a:extLst>
            </p:cNvPr>
            <p:cNvSpPr>
              <a:spLocks noChangeShapeType="1"/>
            </p:cNvSpPr>
            <p:nvPr/>
          </p:nvSpPr>
          <p:spPr bwMode="auto">
            <a:xfrm>
              <a:off x="2200" y="1887"/>
              <a:ext cx="0" cy="12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38" name="Line 388">
              <a:extLst>
                <a:ext uri="{FF2B5EF4-FFF2-40B4-BE49-F238E27FC236}">
                  <a16:creationId xmlns:a16="http://schemas.microsoft.com/office/drawing/2014/main" id="{A05F174E-F7E6-C645-BC70-B5C2CA076D27}"/>
                </a:ext>
              </a:extLst>
            </p:cNvPr>
            <p:cNvSpPr>
              <a:spLocks noChangeShapeType="1"/>
            </p:cNvSpPr>
            <p:nvPr/>
          </p:nvSpPr>
          <p:spPr bwMode="auto">
            <a:xfrm>
              <a:off x="2200" y="1888"/>
              <a:ext cx="45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39" name="Line 390">
              <a:extLst>
                <a:ext uri="{FF2B5EF4-FFF2-40B4-BE49-F238E27FC236}">
                  <a16:creationId xmlns:a16="http://schemas.microsoft.com/office/drawing/2014/main" id="{287A54D6-7197-B0FA-FAC0-E01A8297B436}"/>
                </a:ext>
              </a:extLst>
            </p:cNvPr>
            <p:cNvSpPr>
              <a:spLocks noChangeShapeType="1"/>
            </p:cNvSpPr>
            <p:nvPr/>
          </p:nvSpPr>
          <p:spPr bwMode="auto">
            <a:xfrm>
              <a:off x="2200" y="3137"/>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40" name="Group 408">
              <a:extLst>
                <a:ext uri="{FF2B5EF4-FFF2-40B4-BE49-F238E27FC236}">
                  <a16:creationId xmlns:a16="http://schemas.microsoft.com/office/drawing/2014/main" id="{1A5318F9-CF9E-7E52-99BD-E2DA2155F20A}"/>
                </a:ext>
              </a:extLst>
            </p:cNvPr>
            <p:cNvGrpSpPr>
              <a:grpSpLocks/>
            </p:cNvGrpSpPr>
            <p:nvPr/>
          </p:nvGrpSpPr>
          <p:grpSpPr bwMode="auto">
            <a:xfrm>
              <a:off x="437" y="2214"/>
              <a:ext cx="1763" cy="258"/>
              <a:chOff x="437" y="2214"/>
              <a:chExt cx="1763" cy="258"/>
            </a:xfrm>
          </p:grpSpPr>
          <p:grpSp>
            <p:nvGrpSpPr>
              <p:cNvPr id="41" name="Group 358">
                <a:extLst>
                  <a:ext uri="{FF2B5EF4-FFF2-40B4-BE49-F238E27FC236}">
                    <a16:creationId xmlns:a16="http://schemas.microsoft.com/office/drawing/2014/main" id="{36D31A09-4A53-00B1-6F72-4C4758F78272}"/>
                  </a:ext>
                </a:extLst>
              </p:cNvPr>
              <p:cNvGrpSpPr>
                <a:grpSpLocks/>
              </p:cNvGrpSpPr>
              <p:nvPr/>
            </p:nvGrpSpPr>
            <p:grpSpPr bwMode="auto">
              <a:xfrm>
                <a:off x="437" y="2214"/>
                <a:ext cx="1195" cy="258"/>
                <a:chOff x="754" y="1389"/>
                <a:chExt cx="1195" cy="258"/>
              </a:xfrm>
            </p:grpSpPr>
            <p:sp>
              <p:nvSpPr>
                <p:cNvPr id="43" name="Rectangle 359">
                  <a:extLst>
                    <a:ext uri="{FF2B5EF4-FFF2-40B4-BE49-F238E27FC236}">
                      <a16:creationId xmlns:a16="http://schemas.microsoft.com/office/drawing/2014/main" id="{EBD11D6F-B11F-82E0-1C3E-E829CABC54AB}"/>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44" name="Text Box 360">
                  <a:extLst>
                    <a:ext uri="{FF2B5EF4-FFF2-40B4-BE49-F238E27FC236}">
                      <a16:creationId xmlns:a16="http://schemas.microsoft.com/office/drawing/2014/main" id="{24CE70AB-27DF-C08F-E5EF-49824D33367E}"/>
                    </a:ext>
                  </a:extLst>
                </p:cNvPr>
                <p:cNvSpPr txBox="1">
                  <a:spLocks noChangeArrowheads="1"/>
                </p:cNvSpPr>
                <p:nvPr/>
              </p:nvSpPr>
              <p:spPr bwMode="auto">
                <a:xfrm>
                  <a:off x="754" y="1474"/>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8</a:t>
                  </a:r>
                </a:p>
              </p:txBody>
            </p:sp>
          </p:grpSp>
          <p:sp>
            <p:nvSpPr>
              <p:cNvPr id="42" name="Line 391">
                <a:extLst>
                  <a:ext uri="{FF2B5EF4-FFF2-40B4-BE49-F238E27FC236}">
                    <a16:creationId xmlns:a16="http://schemas.microsoft.com/office/drawing/2014/main" id="{5C689B29-6B82-62F3-2180-1851B5AF86F6}"/>
                  </a:ext>
                </a:extLst>
              </p:cNvPr>
              <p:cNvSpPr>
                <a:spLocks noChangeShapeType="1"/>
              </p:cNvSpPr>
              <p:nvPr/>
            </p:nvSpPr>
            <p:spPr bwMode="auto">
              <a:xfrm flipH="1">
                <a:off x="1633" y="2251"/>
                <a:ext cx="56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grpSp>
        <p:nvGrpSpPr>
          <p:cNvPr id="45" name="Group 410">
            <a:extLst>
              <a:ext uri="{FF2B5EF4-FFF2-40B4-BE49-F238E27FC236}">
                <a16:creationId xmlns:a16="http://schemas.microsoft.com/office/drawing/2014/main" id="{FDB57B33-B2A6-2FDC-F4FA-2D25ABB5760B}"/>
              </a:ext>
            </a:extLst>
          </p:cNvPr>
          <p:cNvGrpSpPr>
            <a:grpSpLocks/>
          </p:cNvGrpSpPr>
          <p:nvPr/>
        </p:nvGrpSpPr>
        <p:grpSpPr bwMode="auto">
          <a:xfrm>
            <a:off x="4427135" y="2947243"/>
            <a:ext cx="3832627" cy="784902"/>
            <a:chOff x="2890" y="2214"/>
            <a:chExt cx="2370" cy="494"/>
          </a:xfrm>
        </p:grpSpPr>
        <p:grpSp>
          <p:nvGrpSpPr>
            <p:cNvPr id="46" name="Group 364">
              <a:extLst>
                <a:ext uri="{FF2B5EF4-FFF2-40B4-BE49-F238E27FC236}">
                  <a16:creationId xmlns:a16="http://schemas.microsoft.com/office/drawing/2014/main" id="{02D97098-3C98-21F4-75B8-208E0152AADD}"/>
                </a:ext>
              </a:extLst>
            </p:cNvPr>
            <p:cNvGrpSpPr>
              <a:grpSpLocks/>
            </p:cNvGrpSpPr>
            <p:nvPr/>
          </p:nvGrpSpPr>
          <p:grpSpPr bwMode="auto">
            <a:xfrm>
              <a:off x="4077" y="2214"/>
              <a:ext cx="1183" cy="250"/>
              <a:chOff x="766" y="1389"/>
              <a:chExt cx="1183" cy="250"/>
            </a:xfrm>
          </p:grpSpPr>
          <p:sp>
            <p:nvSpPr>
              <p:cNvPr id="49" name="Rectangle 365">
                <a:extLst>
                  <a:ext uri="{FF2B5EF4-FFF2-40B4-BE49-F238E27FC236}">
                    <a16:creationId xmlns:a16="http://schemas.microsoft.com/office/drawing/2014/main" id="{93959E88-C5B7-C153-30BA-1C7BAC057B39}"/>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0" name="Text Box 366">
                <a:extLst>
                  <a:ext uri="{FF2B5EF4-FFF2-40B4-BE49-F238E27FC236}">
                    <a16:creationId xmlns:a16="http://schemas.microsoft.com/office/drawing/2014/main" id="{9FF7844E-7E2D-90D2-8A03-DB8E24E74FD7}"/>
                  </a:ext>
                </a:extLst>
              </p:cNvPr>
              <p:cNvSpPr txBox="1">
                <a:spLocks noChangeArrowheads="1"/>
              </p:cNvSpPr>
              <p:nvPr/>
            </p:nvSpPr>
            <p:spPr bwMode="auto">
              <a:xfrm>
                <a:off x="766" y="1466"/>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5</a:t>
                </a:r>
              </a:p>
            </p:txBody>
          </p:sp>
        </p:grpSp>
        <p:sp>
          <p:nvSpPr>
            <p:cNvPr id="47" name="Line 392">
              <a:extLst>
                <a:ext uri="{FF2B5EF4-FFF2-40B4-BE49-F238E27FC236}">
                  <a16:creationId xmlns:a16="http://schemas.microsoft.com/office/drawing/2014/main" id="{691BCE19-7A5C-874D-AA01-5E9BA4D73853}"/>
                </a:ext>
              </a:extLst>
            </p:cNvPr>
            <p:cNvSpPr>
              <a:spLocks noChangeShapeType="1"/>
            </p:cNvSpPr>
            <p:nvPr/>
          </p:nvSpPr>
          <p:spPr bwMode="auto">
            <a:xfrm flipH="1">
              <a:off x="3007" y="2296"/>
              <a:ext cx="1091" cy="4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48" name="Line 393">
              <a:extLst>
                <a:ext uri="{FF2B5EF4-FFF2-40B4-BE49-F238E27FC236}">
                  <a16:creationId xmlns:a16="http://schemas.microsoft.com/office/drawing/2014/main" id="{77A7EA31-27DE-434F-DD48-F37792F67923}"/>
                </a:ext>
              </a:extLst>
            </p:cNvPr>
            <p:cNvSpPr>
              <a:spLocks noChangeShapeType="1"/>
            </p:cNvSpPr>
            <p:nvPr/>
          </p:nvSpPr>
          <p:spPr bwMode="auto">
            <a:xfrm flipH="1">
              <a:off x="2890" y="2296"/>
              <a:ext cx="1215" cy="4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 name="Group 411">
            <a:extLst>
              <a:ext uri="{FF2B5EF4-FFF2-40B4-BE49-F238E27FC236}">
                <a16:creationId xmlns:a16="http://schemas.microsoft.com/office/drawing/2014/main" id="{9819F8F4-36D8-AF4B-670F-95286630FEDC}"/>
              </a:ext>
            </a:extLst>
          </p:cNvPr>
          <p:cNvGrpSpPr>
            <a:grpSpLocks/>
          </p:cNvGrpSpPr>
          <p:nvPr/>
        </p:nvGrpSpPr>
        <p:grpSpPr bwMode="auto">
          <a:xfrm>
            <a:off x="539749" y="4402139"/>
            <a:ext cx="3887786" cy="419100"/>
            <a:chOff x="4059" y="2576"/>
            <a:chExt cx="2449" cy="264"/>
          </a:xfrm>
        </p:grpSpPr>
        <p:grpSp>
          <p:nvGrpSpPr>
            <p:cNvPr id="52" name="Group 361">
              <a:extLst>
                <a:ext uri="{FF2B5EF4-FFF2-40B4-BE49-F238E27FC236}">
                  <a16:creationId xmlns:a16="http://schemas.microsoft.com/office/drawing/2014/main" id="{FB8946F8-ACFB-35A0-226D-362FE265619C}"/>
                </a:ext>
              </a:extLst>
            </p:cNvPr>
            <p:cNvGrpSpPr>
              <a:grpSpLocks/>
            </p:cNvGrpSpPr>
            <p:nvPr/>
          </p:nvGrpSpPr>
          <p:grpSpPr bwMode="auto">
            <a:xfrm>
              <a:off x="4059" y="2576"/>
              <a:ext cx="1201" cy="264"/>
              <a:chOff x="748" y="1389"/>
              <a:chExt cx="1201" cy="264"/>
            </a:xfrm>
          </p:grpSpPr>
          <p:sp>
            <p:nvSpPr>
              <p:cNvPr id="54" name="Rectangle 362">
                <a:extLst>
                  <a:ext uri="{FF2B5EF4-FFF2-40B4-BE49-F238E27FC236}">
                    <a16:creationId xmlns:a16="http://schemas.microsoft.com/office/drawing/2014/main" id="{5397B39F-5B8A-1CC2-31DD-CFBBF0513A33}"/>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6" name="Text Box 363">
                <a:extLst>
                  <a:ext uri="{FF2B5EF4-FFF2-40B4-BE49-F238E27FC236}">
                    <a16:creationId xmlns:a16="http://schemas.microsoft.com/office/drawing/2014/main" id="{8087424B-9F62-798B-3E4E-E002D2C69530}"/>
                  </a:ext>
                </a:extLst>
              </p:cNvPr>
              <p:cNvSpPr txBox="1">
                <a:spLocks noChangeArrowheads="1"/>
              </p:cNvSpPr>
              <p:nvPr/>
            </p:nvSpPr>
            <p:spPr bwMode="auto">
              <a:xfrm>
                <a:off x="748" y="1480"/>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9</a:t>
                </a:r>
              </a:p>
            </p:txBody>
          </p:sp>
        </p:grpSp>
        <p:sp>
          <p:nvSpPr>
            <p:cNvPr id="53" name="Line 394">
              <a:extLst>
                <a:ext uri="{FF2B5EF4-FFF2-40B4-BE49-F238E27FC236}">
                  <a16:creationId xmlns:a16="http://schemas.microsoft.com/office/drawing/2014/main" id="{3EC84B8F-E681-8DFF-D9FE-025F230B45BE}"/>
                </a:ext>
              </a:extLst>
            </p:cNvPr>
            <p:cNvSpPr>
              <a:spLocks noChangeShapeType="1"/>
            </p:cNvSpPr>
            <p:nvPr/>
          </p:nvSpPr>
          <p:spPr bwMode="auto">
            <a:xfrm flipH="1">
              <a:off x="5255" y="2678"/>
              <a:ext cx="125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7" name="Group 409">
            <a:extLst>
              <a:ext uri="{FF2B5EF4-FFF2-40B4-BE49-F238E27FC236}">
                <a16:creationId xmlns:a16="http://schemas.microsoft.com/office/drawing/2014/main" id="{A935A6A0-9ACF-13BA-09E4-502CA7438B96}"/>
              </a:ext>
            </a:extLst>
          </p:cNvPr>
          <p:cNvGrpSpPr>
            <a:grpSpLocks/>
          </p:cNvGrpSpPr>
          <p:nvPr/>
        </p:nvGrpSpPr>
        <p:grpSpPr bwMode="auto">
          <a:xfrm>
            <a:off x="539750" y="5229231"/>
            <a:ext cx="3076575" cy="433388"/>
            <a:chOff x="431" y="3067"/>
            <a:chExt cx="1938" cy="273"/>
          </a:xfrm>
        </p:grpSpPr>
        <p:grpSp>
          <p:nvGrpSpPr>
            <p:cNvPr id="58" name="Group 367">
              <a:extLst>
                <a:ext uri="{FF2B5EF4-FFF2-40B4-BE49-F238E27FC236}">
                  <a16:creationId xmlns:a16="http://schemas.microsoft.com/office/drawing/2014/main" id="{5FAEEA62-3F2A-1558-F319-75FF4F0E9443}"/>
                </a:ext>
              </a:extLst>
            </p:cNvPr>
            <p:cNvGrpSpPr>
              <a:grpSpLocks/>
            </p:cNvGrpSpPr>
            <p:nvPr/>
          </p:nvGrpSpPr>
          <p:grpSpPr bwMode="auto">
            <a:xfrm>
              <a:off x="431" y="3075"/>
              <a:ext cx="1201" cy="265"/>
              <a:chOff x="748" y="1389"/>
              <a:chExt cx="1201" cy="265"/>
            </a:xfrm>
          </p:grpSpPr>
          <p:sp>
            <p:nvSpPr>
              <p:cNvPr id="60" name="Rectangle 368">
                <a:extLst>
                  <a:ext uri="{FF2B5EF4-FFF2-40B4-BE49-F238E27FC236}">
                    <a16:creationId xmlns:a16="http://schemas.microsoft.com/office/drawing/2014/main" id="{B7EAEF34-6529-FC21-2FBB-DC6F0C7B4248}"/>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 name="Text Box 369">
                <a:extLst>
                  <a:ext uri="{FF2B5EF4-FFF2-40B4-BE49-F238E27FC236}">
                    <a16:creationId xmlns:a16="http://schemas.microsoft.com/office/drawing/2014/main" id="{DCF0FE26-ABE7-EA58-B653-8FCD9B295024}"/>
                  </a:ext>
                </a:extLst>
              </p:cNvPr>
              <p:cNvSpPr txBox="1">
                <a:spLocks noChangeArrowheads="1"/>
              </p:cNvSpPr>
              <p:nvPr/>
            </p:nvSpPr>
            <p:spPr bwMode="auto">
              <a:xfrm>
                <a:off x="748" y="1480"/>
                <a:ext cx="227"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10</a:t>
                </a:r>
              </a:p>
            </p:txBody>
          </p:sp>
        </p:grpSp>
        <p:sp>
          <p:nvSpPr>
            <p:cNvPr id="59" name="Line 396">
              <a:extLst>
                <a:ext uri="{FF2B5EF4-FFF2-40B4-BE49-F238E27FC236}">
                  <a16:creationId xmlns:a16="http://schemas.microsoft.com/office/drawing/2014/main" id="{2B793578-648A-D7A7-5C27-63864FC4C1E0}"/>
                </a:ext>
              </a:extLst>
            </p:cNvPr>
            <p:cNvSpPr>
              <a:spLocks noChangeShapeType="1"/>
            </p:cNvSpPr>
            <p:nvPr/>
          </p:nvSpPr>
          <p:spPr bwMode="auto">
            <a:xfrm flipV="1">
              <a:off x="1632" y="3067"/>
              <a:ext cx="737"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3" name="Group 412">
            <a:extLst>
              <a:ext uri="{FF2B5EF4-FFF2-40B4-BE49-F238E27FC236}">
                <a16:creationId xmlns:a16="http://schemas.microsoft.com/office/drawing/2014/main" id="{44B456EC-D8EC-039C-19A5-D64BF19259A4}"/>
              </a:ext>
            </a:extLst>
          </p:cNvPr>
          <p:cNvGrpSpPr>
            <a:grpSpLocks/>
          </p:cNvGrpSpPr>
          <p:nvPr/>
        </p:nvGrpSpPr>
        <p:grpSpPr bwMode="auto">
          <a:xfrm>
            <a:off x="5468938" y="5313369"/>
            <a:ext cx="2881312" cy="407988"/>
            <a:chOff x="3445" y="3211"/>
            <a:chExt cx="1815" cy="257"/>
          </a:xfrm>
        </p:grpSpPr>
        <p:grpSp>
          <p:nvGrpSpPr>
            <p:cNvPr id="5120" name="Group 371">
              <a:extLst>
                <a:ext uri="{FF2B5EF4-FFF2-40B4-BE49-F238E27FC236}">
                  <a16:creationId xmlns:a16="http://schemas.microsoft.com/office/drawing/2014/main" id="{F98E5BC4-4D40-A920-91B0-7DFB2C2AA06E}"/>
                </a:ext>
              </a:extLst>
            </p:cNvPr>
            <p:cNvGrpSpPr>
              <a:grpSpLocks/>
            </p:cNvGrpSpPr>
            <p:nvPr/>
          </p:nvGrpSpPr>
          <p:grpSpPr bwMode="auto">
            <a:xfrm>
              <a:off x="4059" y="3211"/>
              <a:ext cx="1201" cy="257"/>
              <a:chOff x="748" y="1389"/>
              <a:chExt cx="1201" cy="257"/>
            </a:xfrm>
          </p:grpSpPr>
          <p:sp>
            <p:nvSpPr>
              <p:cNvPr id="5124" name="Rectangle 372">
                <a:extLst>
                  <a:ext uri="{FF2B5EF4-FFF2-40B4-BE49-F238E27FC236}">
                    <a16:creationId xmlns:a16="http://schemas.microsoft.com/office/drawing/2014/main" id="{86DEDB31-51F7-95B7-12E2-10E3BF75694D}"/>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25" name="Text Box 373">
                <a:extLst>
                  <a:ext uri="{FF2B5EF4-FFF2-40B4-BE49-F238E27FC236}">
                    <a16:creationId xmlns:a16="http://schemas.microsoft.com/office/drawing/2014/main" id="{46E1F10C-101F-5193-C18B-DBA8F4C268F6}"/>
                  </a:ext>
                </a:extLst>
              </p:cNvPr>
              <p:cNvSpPr txBox="1">
                <a:spLocks noChangeArrowheads="1"/>
              </p:cNvSpPr>
              <p:nvPr/>
            </p:nvSpPr>
            <p:spPr bwMode="auto">
              <a:xfrm>
                <a:off x="748" y="1472"/>
                <a:ext cx="227"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11</a:t>
                </a:r>
              </a:p>
            </p:txBody>
          </p:sp>
        </p:grpSp>
        <p:sp>
          <p:nvSpPr>
            <p:cNvPr id="5121" name="Line 397">
              <a:extLst>
                <a:ext uri="{FF2B5EF4-FFF2-40B4-BE49-F238E27FC236}">
                  <a16:creationId xmlns:a16="http://schemas.microsoft.com/office/drawing/2014/main" id="{5BD7D8CC-D5D7-4AA7-2959-7D015623D66A}"/>
                </a:ext>
              </a:extLst>
            </p:cNvPr>
            <p:cNvSpPr>
              <a:spLocks noChangeShapeType="1"/>
            </p:cNvSpPr>
            <p:nvPr/>
          </p:nvSpPr>
          <p:spPr bwMode="auto">
            <a:xfrm flipH="1">
              <a:off x="3445" y="3339"/>
              <a:ext cx="65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35" name="Group 410">
            <a:extLst>
              <a:ext uri="{FF2B5EF4-FFF2-40B4-BE49-F238E27FC236}">
                <a16:creationId xmlns:a16="http://schemas.microsoft.com/office/drawing/2014/main" id="{4698776E-78DC-4CE7-9BCA-C1C5C192AE0C}"/>
              </a:ext>
            </a:extLst>
          </p:cNvPr>
          <p:cNvGrpSpPr>
            <a:grpSpLocks/>
          </p:cNvGrpSpPr>
          <p:nvPr/>
        </p:nvGrpSpPr>
        <p:grpSpPr bwMode="auto">
          <a:xfrm>
            <a:off x="4907976" y="3667913"/>
            <a:ext cx="3408935" cy="395629"/>
            <a:chOff x="3152" y="2214"/>
            <a:chExt cx="2108" cy="249"/>
          </a:xfrm>
        </p:grpSpPr>
        <p:grpSp>
          <p:nvGrpSpPr>
            <p:cNvPr id="5148" name="Group 364">
              <a:extLst>
                <a:ext uri="{FF2B5EF4-FFF2-40B4-BE49-F238E27FC236}">
                  <a16:creationId xmlns:a16="http://schemas.microsoft.com/office/drawing/2014/main" id="{EC31779C-1ADF-10D9-1D04-5F10AD9CCF80}"/>
                </a:ext>
              </a:extLst>
            </p:cNvPr>
            <p:cNvGrpSpPr>
              <a:grpSpLocks/>
            </p:cNvGrpSpPr>
            <p:nvPr/>
          </p:nvGrpSpPr>
          <p:grpSpPr bwMode="auto">
            <a:xfrm>
              <a:off x="4087" y="2214"/>
              <a:ext cx="1173" cy="249"/>
              <a:chOff x="776" y="1389"/>
              <a:chExt cx="1173" cy="249"/>
            </a:xfrm>
          </p:grpSpPr>
          <p:sp>
            <p:nvSpPr>
              <p:cNvPr id="5155" name="Rectangle 365">
                <a:extLst>
                  <a:ext uri="{FF2B5EF4-FFF2-40B4-BE49-F238E27FC236}">
                    <a16:creationId xmlns:a16="http://schemas.microsoft.com/office/drawing/2014/main" id="{444E0D4E-C93A-474C-868C-874BC7872EC5}"/>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72" name="Text Box 366">
                <a:extLst>
                  <a:ext uri="{FF2B5EF4-FFF2-40B4-BE49-F238E27FC236}">
                    <a16:creationId xmlns:a16="http://schemas.microsoft.com/office/drawing/2014/main" id="{5016753A-D7D9-9064-F6D1-669584C58D49}"/>
                  </a:ext>
                </a:extLst>
              </p:cNvPr>
              <p:cNvSpPr txBox="1">
                <a:spLocks noChangeArrowheads="1"/>
              </p:cNvSpPr>
              <p:nvPr/>
            </p:nvSpPr>
            <p:spPr bwMode="auto">
              <a:xfrm>
                <a:off x="776" y="1465"/>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6</a:t>
                </a:r>
              </a:p>
            </p:txBody>
          </p:sp>
        </p:grpSp>
        <p:sp>
          <p:nvSpPr>
            <p:cNvPr id="5153" name="Line 392">
              <a:extLst>
                <a:ext uri="{FF2B5EF4-FFF2-40B4-BE49-F238E27FC236}">
                  <a16:creationId xmlns:a16="http://schemas.microsoft.com/office/drawing/2014/main" id="{28B90324-A449-E438-EEEA-A447C61D9994}"/>
                </a:ext>
              </a:extLst>
            </p:cNvPr>
            <p:cNvSpPr>
              <a:spLocks noChangeShapeType="1"/>
            </p:cNvSpPr>
            <p:nvPr/>
          </p:nvSpPr>
          <p:spPr bwMode="auto">
            <a:xfrm flipH="1">
              <a:off x="3152" y="2296"/>
              <a:ext cx="946" cy="1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74" name="Group 410">
            <a:extLst>
              <a:ext uri="{FF2B5EF4-FFF2-40B4-BE49-F238E27FC236}">
                <a16:creationId xmlns:a16="http://schemas.microsoft.com/office/drawing/2014/main" id="{6DFFCBC1-8FC6-2D69-4C8D-9B4FAC886399}"/>
              </a:ext>
            </a:extLst>
          </p:cNvPr>
          <p:cNvGrpSpPr>
            <a:grpSpLocks/>
          </p:cNvGrpSpPr>
          <p:nvPr/>
        </p:nvGrpSpPr>
        <p:grpSpPr bwMode="auto">
          <a:xfrm>
            <a:off x="5447574" y="4298628"/>
            <a:ext cx="2922174" cy="387682"/>
            <a:chOff x="3453" y="2214"/>
            <a:chExt cx="1807" cy="244"/>
          </a:xfrm>
        </p:grpSpPr>
        <p:grpSp>
          <p:nvGrpSpPr>
            <p:cNvPr id="5175" name="Group 364">
              <a:extLst>
                <a:ext uri="{FF2B5EF4-FFF2-40B4-BE49-F238E27FC236}">
                  <a16:creationId xmlns:a16="http://schemas.microsoft.com/office/drawing/2014/main" id="{7B2B3222-455B-733C-9076-2146AA5E80B5}"/>
                </a:ext>
              </a:extLst>
            </p:cNvPr>
            <p:cNvGrpSpPr>
              <a:grpSpLocks/>
            </p:cNvGrpSpPr>
            <p:nvPr/>
          </p:nvGrpSpPr>
          <p:grpSpPr bwMode="auto">
            <a:xfrm>
              <a:off x="4085" y="2214"/>
              <a:ext cx="1175" cy="244"/>
              <a:chOff x="774" y="1389"/>
              <a:chExt cx="1175" cy="244"/>
            </a:xfrm>
          </p:grpSpPr>
          <p:sp>
            <p:nvSpPr>
              <p:cNvPr id="5177" name="Rectangle 365">
                <a:extLst>
                  <a:ext uri="{FF2B5EF4-FFF2-40B4-BE49-F238E27FC236}">
                    <a16:creationId xmlns:a16="http://schemas.microsoft.com/office/drawing/2014/main" id="{71F2161D-9A73-EEFB-4101-16BB93A91F4A}"/>
                  </a:ext>
                </a:extLst>
              </p:cNvPr>
              <p:cNvSpPr>
                <a:spLocks noChangeArrowheads="1"/>
              </p:cNvSpPr>
              <p:nvPr/>
            </p:nvSpPr>
            <p:spPr bwMode="auto">
              <a:xfrm>
                <a:off x="793" y="1389"/>
                <a:ext cx="115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78" name="Text Box 366">
                <a:extLst>
                  <a:ext uri="{FF2B5EF4-FFF2-40B4-BE49-F238E27FC236}">
                    <a16:creationId xmlns:a16="http://schemas.microsoft.com/office/drawing/2014/main" id="{C1CA0980-CE42-F259-B638-31221F8CCAEB}"/>
                  </a:ext>
                </a:extLst>
              </p:cNvPr>
              <p:cNvSpPr txBox="1">
                <a:spLocks noChangeArrowheads="1"/>
              </p:cNvSpPr>
              <p:nvPr/>
            </p:nvSpPr>
            <p:spPr bwMode="auto">
              <a:xfrm>
                <a:off x="774" y="1460"/>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gn="ctr" eaLnBrk="1" hangingPunct="1">
                  <a:spcBef>
                    <a:spcPct val="50000"/>
                  </a:spcBef>
                  <a:buClrTx/>
                  <a:buFontTx/>
                  <a:buNone/>
                </a:pPr>
                <a:r>
                  <a:rPr lang="de-DE" altLang="de-DE" sz="1200" dirty="0">
                    <a:latin typeface="Arial" panose="020B0604020202020204" pitchFamily="34" charset="0"/>
                  </a:rPr>
                  <a:t>7</a:t>
                </a:r>
              </a:p>
            </p:txBody>
          </p:sp>
        </p:grpSp>
        <p:sp>
          <p:nvSpPr>
            <p:cNvPr id="5176" name="Line 392">
              <a:extLst>
                <a:ext uri="{FF2B5EF4-FFF2-40B4-BE49-F238E27FC236}">
                  <a16:creationId xmlns:a16="http://schemas.microsoft.com/office/drawing/2014/main" id="{960FDF60-947C-C9E7-0358-E9C385FDD0C1}"/>
                </a:ext>
              </a:extLst>
            </p:cNvPr>
            <p:cNvSpPr>
              <a:spLocks noChangeShapeType="1"/>
            </p:cNvSpPr>
            <p:nvPr/>
          </p:nvSpPr>
          <p:spPr bwMode="auto">
            <a:xfrm flipH="1">
              <a:off x="3453" y="2320"/>
              <a:ext cx="645"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extLst>
      <p:ext uri="{BB962C8B-B14F-4D97-AF65-F5344CB8AC3E}">
        <p14:creationId xmlns:p14="http://schemas.microsoft.com/office/powerpoint/2010/main" val="585196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196B5084-ED3D-99D2-DA59-FBE74CE2C8F7}"/>
              </a:ext>
            </a:extLst>
          </p:cNvPr>
          <p:cNvSpPr>
            <a:spLocks noGrp="1" noChangeArrowheads="1"/>
          </p:cNvSpPr>
          <p:nvPr>
            <p:ph type="title" idx="4294967295"/>
          </p:nvPr>
        </p:nvSpPr>
        <p:spPr/>
        <p:txBody>
          <a:bodyPr/>
          <a:lstStyle/>
          <a:p>
            <a:pPr eaLnBrk="1" hangingPunct="1"/>
            <a:r>
              <a:rPr lang="de-DE" altLang="de-DE"/>
              <a:t>Tafelbildinfo</a:t>
            </a:r>
          </a:p>
        </p:txBody>
      </p:sp>
      <p:sp>
        <p:nvSpPr>
          <p:cNvPr id="8195" name="Rectangle 5">
            <a:extLst>
              <a:ext uri="{FF2B5EF4-FFF2-40B4-BE49-F238E27FC236}">
                <a16:creationId xmlns:a16="http://schemas.microsoft.com/office/drawing/2014/main" id="{E8C9DA06-A6B8-4AAC-1B1F-814BCA58C11A}"/>
              </a:ext>
            </a:extLst>
          </p:cNvPr>
          <p:cNvSpPr>
            <a:spLocks noChangeArrowheads="1"/>
          </p:cNvSpPr>
          <p:nvPr/>
        </p:nvSpPr>
        <p:spPr bwMode="auto">
          <a:xfrm>
            <a:off x="0" y="6237288"/>
            <a:ext cx="9144000" cy="620712"/>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8196" name="Rectangle 6">
            <a:extLst>
              <a:ext uri="{FF2B5EF4-FFF2-40B4-BE49-F238E27FC236}">
                <a16:creationId xmlns:a16="http://schemas.microsoft.com/office/drawing/2014/main" id="{C41E4561-5772-252E-BE92-D100A7A04E39}"/>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Wien 2025</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8197" name="AutoShape 5">
            <a:hlinkClick r:id="" action="ppaction://hlinkshowjump?jump=lastslideviewed" highlightClick="1"/>
            <a:extLst>
              <a:ext uri="{FF2B5EF4-FFF2-40B4-BE49-F238E27FC236}">
                <a16:creationId xmlns:a16="http://schemas.microsoft.com/office/drawing/2014/main" id="{03A3DF84-4BB7-88F0-4B72-D7E002283114}"/>
              </a:ext>
            </a:extLst>
          </p:cNvPr>
          <p:cNvSpPr>
            <a:spLocks noChangeArrowheads="1"/>
          </p:cNvSpPr>
          <p:nvPr/>
        </p:nvSpPr>
        <p:spPr bwMode="auto">
          <a:xfrm>
            <a:off x="539750" y="5876925"/>
            <a:ext cx="287338" cy="287338"/>
          </a:xfrm>
          <a:prstGeom prst="actionButtonRetur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198" name="Rectangle 6">
            <a:extLst>
              <a:ext uri="{FF2B5EF4-FFF2-40B4-BE49-F238E27FC236}">
                <a16:creationId xmlns:a16="http://schemas.microsoft.com/office/drawing/2014/main" id="{822AE23D-4E34-A88F-6CF8-502FD70D9187}"/>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letzte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8199" name="Picture 2">
            <a:extLst>
              <a:ext uri="{FF2B5EF4-FFF2-40B4-BE49-F238E27FC236}">
                <a16:creationId xmlns:a16="http://schemas.microsoft.com/office/drawing/2014/main" id="{104CC936-3728-AC47-0B4D-515F0C74F4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3">
  <a:themeElements>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3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3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3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3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3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317</Words>
  <Application>Microsoft Office PowerPoint</Application>
  <PresentationFormat>Bildschirmpräsentation (4:3)</PresentationFormat>
  <Paragraphs>85</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PoloST11KLeicht</vt:lpstr>
      <vt:lpstr>Wingdings</vt:lpstr>
      <vt:lpstr>BioTOP 3</vt:lpstr>
      <vt:lpstr>Benutzerdefiniertes Design</vt:lpstr>
      <vt:lpstr>Das Atmungssystem</vt:lpstr>
      <vt:lpstr>Das Atmungssystem</vt:lpstr>
      <vt:lpstr>Das Atmungssystem</vt:lpstr>
      <vt:lpstr>Das Atmungssystem</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Aufbau der Grasblüte</dc:title>
  <dc:creator>Sabrina</dc:creator>
  <cp:lastModifiedBy>Marion Heszle</cp:lastModifiedBy>
  <cp:revision>202</cp:revision>
  <dcterms:created xsi:type="dcterms:W3CDTF">2008-04-29T08:40:23Z</dcterms:created>
  <dcterms:modified xsi:type="dcterms:W3CDTF">2025-12-09T13:19:39Z</dcterms:modified>
</cp:coreProperties>
</file>