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9"/>
  </p:notesMasterIdLst>
  <p:sldIdLst>
    <p:sldId id="260" r:id="rId3"/>
    <p:sldId id="300" r:id="rId4"/>
    <p:sldId id="306" r:id="rId5"/>
    <p:sldId id="307" r:id="rId6"/>
    <p:sldId id="305" r:id="rId7"/>
    <p:sldId id="308" r:id="rId8"/>
  </p:sldIdLst>
  <p:sldSz cx="9144000" cy="6858000" type="screen4x3"/>
  <p:notesSz cx="6858000" cy="9144000"/>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7BC21C"/>
    <a:srgbClr val="2CB22C"/>
    <a:srgbClr val="A8CCD9"/>
    <a:srgbClr val="549BB5"/>
    <a:srgbClr val="A8B6D9"/>
    <a:srgbClr val="006990"/>
    <a:srgbClr val="FF9900"/>
    <a:srgbClr val="B5EDB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85" autoAdjust="0"/>
  </p:normalViewPr>
  <p:slideViewPr>
    <p:cSldViewPr>
      <p:cViewPr varScale="1">
        <p:scale>
          <a:sx n="82" d="100"/>
          <a:sy n="82" d="100"/>
        </p:scale>
        <p:origin x="1474" y="58"/>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3C7EABDB-9350-D4D2-9588-BC08B0E008EF}"/>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9039D112-3604-81D9-988B-46285A70A06F}"/>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10244" name="Rectangle 4">
            <a:extLst>
              <a:ext uri="{FF2B5EF4-FFF2-40B4-BE49-F238E27FC236}">
                <a16:creationId xmlns:a16="http://schemas.microsoft.com/office/drawing/2014/main" id="{93C9C270-C451-3DD9-40FD-B5F672EB4C2E}"/>
              </a:ext>
            </a:extLst>
          </p:cNvPr>
          <p:cNvSpPr>
            <a:spLocks noGrp="1"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D593D11A-ADCD-9A41-4245-1DAFFA296C73}"/>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7FE8D5E8-B693-1B3F-7FB6-C3ED7577F940}"/>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141BFE89-19F4-F934-6E66-E053FED6B7D0}"/>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67FC844D-5245-4D92-9384-3990E6036178}"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272DFBB8-6E00-F808-CE91-80049C5233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fld id="{BE11FF96-28F6-43F6-A59C-E525D3B6828A}" type="slidenum">
              <a:rPr lang="de-DE" altLang="de-DE" sz="1200">
                <a:solidFill>
                  <a:schemeClr val="tx1"/>
                </a:solidFill>
              </a:rPr>
              <a:pPr eaLnBrk="1" hangingPunct="1"/>
              <a:t>1</a:t>
            </a:fld>
            <a:endParaRPr lang="de-DE" altLang="de-DE" sz="1200">
              <a:solidFill>
                <a:schemeClr val="tx1"/>
              </a:solidFill>
            </a:endParaRPr>
          </a:p>
        </p:txBody>
      </p:sp>
      <p:sp>
        <p:nvSpPr>
          <p:cNvPr id="11267" name="Rectangle 2">
            <a:extLst>
              <a:ext uri="{FF2B5EF4-FFF2-40B4-BE49-F238E27FC236}">
                <a16:creationId xmlns:a16="http://schemas.microsoft.com/office/drawing/2014/main" id="{728B88C6-7FF6-E6F0-2694-D83F4C69F186}"/>
              </a:ext>
            </a:extLst>
          </p:cNvPr>
          <p:cNvSpPr>
            <a:spLocks noGrp="1" noRot="1" noChangeArrowheads="1" noTextEdit="1"/>
          </p:cNvSpPr>
          <p:nvPr>
            <p:ph type="sldImg"/>
          </p:nvPr>
        </p:nvSpPr>
        <p:spPr>
          <a:ln/>
        </p:spPr>
      </p:sp>
      <p:sp>
        <p:nvSpPr>
          <p:cNvPr id="11268" name="Rectangle 3">
            <a:extLst>
              <a:ext uri="{FF2B5EF4-FFF2-40B4-BE49-F238E27FC236}">
                <a16:creationId xmlns:a16="http://schemas.microsoft.com/office/drawing/2014/main" id="{9F7AE4F7-C1A0-9CA1-6694-2C8FF373FDE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80ABDC7-285C-0069-46E8-948528AA7576}"/>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3" name="Rectangle 5">
            <a:extLst>
              <a:ext uri="{FF2B5EF4-FFF2-40B4-BE49-F238E27FC236}">
                <a16:creationId xmlns:a16="http://schemas.microsoft.com/office/drawing/2014/main" id="{EF5911EE-87C4-9A96-09B8-991A77621AC0}"/>
              </a:ext>
            </a:extLst>
          </p:cNvPr>
          <p:cNvSpPr>
            <a:spLocks noChangeArrowheads="1"/>
          </p:cNvSpPr>
          <p:nvPr userDrawn="1"/>
        </p:nvSpPr>
        <p:spPr bwMode="auto">
          <a:xfrm>
            <a:off x="0" y="0"/>
            <a:ext cx="9144000" cy="2060575"/>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4" name="Text Box 10">
            <a:extLst>
              <a:ext uri="{FF2B5EF4-FFF2-40B4-BE49-F238E27FC236}">
                <a16:creationId xmlns:a16="http://schemas.microsoft.com/office/drawing/2014/main" id="{6F9E5720-6555-8CFB-1558-86BE7F866B51}"/>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a:solidFill>
                  <a:schemeClr val="folHlink"/>
                </a:solidFill>
              </a:rPr>
              <a:t>BioTOP 1</a:t>
            </a:r>
          </a:p>
        </p:txBody>
      </p:sp>
      <p:pic>
        <p:nvPicPr>
          <p:cNvPr id="5" name="Picture 2">
            <a:extLst>
              <a:ext uri="{FF2B5EF4-FFF2-40B4-BE49-F238E27FC236}">
                <a16:creationId xmlns:a16="http://schemas.microsoft.com/office/drawing/2014/main" id="{1BE85445-C883-D9A0-92E5-CAB39318A65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117090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636202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2539730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9124485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19157742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1561286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22982683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935791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0594682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1653337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549856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5853287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6402861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3501030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16231716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187079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2565590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74899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288348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1195621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540153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327756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640540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EE3571AD-C34D-39A2-5676-C993EB0E35D1}"/>
              </a:ext>
            </a:extLst>
          </p:cNvPr>
          <p:cNvSpPr>
            <a:spLocks noChangeArrowheads="1"/>
          </p:cNvSpPr>
          <p:nvPr userDrawn="1"/>
        </p:nvSpPr>
        <p:spPr bwMode="auto">
          <a:xfrm>
            <a:off x="0" y="0"/>
            <a:ext cx="9144000" cy="476250"/>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1027" name="Rectangle 3">
            <a:extLst>
              <a:ext uri="{FF2B5EF4-FFF2-40B4-BE49-F238E27FC236}">
                <a16:creationId xmlns:a16="http://schemas.microsoft.com/office/drawing/2014/main" id="{C28AB66C-5499-123C-1B3F-4F9D0F70A915}"/>
              </a:ext>
            </a:extLst>
          </p:cNvPr>
          <p:cNvSpPr>
            <a:spLocks noGrp="1" noChangeArrowheads="1"/>
          </p:cNvSpPr>
          <p:nvPr>
            <p:ph type="title"/>
          </p:nvPr>
        </p:nvSpPr>
        <p:spPr bwMode="auto">
          <a:xfrm>
            <a:off x="468313" y="0"/>
            <a:ext cx="6335712"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9AE218A3-F521-7AFB-1DCF-BCBF920D116C}"/>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80AD8CB4-2DC2-1D44-3A03-BC75F38210A9}"/>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8ABE89A8-AE06-8404-6CDB-366E11C6D51F}"/>
              </a:ext>
            </a:extLst>
          </p:cNvPr>
          <p:cNvSpPr>
            <a:spLocks noChangeArrowheads="1"/>
          </p:cNvSpPr>
          <p:nvPr userDrawn="1"/>
        </p:nvSpPr>
        <p:spPr bwMode="auto">
          <a:xfrm>
            <a:off x="8388350" y="6237288"/>
            <a:ext cx="287338" cy="287337"/>
          </a:xfrm>
          <a:prstGeom prst="actionButtonInformatio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961EC497-DFF5-EF44-DB20-9886FF72CC68}"/>
              </a:ext>
            </a:extLst>
          </p:cNvPr>
          <p:cNvSpPr>
            <a:spLocks noChangeArrowheads="1"/>
          </p:cNvSpPr>
          <p:nvPr userDrawn="1"/>
        </p:nvSpPr>
        <p:spPr bwMode="auto">
          <a:xfrm>
            <a:off x="7956550" y="6237288"/>
            <a:ext cx="287338" cy="287337"/>
          </a:xfrm>
          <a:prstGeom prst="actionButtonBeginning">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2" name="Text Box 14">
            <a:extLst>
              <a:ext uri="{FF2B5EF4-FFF2-40B4-BE49-F238E27FC236}">
                <a16:creationId xmlns:a16="http://schemas.microsoft.com/office/drawing/2014/main" id="{5AC4FED0-09FA-19CB-1F70-000D328C0A0C}"/>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2400">
                <a:solidFill>
                  <a:schemeClr val="folHlink"/>
                </a:solidFill>
              </a:rPr>
              <a:t>BioTOP 1</a:t>
            </a:r>
          </a:p>
        </p:txBody>
      </p:sp>
    </p:spTree>
  </p:cSld>
  <p:clrMap bg1="lt1" tx1="dk1" bg2="lt2" tx2="dk2" accent1="accent1" accent2="accent2" accent3="accent3" accent4="accent4" accent5="accent5" accent6="accent6" hlink="hlink" folHlink="folHlink"/>
  <p:sldLayoutIdLst>
    <p:sldLayoutId id="2147483725"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5BFCA27-AEAE-09FE-79EE-E6CFAD2CD8E7}"/>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5.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687D17F1-E93B-ABDB-220E-8635ED47C289}"/>
              </a:ext>
            </a:extLst>
          </p:cNvPr>
          <p:cNvSpPr>
            <a:spLocks noGrp="1" noChangeArrowheads="1"/>
          </p:cNvSpPr>
          <p:nvPr>
            <p:ph type="ctrTitle"/>
          </p:nvPr>
        </p:nvSpPr>
        <p:spPr>
          <a:xfrm>
            <a:off x="471488" y="333375"/>
            <a:ext cx="7772400" cy="792163"/>
          </a:xfrm>
        </p:spPr>
        <p:txBody>
          <a:bodyPr/>
          <a:lstStyle/>
          <a:p>
            <a:pPr eaLnBrk="1" hangingPunct="1"/>
            <a:r>
              <a:rPr lang="de-DE" altLang="de-DE"/>
              <a:t>Der Körperbau der Katze</a:t>
            </a:r>
          </a:p>
        </p:txBody>
      </p:sp>
      <p:sp>
        <p:nvSpPr>
          <p:cNvPr id="4099" name="Text Box 17">
            <a:extLst>
              <a:ext uri="{FF2B5EF4-FFF2-40B4-BE49-F238E27FC236}">
                <a16:creationId xmlns:a16="http://schemas.microsoft.com/office/drawing/2014/main" id="{6A6440E5-DCCA-4976-5D1A-2040067947B3}"/>
              </a:ext>
            </a:extLst>
          </p:cNvPr>
          <p:cNvSpPr txBox="1">
            <a:spLocks noChangeArrowheads="1"/>
          </p:cNvSpPr>
          <p:nvPr/>
        </p:nvSpPr>
        <p:spPr bwMode="auto">
          <a:xfrm>
            <a:off x="466725" y="2708275"/>
            <a:ext cx="5257800" cy="17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buFont typeface="Wingdings" panose="05000000000000000000" pitchFamily="2" charset="2"/>
              <a:buChar char="§"/>
            </a:pPr>
            <a:r>
              <a:rPr lang="de-DE" altLang="de-DE" sz="2000"/>
              <a:t> </a:t>
            </a:r>
            <a:r>
              <a:rPr lang="de-DE" altLang="de-DE" sz="2000">
                <a:hlinkClick r:id="rId3" action="ppaction://hlinksldjump"/>
              </a:rPr>
              <a:t>schrittweiser Aufbau des Tafelbildes</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4" action="ppaction://hlinksldjump"/>
              </a:rPr>
              <a:t>vollständige Ansicht (Lösung)</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5" action="ppaction://hlinksldjump"/>
              </a:rPr>
              <a:t>zum Ausfüllen</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6" action="ppaction://hlinksldjump"/>
              </a:rPr>
              <a:t>vollständige Ansicht mit Beschriftung</a:t>
            </a:r>
            <a:endParaRPr lang="de-DE" altLang="de-DE" sz="200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88EE8CF2-9AD8-28E3-032C-5A4E665E8ADD}"/>
              </a:ext>
            </a:extLst>
          </p:cNvPr>
          <p:cNvSpPr>
            <a:spLocks noGrp="1" noChangeArrowheads="1"/>
          </p:cNvSpPr>
          <p:nvPr>
            <p:ph type="title"/>
          </p:nvPr>
        </p:nvSpPr>
        <p:spPr/>
        <p:txBody>
          <a:bodyPr/>
          <a:lstStyle/>
          <a:p>
            <a:r>
              <a:rPr lang="de-DE" altLang="de-DE"/>
              <a:t>Der Körperbau der Katze</a:t>
            </a:r>
          </a:p>
        </p:txBody>
      </p:sp>
      <p:grpSp>
        <p:nvGrpSpPr>
          <p:cNvPr id="5123" name="Group 162">
            <a:extLst>
              <a:ext uri="{FF2B5EF4-FFF2-40B4-BE49-F238E27FC236}">
                <a16:creationId xmlns:a16="http://schemas.microsoft.com/office/drawing/2014/main" id="{DC9951A1-9562-B3B3-6A2F-9976CE394C83}"/>
              </a:ext>
            </a:extLst>
          </p:cNvPr>
          <p:cNvGrpSpPr>
            <a:grpSpLocks/>
          </p:cNvGrpSpPr>
          <p:nvPr/>
        </p:nvGrpSpPr>
        <p:grpSpPr bwMode="auto">
          <a:xfrm>
            <a:off x="323850" y="4292600"/>
            <a:ext cx="2520950" cy="366713"/>
            <a:chOff x="204" y="2704"/>
            <a:chExt cx="1588" cy="231"/>
          </a:xfrm>
        </p:grpSpPr>
        <p:sp>
          <p:nvSpPr>
            <p:cNvPr id="5237" name="Rectangle 38">
              <a:extLst>
                <a:ext uri="{FF2B5EF4-FFF2-40B4-BE49-F238E27FC236}">
                  <a16:creationId xmlns:a16="http://schemas.microsoft.com/office/drawing/2014/main" id="{31629F9C-FFF7-0A2D-B739-B674070A4E2D}"/>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38" name="Group 149">
              <a:extLst>
                <a:ext uri="{FF2B5EF4-FFF2-40B4-BE49-F238E27FC236}">
                  <a16:creationId xmlns:a16="http://schemas.microsoft.com/office/drawing/2014/main" id="{E82738D0-9022-FA68-F274-457BF2D6A9FD}"/>
                </a:ext>
              </a:extLst>
            </p:cNvPr>
            <p:cNvGrpSpPr>
              <a:grpSpLocks/>
            </p:cNvGrpSpPr>
            <p:nvPr/>
          </p:nvGrpSpPr>
          <p:grpSpPr bwMode="auto">
            <a:xfrm>
              <a:off x="204" y="2704"/>
              <a:ext cx="227" cy="231"/>
              <a:chOff x="204" y="2704"/>
              <a:chExt cx="227" cy="231"/>
            </a:xfrm>
          </p:grpSpPr>
          <p:sp>
            <p:nvSpPr>
              <p:cNvPr id="5239" name="Oval 49">
                <a:extLst>
                  <a:ext uri="{FF2B5EF4-FFF2-40B4-BE49-F238E27FC236}">
                    <a16:creationId xmlns:a16="http://schemas.microsoft.com/office/drawing/2014/main" id="{3DE3E4A0-AC0A-7019-3399-03BC03F59A8A}"/>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40" name="Text Box 50">
                <a:extLst>
                  <a:ext uri="{FF2B5EF4-FFF2-40B4-BE49-F238E27FC236}">
                    <a16:creationId xmlns:a16="http://schemas.microsoft.com/office/drawing/2014/main" id="{64BFA9E4-A9E8-CCA4-757D-CC50F74157D4}"/>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5124" name="Group 163">
            <a:extLst>
              <a:ext uri="{FF2B5EF4-FFF2-40B4-BE49-F238E27FC236}">
                <a16:creationId xmlns:a16="http://schemas.microsoft.com/office/drawing/2014/main" id="{30C5A8EF-BEBB-3561-4483-9E5C9669A704}"/>
              </a:ext>
            </a:extLst>
          </p:cNvPr>
          <p:cNvGrpSpPr>
            <a:grpSpLocks/>
          </p:cNvGrpSpPr>
          <p:nvPr/>
        </p:nvGrpSpPr>
        <p:grpSpPr bwMode="auto">
          <a:xfrm>
            <a:off x="323850" y="4797425"/>
            <a:ext cx="2520950" cy="366713"/>
            <a:chOff x="204" y="3022"/>
            <a:chExt cx="1588" cy="231"/>
          </a:xfrm>
        </p:grpSpPr>
        <p:sp>
          <p:nvSpPr>
            <p:cNvPr id="5233" name="Rectangle 39">
              <a:extLst>
                <a:ext uri="{FF2B5EF4-FFF2-40B4-BE49-F238E27FC236}">
                  <a16:creationId xmlns:a16="http://schemas.microsoft.com/office/drawing/2014/main" id="{7D5D1B10-36CB-5E7E-9956-10C62556E294}"/>
                </a:ext>
              </a:extLst>
            </p:cNvPr>
            <p:cNvSpPr>
              <a:spLocks noChangeArrowheads="1"/>
            </p:cNvSpPr>
            <p:nvPr/>
          </p:nvSpPr>
          <p:spPr bwMode="auto">
            <a:xfrm>
              <a:off x="521"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34" name="Group 150">
              <a:extLst>
                <a:ext uri="{FF2B5EF4-FFF2-40B4-BE49-F238E27FC236}">
                  <a16:creationId xmlns:a16="http://schemas.microsoft.com/office/drawing/2014/main" id="{52BBD838-7E26-8936-A49F-F2C37C3B8ECB}"/>
                </a:ext>
              </a:extLst>
            </p:cNvPr>
            <p:cNvGrpSpPr>
              <a:grpSpLocks/>
            </p:cNvGrpSpPr>
            <p:nvPr/>
          </p:nvGrpSpPr>
          <p:grpSpPr bwMode="auto">
            <a:xfrm>
              <a:off x="204" y="3022"/>
              <a:ext cx="227" cy="231"/>
              <a:chOff x="204" y="3022"/>
              <a:chExt cx="227" cy="231"/>
            </a:xfrm>
          </p:grpSpPr>
          <p:sp>
            <p:nvSpPr>
              <p:cNvPr id="5235" name="Oval 51">
                <a:extLst>
                  <a:ext uri="{FF2B5EF4-FFF2-40B4-BE49-F238E27FC236}">
                    <a16:creationId xmlns:a16="http://schemas.microsoft.com/office/drawing/2014/main" id="{CCA7CEBE-967E-BABE-9FAA-4E5D805FE776}"/>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36" name="Text Box 52">
                <a:extLst>
                  <a:ext uri="{FF2B5EF4-FFF2-40B4-BE49-F238E27FC236}">
                    <a16:creationId xmlns:a16="http://schemas.microsoft.com/office/drawing/2014/main" id="{0DBB2144-8F6D-864F-C2BB-CECAACA3224C}"/>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5125" name="Group 164">
            <a:extLst>
              <a:ext uri="{FF2B5EF4-FFF2-40B4-BE49-F238E27FC236}">
                <a16:creationId xmlns:a16="http://schemas.microsoft.com/office/drawing/2014/main" id="{37354101-F065-2217-15E1-D55C4F31BD13}"/>
              </a:ext>
            </a:extLst>
          </p:cNvPr>
          <p:cNvGrpSpPr>
            <a:grpSpLocks/>
          </p:cNvGrpSpPr>
          <p:nvPr/>
        </p:nvGrpSpPr>
        <p:grpSpPr bwMode="auto">
          <a:xfrm>
            <a:off x="323850" y="5300663"/>
            <a:ext cx="2520950" cy="366712"/>
            <a:chOff x="204" y="3339"/>
            <a:chExt cx="1588" cy="231"/>
          </a:xfrm>
        </p:grpSpPr>
        <p:sp>
          <p:nvSpPr>
            <p:cNvPr id="5229" name="Rectangle 40">
              <a:extLst>
                <a:ext uri="{FF2B5EF4-FFF2-40B4-BE49-F238E27FC236}">
                  <a16:creationId xmlns:a16="http://schemas.microsoft.com/office/drawing/2014/main" id="{E16C9891-1D09-BAD0-1A02-B318CEAC3BFF}"/>
                </a:ext>
              </a:extLst>
            </p:cNvPr>
            <p:cNvSpPr>
              <a:spLocks noChangeArrowheads="1"/>
            </p:cNvSpPr>
            <p:nvPr/>
          </p:nvSpPr>
          <p:spPr bwMode="auto">
            <a:xfrm>
              <a:off x="521"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30" name="Group 151">
              <a:extLst>
                <a:ext uri="{FF2B5EF4-FFF2-40B4-BE49-F238E27FC236}">
                  <a16:creationId xmlns:a16="http://schemas.microsoft.com/office/drawing/2014/main" id="{2F4E9119-2862-0C89-2865-F18404017619}"/>
                </a:ext>
              </a:extLst>
            </p:cNvPr>
            <p:cNvGrpSpPr>
              <a:grpSpLocks/>
            </p:cNvGrpSpPr>
            <p:nvPr/>
          </p:nvGrpSpPr>
          <p:grpSpPr bwMode="auto">
            <a:xfrm>
              <a:off x="204" y="3339"/>
              <a:ext cx="227" cy="231"/>
              <a:chOff x="204" y="3339"/>
              <a:chExt cx="227" cy="231"/>
            </a:xfrm>
          </p:grpSpPr>
          <p:sp>
            <p:nvSpPr>
              <p:cNvPr id="5231" name="Oval 53">
                <a:extLst>
                  <a:ext uri="{FF2B5EF4-FFF2-40B4-BE49-F238E27FC236}">
                    <a16:creationId xmlns:a16="http://schemas.microsoft.com/office/drawing/2014/main" id="{91F3306D-9D7B-2057-35E3-0A051E54DB5F}"/>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32" name="Text Box 54">
                <a:extLst>
                  <a:ext uri="{FF2B5EF4-FFF2-40B4-BE49-F238E27FC236}">
                    <a16:creationId xmlns:a16="http://schemas.microsoft.com/office/drawing/2014/main" id="{FAC37C35-868A-4521-743F-60B2CDEDEC97}"/>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grpSp>
        <p:nvGrpSpPr>
          <p:cNvPr id="5126" name="Group 167">
            <a:extLst>
              <a:ext uri="{FF2B5EF4-FFF2-40B4-BE49-F238E27FC236}">
                <a16:creationId xmlns:a16="http://schemas.microsoft.com/office/drawing/2014/main" id="{831E5FC9-304B-1505-0A44-DD232C9F8440}"/>
              </a:ext>
            </a:extLst>
          </p:cNvPr>
          <p:cNvGrpSpPr>
            <a:grpSpLocks/>
          </p:cNvGrpSpPr>
          <p:nvPr/>
        </p:nvGrpSpPr>
        <p:grpSpPr bwMode="auto">
          <a:xfrm>
            <a:off x="323850" y="5805488"/>
            <a:ext cx="2520950" cy="366712"/>
            <a:chOff x="204" y="3657"/>
            <a:chExt cx="1588" cy="231"/>
          </a:xfrm>
        </p:grpSpPr>
        <p:sp>
          <p:nvSpPr>
            <p:cNvPr id="5225" name="Rectangle 42">
              <a:extLst>
                <a:ext uri="{FF2B5EF4-FFF2-40B4-BE49-F238E27FC236}">
                  <a16:creationId xmlns:a16="http://schemas.microsoft.com/office/drawing/2014/main" id="{020854F9-3104-78A0-DC62-9F1A9AE58B80}"/>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26" name="Group 152">
              <a:extLst>
                <a:ext uri="{FF2B5EF4-FFF2-40B4-BE49-F238E27FC236}">
                  <a16:creationId xmlns:a16="http://schemas.microsoft.com/office/drawing/2014/main" id="{6D48564B-C026-E860-74B9-5734263A05A8}"/>
                </a:ext>
              </a:extLst>
            </p:cNvPr>
            <p:cNvGrpSpPr>
              <a:grpSpLocks/>
            </p:cNvGrpSpPr>
            <p:nvPr/>
          </p:nvGrpSpPr>
          <p:grpSpPr bwMode="auto">
            <a:xfrm>
              <a:off x="204" y="3657"/>
              <a:ext cx="227" cy="231"/>
              <a:chOff x="204" y="3657"/>
              <a:chExt cx="227" cy="231"/>
            </a:xfrm>
          </p:grpSpPr>
          <p:sp>
            <p:nvSpPr>
              <p:cNvPr id="5227" name="Oval 55">
                <a:extLst>
                  <a:ext uri="{FF2B5EF4-FFF2-40B4-BE49-F238E27FC236}">
                    <a16:creationId xmlns:a16="http://schemas.microsoft.com/office/drawing/2014/main" id="{82D64340-10B8-F761-69C9-1D016E5870A6}"/>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28" name="Text Box 56">
                <a:extLst>
                  <a:ext uri="{FF2B5EF4-FFF2-40B4-BE49-F238E27FC236}">
                    <a16:creationId xmlns:a16="http://schemas.microsoft.com/office/drawing/2014/main" id="{31454970-2804-DF5D-C3B1-F43DCA26F696}"/>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5127" name="Group 166">
            <a:extLst>
              <a:ext uri="{FF2B5EF4-FFF2-40B4-BE49-F238E27FC236}">
                <a16:creationId xmlns:a16="http://schemas.microsoft.com/office/drawing/2014/main" id="{52985185-7076-C7C7-3E1C-76FA003404C8}"/>
              </a:ext>
            </a:extLst>
          </p:cNvPr>
          <p:cNvGrpSpPr>
            <a:grpSpLocks/>
          </p:cNvGrpSpPr>
          <p:nvPr/>
        </p:nvGrpSpPr>
        <p:grpSpPr bwMode="auto">
          <a:xfrm>
            <a:off x="2987675" y="4292600"/>
            <a:ext cx="2520950" cy="366713"/>
            <a:chOff x="1882" y="2704"/>
            <a:chExt cx="1588" cy="231"/>
          </a:xfrm>
        </p:grpSpPr>
        <p:sp>
          <p:nvSpPr>
            <p:cNvPr id="5221" name="Rectangle 41">
              <a:extLst>
                <a:ext uri="{FF2B5EF4-FFF2-40B4-BE49-F238E27FC236}">
                  <a16:creationId xmlns:a16="http://schemas.microsoft.com/office/drawing/2014/main" id="{773C0FD5-4C44-D254-36C5-9C409B8B2233}"/>
                </a:ext>
              </a:extLst>
            </p:cNvPr>
            <p:cNvSpPr>
              <a:spLocks noChangeArrowheads="1"/>
            </p:cNvSpPr>
            <p:nvPr/>
          </p:nvSpPr>
          <p:spPr bwMode="auto">
            <a:xfrm>
              <a:off x="2199"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22" name="Group 153">
              <a:extLst>
                <a:ext uri="{FF2B5EF4-FFF2-40B4-BE49-F238E27FC236}">
                  <a16:creationId xmlns:a16="http://schemas.microsoft.com/office/drawing/2014/main" id="{6CA39904-13B8-8088-8222-B527E1A72AB2}"/>
                </a:ext>
              </a:extLst>
            </p:cNvPr>
            <p:cNvGrpSpPr>
              <a:grpSpLocks/>
            </p:cNvGrpSpPr>
            <p:nvPr/>
          </p:nvGrpSpPr>
          <p:grpSpPr bwMode="auto">
            <a:xfrm>
              <a:off x="1882" y="2704"/>
              <a:ext cx="227" cy="231"/>
              <a:chOff x="1882" y="2704"/>
              <a:chExt cx="227" cy="231"/>
            </a:xfrm>
          </p:grpSpPr>
          <p:sp>
            <p:nvSpPr>
              <p:cNvPr id="5223" name="Oval 57">
                <a:extLst>
                  <a:ext uri="{FF2B5EF4-FFF2-40B4-BE49-F238E27FC236}">
                    <a16:creationId xmlns:a16="http://schemas.microsoft.com/office/drawing/2014/main" id="{4ADC65F7-F6B6-AC08-7CB6-319739CFC667}"/>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24" name="Text Box 58">
                <a:extLst>
                  <a:ext uri="{FF2B5EF4-FFF2-40B4-BE49-F238E27FC236}">
                    <a16:creationId xmlns:a16="http://schemas.microsoft.com/office/drawing/2014/main" id="{D194C032-87B9-F359-7446-D4ED68894344}"/>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5128" name="Group 168">
            <a:extLst>
              <a:ext uri="{FF2B5EF4-FFF2-40B4-BE49-F238E27FC236}">
                <a16:creationId xmlns:a16="http://schemas.microsoft.com/office/drawing/2014/main" id="{D30A0CCD-9BAC-4BD0-746A-2A73FA2AF2BC}"/>
              </a:ext>
            </a:extLst>
          </p:cNvPr>
          <p:cNvGrpSpPr>
            <a:grpSpLocks/>
          </p:cNvGrpSpPr>
          <p:nvPr/>
        </p:nvGrpSpPr>
        <p:grpSpPr bwMode="auto">
          <a:xfrm>
            <a:off x="2987675" y="4797425"/>
            <a:ext cx="2520950" cy="366713"/>
            <a:chOff x="1882" y="3022"/>
            <a:chExt cx="1588" cy="231"/>
          </a:xfrm>
        </p:grpSpPr>
        <p:sp>
          <p:nvSpPr>
            <p:cNvPr id="5217" name="Rectangle 43">
              <a:extLst>
                <a:ext uri="{FF2B5EF4-FFF2-40B4-BE49-F238E27FC236}">
                  <a16:creationId xmlns:a16="http://schemas.microsoft.com/office/drawing/2014/main" id="{27BAC8F3-F749-5E6A-2B9A-792586492154}"/>
                </a:ext>
              </a:extLst>
            </p:cNvPr>
            <p:cNvSpPr>
              <a:spLocks noChangeArrowheads="1"/>
            </p:cNvSpPr>
            <p:nvPr/>
          </p:nvSpPr>
          <p:spPr bwMode="auto">
            <a:xfrm>
              <a:off x="2199"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18" name="Group 154">
              <a:extLst>
                <a:ext uri="{FF2B5EF4-FFF2-40B4-BE49-F238E27FC236}">
                  <a16:creationId xmlns:a16="http://schemas.microsoft.com/office/drawing/2014/main" id="{C8F4DB84-00B1-3C50-753C-B84DA933E329}"/>
                </a:ext>
              </a:extLst>
            </p:cNvPr>
            <p:cNvGrpSpPr>
              <a:grpSpLocks/>
            </p:cNvGrpSpPr>
            <p:nvPr/>
          </p:nvGrpSpPr>
          <p:grpSpPr bwMode="auto">
            <a:xfrm>
              <a:off x="1882" y="3022"/>
              <a:ext cx="227" cy="231"/>
              <a:chOff x="1882" y="3022"/>
              <a:chExt cx="227" cy="231"/>
            </a:xfrm>
          </p:grpSpPr>
          <p:sp>
            <p:nvSpPr>
              <p:cNvPr id="5219" name="Oval 59">
                <a:extLst>
                  <a:ext uri="{FF2B5EF4-FFF2-40B4-BE49-F238E27FC236}">
                    <a16:creationId xmlns:a16="http://schemas.microsoft.com/office/drawing/2014/main" id="{40433DF5-89FE-EDEE-5896-018B7143B3B7}"/>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20" name="Text Box 60">
                <a:extLst>
                  <a:ext uri="{FF2B5EF4-FFF2-40B4-BE49-F238E27FC236}">
                    <a16:creationId xmlns:a16="http://schemas.microsoft.com/office/drawing/2014/main" id="{0BC501FA-B086-9F7C-160C-78CED227E7A8}"/>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grpSp>
        <p:nvGrpSpPr>
          <p:cNvPr id="5129" name="Group 169">
            <a:extLst>
              <a:ext uri="{FF2B5EF4-FFF2-40B4-BE49-F238E27FC236}">
                <a16:creationId xmlns:a16="http://schemas.microsoft.com/office/drawing/2014/main" id="{2FDCFB97-E028-5D86-8E3F-91CD21025294}"/>
              </a:ext>
            </a:extLst>
          </p:cNvPr>
          <p:cNvGrpSpPr>
            <a:grpSpLocks/>
          </p:cNvGrpSpPr>
          <p:nvPr/>
        </p:nvGrpSpPr>
        <p:grpSpPr bwMode="auto">
          <a:xfrm>
            <a:off x="2987675" y="5300663"/>
            <a:ext cx="2520950" cy="366712"/>
            <a:chOff x="1882" y="3339"/>
            <a:chExt cx="1588" cy="231"/>
          </a:xfrm>
        </p:grpSpPr>
        <p:sp>
          <p:nvSpPr>
            <p:cNvPr id="5213" name="Rectangle 44">
              <a:extLst>
                <a:ext uri="{FF2B5EF4-FFF2-40B4-BE49-F238E27FC236}">
                  <a16:creationId xmlns:a16="http://schemas.microsoft.com/office/drawing/2014/main" id="{7AED4222-C68D-C697-A1E1-84172D7027D6}"/>
                </a:ext>
              </a:extLst>
            </p:cNvPr>
            <p:cNvSpPr>
              <a:spLocks noChangeArrowheads="1"/>
            </p:cNvSpPr>
            <p:nvPr/>
          </p:nvSpPr>
          <p:spPr bwMode="auto">
            <a:xfrm>
              <a:off x="2199"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14" name="Group 155">
              <a:extLst>
                <a:ext uri="{FF2B5EF4-FFF2-40B4-BE49-F238E27FC236}">
                  <a16:creationId xmlns:a16="http://schemas.microsoft.com/office/drawing/2014/main" id="{AC0CE5D7-B4C0-4B3D-F7A0-3766CC98885A}"/>
                </a:ext>
              </a:extLst>
            </p:cNvPr>
            <p:cNvGrpSpPr>
              <a:grpSpLocks/>
            </p:cNvGrpSpPr>
            <p:nvPr/>
          </p:nvGrpSpPr>
          <p:grpSpPr bwMode="auto">
            <a:xfrm>
              <a:off x="1882" y="3339"/>
              <a:ext cx="227" cy="231"/>
              <a:chOff x="1882" y="3339"/>
              <a:chExt cx="227" cy="231"/>
            </a:xfrm>
          </p:grpSpPr>
          <p:sp>
            <p:nvSpPr>
              <p:cNvPr id="5215" name="Oval 61">
                <a:extLst>
                  <a:ext uri="{FF2B5EF4-FFF2-40B4-BE49-F238E27FC236}">
                    <a16:creationId xmlns:a16="http://schemas.microsoft.com/office/drawing/2014/main" id="{C742E504-EFF7-2760-85E2-1F1F951B4699}"/>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16" name="Text Box 62">
                <a:extLst>
                  <a:ext uri="{FF2B5EF4-FFF2-40B4-BE49-F238E27FC236}">
                    <a16:creationId xmlns:a16="http://schemas.microsoft.com/office/drawing/2014/main" id="{C6B0076D-8C45-FEBB-9F81-E361AB2A1B4A}"/>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nvGrpSpPr>
          <p:cNvPr id="5130" name="Group 165">
            <a:extLst>
              <a:ext uri="{FF2B5EF4-FFF2-40B4-BE49-F238E27FC236}">
                <a16:creationId xmlns:a16="http://schemas.microsoft.com/office/drawing/2014/main" id="{23D6CDE5-2D57-76F9-BDF2-A711788F0585}"/>
              </a:ext>
            </a:extLst>
          </p:cNvPr>
          <p:cNvGrpSpPr>
            <a:grpSpLocks/>
          </p:cNvGrpSpPr>
          <p:nvPr/>
        </p:nvGrpSpPr>
        <p:grpSpPr bwMode="auto">
          <a:xfrm>
            <a:off x="2987675" y="5805488"/>
            <a:ext cx="2520950" cy="366712"/>
            <a:chOff x="1882" y="3657"/>
            <a:chExt cx="1588" cy="231"/>
          </a:xfrm>
        </p:grpSpPr>
        <p:sp>
          <p:nvSpPr>
            <p:cNvPr id="5209" name="Rectangle 45">
              <a:extLst>
                <a:ext uri="{FF2B5EF4-FFF2-40B4-BE49-F238E27FC236}">
                  <a16:creationId xmlns:a16="http://schemas.microsoft.com/office/drawing/2014/main" id="{52C317DC-823A-6D14-571B-DEF68952AD54}"/>
                </a:ext>
              </a:extLst>
            </p:cNvPr>
            <p:cNvSpPr>
              <a:spLocks noChangeArrowheads="1"/>
            </p:cNvSpPr>
            <p:nvPr/>
          </p:nvSpPr>
          <p:spPr bwMode="auto">
            <a:xfrm>
              <a:off x="2199"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10" name="Group 156">
              <a:extLst>
                <a:ext uri="{FF2B5EF4-FFF2-40B4-BE49-F238E27FC236}">
                  <a16:creationId xmlns:a16="http://schemas.microsoft.com/office/drawing/2014/main" id="{9DE34A29-939A-8EE0-773B-974BB540355A}"/>
                </a:ext>
              </a:extLst>
            </p:cNvPr>
            <p:cNvGrpSpPr>
              <a:grpSpLocks/>
            </p:cNvGrpSpPr>
            <p:nvPr/>
          </p:nvGrpSpPr>
          <p:grpSpPr bwMode="auto">
            <a:xfrm>
              <a:off x="1882" y="3657"/>
              <a:ext cx="227" cy="231"/>
              <a:chOff x="1882" y="3657"/>
              <a:chExt cx="227" cy="231"/>
            </a:xfrm>
          </p:grpSpPr>
          <p:sp>
            <p:nvSpPr>
              <p:cNvPr id="5211" name="Oval 63">
                <a:extLst>
                  <a:ext uri="{FF2B5EF4-FFF2-40B4-BE49-F238E27FC236}">
                    <a16:creationId xmlns:a16="http://schemas.microsoft.com/office/drawing/2014/main" id="{C75CB69D-7741-3F89-7305-C76E44F524F0}"/>
                  </a:ext>
                </a:extLst>
              </p:cNvPr>
              <p:cNvSpPr>
                <a:spLocks noChangeArrowheads="1"/>
              </p:cNvSpPr>
              <p:nvPr/>
            </p:nvSpPr>
            <p:spPr bwMode="auto">
              <a:xfrm>
                <a:off x="1882"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12" name="Text Box 64">
                <a:extLst>
                  <a:ext uri="{FF2B5EF4-FFF2-40B4-BE49-F238E27FC236}">
                    <a16:creationId xmlns:a16="http://schemas.microsoft.com/office/drawing/2014/main" id="{960CA230-DECB-6F1F-9778-87BF9CDA8879}"/>
                  </a:ext>
                </a:extLst>
              </p:cNvPr>
              <p:cNvSpPr txBox="1">
                <a:spLocks noChangeArrowheads="1"/>
              </p:cNvSpPr>
              <p:nvPr/>
            </p:nvSpPr>
            <p:spPr bwMode="auto">
              <a:xfrm>
                <a:off x="1882"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grpSp>
        <p:nvGrpSpPr>
          <p:cNvPr id="5131" name="Group 170">
            <a:extLst>
              <a:ext uri="{FF2B5EF4-FFF2-40B4-BE49-F238E27FC236}">
                <a16:creationId xmlns:a16="http://schemas.microsoft.com/office/drawing/2014/main" id="{07773D7E-49D7-9D7E-B991-5EC2C859D0E1}"/>
              </a:ext>
            </a:extLst>
          </p:cNvPr>
          <p:cNvGrpSpPr>
            <a:grpSpLocks/>
          </p:cNvGrpSpPr>
          <p:nvPr/>
        </p:nvGrpSpPr>
        <p:grpSpPr bwMode="auto">
          <a:xfrm>
            <a:off x="5724525" y="4292600"/>
            <a:ext cx="2520950" cy="366713"/>
            <a:chOff x="3606" y="2704"/>
            <a:chExt cx="1588" cy="231"/>
          </a:xfrm>
        </p:grpSpPr>
        <p:sp>
          <p:nvSpPr>
            <p:cNvPr id="5205" name="Rectangle 46">
              <a:extLst>
                <a:ext uri="{FF2B5EF4-FFF2-40B4-BE49-F238E27FC236}">
                  <a16:creationId xmlns:a16="http://schemas.microsoft.com/office/drawing/2014/main" id="{E63C1C7D-C5FC-6DF7-9539-DC50D195F876}"/>
                </a:ext>
              </a:extLst>
            </p:cNvPr>
            <p:cNvSpPr>
              <a:spLocks noChangeArrowheads="1"/>
            </p:cNvSpPr>
            <p:nvPr/>
          </p:nvSpPr>
          <p:spPr bwMode="auto">
            <a:xfrm>
              <a:off x="3923"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06" name="Group 157">
              <a:extLst>
                <a:ext uri="{FF2B5EF4-FFF2-40B4-BE49-F238E27FC236}">
                  <a16:creationId xmlns:a16="http://schemas.microsoft.com/office/drawing/2014/main" id="{C0FCA507-8435-274F-033E-FD31844C370F}"/>
                </a:ext>
              </a:extLst>
            </p:cNvPr>
            <p:cNvGrpSpPr>
              <a:grpSpLocks/>
            </p:cNvGrpSpPr>
            <p:nvPr/>
          </p:nvGrpSpPr>
          <p:grpSpPr bwMode="auto">
            <a:xfrm>
              <a:off x="3606" y="2704"/>
              <a:ext cx="227" cy="231"/>
              <a:chOff x="3606" y="2704"/>
              <a:chExt cx="227" cy="231"/>
            </a:xfrm>
          </p:grpSpPr>
          <p:sp>
            <p:nvSpPr>
              <p:cNvPr id="5207" name="Oval 65">
                <a:extLst>
                  <a:ext uri="{FF2B5EF4-FFF2-40B4-BE49-F238E27FC236}">
                    <a16:creationId xmlns:a16="http://schemas.microsoft.com/office/drawing/2014/main" id="{084474E2-C7EE-1083-EEAE-CD3912F8FE23}"/>
                  </a:ext>
                </a:extLst>
              </p:cNvPr>
              <p:cNvSpPr>
                <a:spLocks noChangeArrowheads="1"/>
              </p:cNvSpPr>
              <p:nvPr/>
            </p:nvSpPr>
            <p:spPr bwMode="auto">
              <a:xfrm>
                <a:off x="3606"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08" name="Text Box 66">
                <a:extLst>
                  <a:ext uri="{FF2B5EF4-FFF2-40B4-BE49-F238E27FC236}">
                    <a16:creationId xmlns:a16="http://schemas.microsoft.com/office/drawing/2014/main" id="{145D92C2-A1F0-B358-794D-B0D0817C22E9}"/>
                  </a:ext>
                </a:extLst>
              </p:cNvPr>
              <p:cNvSpPr txBox="1">
                <a:spLocks noChangeArrowheads="1"/>
              </p:cNvSpPr>
              <p:nvPr/>
            </p:nvSpPr>
            <p:spPr bwMode="auto">
              <a:xfrm>
                <a:off x="3606"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9</a:t>
                </a:r>
              </a:p>
            </p:txBody>
          </p:sp>
        </p:grpSp>
      </p:grpSp>
      <p:sp>
        <p:nvSpPr>
          <p:cNvPr id="111688" name="Text Box 72">
            <a:extLst>
              <a:ext uri="{FF2B5EF4-FFF2-40B4-BE49-F238E27FC236}">
                <a16:creationId xmlns:a16="http://schemas.microsoft.com/office/drawing/2014/main" id="{80956995-5B76-60FB-72A8-E5528D0A5CE5}"/>
              </a:ext>
            </a:extLst>
          </p:cNvPr>
          <p:cNvSpPr txBox="1">
            <a:spLocks noChangeArrowheads="1"/>
          </p:cNvSpPr>
          <p:nvPr/>
        </p:nvSpPr>
        <p:spPr bwMode="auto">
          <a:xfrm>
            <a:off x="827088" y="42926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Schädel</a:t>
            </a:r>
          </a:p>
        </p:txBody>
      </p:sp>
      <p:sp>
        <p:nvSpPr>
          <p:cNvPr id="111689" name="Text Box 73">
            <a:extLst>
              <a:ext uri="{FF2B5EF4-FFF2-40B4-BE49-F238E27FC236}">
                <a16:creationId xmlns:a16="http://schemas.microsoft.com/office/drawing/2014/main" id="{FE76B1E5-2D8C-8FF3-D588-F147D49D781F}"/>
              </a:ext>
            </a:extLst>
          </p:cNvPr>
          <p:cNvSpPr txBox="1">
            <a:spLocks noChangeArrowheads="1"/>
          </p:cNvSpPr>
          <p:nvPr/>
        </p:nvSpPr>
        <p:spPr bwMode="auto">
          <a:xfrm>
            <a:off x="827088" y="479742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Schulterblatt</a:t>
            </a:r>
          </a:p>
        </p:txBody>
      </p:sp>
      <p:sp>
        <p:nvSpPr>
          <p:cNvPr id="111690" name="Text Box 74">
            <a:extLst>
              <a:ext uri="{FF2B5EF4-FFF2-40B4-BE49-F238E27FC236}">
                <a16:creationId xmlns:a16="http://schemas.microsoft.com/office/drawing/2014/main" id="{965E1B25-5779-5BE7-1989-F7B6DBD1E9FC}"/>
              </a:ext>
            </a:extLst>
          </p:cNvPr>
          <p:cNvSpPr txBox="1">
            <a:spLocks noChangeArrowheads="1"/>
          </p:cNvSpPr>
          <p:nvPr/>
        </p:nvSpPr>
        <p:spPr bwMode="auto">
          <a:xfrm>
            <a:off x="827088" y="530066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Rippen</a:t>
            </a:r>
          </a:p>
        </p:txBody>
      </p:sp>
      <p:sp>
        <p:nvSpPr>
          <p:cNvPr id="111691" name="Text Box 75">
            <a:extLst>
              <a:ext uri="{FF2B5EF4-FFF2-40B4-BE49-F238E27FC236}">
                <a16:creationId xmlns:a16="http://schemas.microsoft.com/office/drawing/2014/main" id="{C845A058-E0C2-5717-EE1D-9FB3299E6086}"/>
              </a:ext>
            </a:extLst>
          </p:cNvPr>
          <p:cNvSpPr txBox="1">
            <a:spLocks noChangeArrowheads="1"/>
          </p:cNvSpPr>
          <p:nvPr/>
        </p:nvSpPr>
        <p:spPr bwMode="auto">
          <a:xfrm>
            <a:off x="827088" y="580548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Wirbelsäule</a:t>
            </a:r>
          </a:p>
        </p:txBody>
      </p:sp>
      <p:sp>
        <p:nvSpPr>
          <p:cNvPr id="111692" name="Text Box 76">
            <a:extLst>
              <a:ext uri="{FF2B5EF4-FFF2-40B4-BE49-F238E27FC236}">
                <a16:creationId xmlns:a16="http://schemas.microsoft.com/office/drawing/2014/main" id="{8D9B64DF-11C2-671D-E65B-07F6751F0BEF}"/>
              </a:ext>
            </a:extLst>
          </p:cNvPr>
          <p:cNvSpPr txBox="1">
            <a:spLocks noChangeArrowheads="1"/>
          </p:cNvSpPr>
          <p:nvPr/>
        </p:nvSpPr>
        <p:spPr bwMode="auto">
          <a:xfrm>
            <a:off x="3492500" y="42926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Beckenknochen</a:t>
            </a:r>
          </a:p>
        </p:txBody>
      </p:sp>
      <p:sp>
        <p:nvSpPr>
          <p:cNvPr id="111693" name="Text Box 77">
            <a:extLst>
              <a:ext uri="{FF2B5EF4-FFF2-40B4-BE49-F238E27FC236}">
                <a16:creationId xmlns:a16="http://schemas.microsoft.com/office/drawing/2014/main" id="{202086BD-B20B-62D0-790B-68A9AF24F02A}"/>
              </a:ext>
            </a:extLst>
          </p:cNvPr>
          <p:cNvSpPr txBox="1">
            <a:spLocks noChangeArrowheads="1"/>
          </p:cNvSpPr>
          <p:nvPr/>
        </p:nvSpPr>
        <p:spPr bwMode="auto">
          <a:xfrm>
            <a:off x="3492500" y="479742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Schwanz</a:t>
            </a:r>
          </a:p>
        </p:txBody>
      </p:sp>
      <p:sp>
        <p:nvSpPr>
          <p:cNvPr id="111694" name="Text Box 78">
            <a:extLst>
              <a:ext uri="{FF2B5EF4-FFF2-40B4-BE49-F238E27FC236}">
                <a16:creationId xmlns:a16="http://schemas.microsoft.com/office/drawing/2014/main" id="{A795538B-EBA0-708C-139D-D43999931AEF}"/>
              </a:ext>
            </a:extLst>
          </p:cNvPr>
          <p:cNvSpPr txBox="1">
            <a:spLocks noChangeArrowheads="1"/>
          </p:cNvSpPr>
          <p:nvPr/>
        </p:nvSpPr>
        <p:spPr bwMode="auto">
          <a:xfrm>
            <a:off x="3492500" y="5300663"/>
            <a:ext cx="21590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500"/>
              <a:t>Oberschenkelknochen</a:t>
            </a:r>
          </a:p>
        </p:txBody>
      </p:sp>
      <p:sp>
        <p:nvSpPr>
          <p:cNvPr id="111695" name="Text Box 79">
            <a:extLst>
              <a:ext uri="{FF2B5EF4-FFF2-40B4-BE49-F238E27FC236}">
                <a16:creationId xmlns:a16="http://schemas.microsoft.com/office/drawing/2014/main" id="{0ACA8BDD-D28C-FF2C-BC2A-836A88399351}"/>
              </a:ext>
            </a:extLst>
          </p:cNvPr>
          <p:cNvSpPr txBox="1">
            <a:spLocks noChangeArrowheads="1"/>
          </p:cNvSpPr>
          <p:nvPr/>
        </p:nvSpPr>
        <p:spPr bwMode="auto">
          <a:xfrm>
            <a:off x="3421063" y="5805488"/>
            <a:ext cx="21590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500"/>
              <a:t>Unterschenkelknochen</a:t>
            </a:r>
          </a:p>
        </p:txBody>
      </p:sp>
      <p:sp>
        <p:nvSpPr>
          <p:cNvPr id="111696" name="Text Box 80">
            <a:extLst>
              <a:ext uri="{FF2B5EF4-FFF2-40B4-BE49-F238E27FC236}">
                <a16:creationId xmlns:a16="http://schemas.microsoft.com/office/drawing/2014/main" id="{6229839E-D493-0453-0A5F-FAF909E030F3}"/>
              </a:ext>
            </a:extLst>
          </p:cNvPr>
          <p:cNvSpPr txBox="1">
            <a:spLocks noChangeArrowheads="1"/>
          </p:cNvSpPr>
          <p:nvPr/>
        </p:nvSpPr>
        <p:spPr bwMode="auto">
          <a:xfrm>
            <a:off x="6227763" y="42926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Unterarmknochen</a:t>
            </a:r>
          </a:p>
        </p:txBody>
      </p:sp>
      <p:sp>
        <p:nvSpPr>
          <p:cNvPr id="111697" name="Text Box 81">
            <a:extLst>
              <a:ext uri="{FF2B5EF4-FFF2-40B4-BE49-F238E27FC236}">
                <a16:creationId xmlns:a16="http://schemas.microsoft.com/office/drawing/2014/main" id="{5FF0FDAA-C02C-B3D3-8493-57D9040E78E7}"/>
              </a:ext>
            </a:extLst>
          </p:cNvPr>
          <p:cNvSpPr txBox="1">
            <a:spLocks noChangeArrowheads="1"/>
          </p:cNvSpPr>
          <p:nvPr/>
        </p:nvSpPr>
        <p:spPr bwMode="auto">
          <a:xfrm>
            <a:off x="6227763" y="479742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Oberarmknochen</a:t>
            </a:r>
          </a:p>
        </p:txBody>
      </p:sp>
      <p:sp>
        <p:nvSpPr>
          <p:cNvPr id="111698" name="Text Box 82">
            <a:extLst>
              <a:ext uri="{FF2B5EF4-FFF2-40B4-BE49-F238E27FC236}">
                <a16:creationId xmlns:a16="http://schemas.microsoft.com/office/drawing/2014/main" id="{5E27A346-FB63-5619-4324-DB25463B67E5}"/>
              </a:ext>
            </a:extLst>
          </p:cNvPr>
          <p:cNvSpPr txBox="1">
            <a:spLocks noChangeArrowheads="1"/>
          </p:cNvSpPr>
          <p:nvPr/>
        </p:nvSpPr>
        <p:spPr bwMode="auto">
          <a:xfrm>
            <a:off x="6227763" y="530066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Handknochen</a:t>
            </a:r>
          </a:p>
        </p:txBody>
      </p:sp>
      <p:sp>
        <p:nvSpPr>
          <p:cNvPr id="5143" name="Oval 5">
            <a:extLst>
              <a:ext uri="{FF2B5EF4-FFF2-40B4-BE49-F238E27FC236}">
                <a16:creationId xmlns:a16="http://schemas.microsoft.com/office/drawing/2014/main" id="{274450ED-26A0-6E18-812E-5C3FB96509B4}"/>
              </a:ext>
            </a:extLst>
          </p:cNvPr>
          <p:cNvSpPr>
            <a:spLocks noChangeArrowheads="1"/>
          </p:cNvSpPr>
          <p:nvPr/>
        </p:nvSpPr>
        <p:spPr bwMode="auto">
          <a:xfrm>
            <a:off x="5867400" y="2349500"/>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4" name="Text Box 6">
            <a:extLst>
              <a:ext uri="{FF2B5EF4-FFF2-40B4-BE49-F238E27FC236}">
                <a16:creationId xmlns:a16="http://schemas.microsoft.com/office/drawing/2014/main" id="{C31AD590-8263-D08C-B06F-EDB62F11002F}"/>
              </a:ext>
            </a:extLst>
          </p:cNvPr>
          <p:cNvSpPr txBox="1">
            <a:spLocks noChangeArrowheads="1"/>
          </p:cNvSpPr>
          <p:nvPr/>
        </p:nvSpPr>
        <p:spPr bwMode="auto">
          <a:xfrm>
            <a:off x="5867400" y="2349500"/>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sp>
        <p:nvSpPr>
          <p:cNvPr id="5145" name="Oval 7">
            <a:extLst>
              <a:ext uri="{FF2B5EF4-FFF2-40B4-BE49-F238E27FC236}">
                <a16:creationId xmlns:a16="http://schemas.microsoft.com/office/drawing/2014/main" id="{2060598D-DDD8-E20C-EC59-310F4AEF69EC}"/>
              </a:ext>
            </a:extLst>
          </p:cNvPr>
          <p:cNvSpPr>
            <a:spLocks noChangeArrowheads="1"/>
          </p:cNvSpPr>
          <p:nvPr/>
        </p:nvSpPr>
        <p:spPr bwMode="auto">
          <a:xfrm>
            <a:off x="6659563" y="2278063"/>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6" name="Text Box 8">
            <a:extLst>
              <a:ext uri="{FF2B5EF4-FFF2-40B4-BE49-F238E27FC236}">
                <a16:creationId xmlns:a16="http://schemas.microsoft.com/office/drawing/2014/main" id="{111B3D2F-1C07-53B5-A37C-66982E6B4CC8}"/>
              </a:ext>
            </a:extLst>
          </p:cNvPr>
          <p:cNvSpPr txBox="1">
            <a:spLocks noChangeArrowheads="1"/>
          </p:cNvSpPr>
          <p:nvPr/>
        </p:nvSpPr>
        <p:spPr bwMode="auto">
          <a:xfrm>
            <a:off x="6659563" y="2278063"/>
            <a:ext cx="2889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sp>
        <p:nvSpPr>
          <p:cNvPr id="5147" name="Line 32">
            <a:extLst>
              <a:ext uri="{FF2B5EF4-FFF2-40B4-BE49-F238E27FC236}">
                <a16:creationId xmlns:a16="http://schemas.microsoft.com/office/drawing/2014/main" id="{D57D23BB-BEA8-B68F-D9FE-2A7DCDC8480E}"/>
              </a:ext>
            </a:extLst>
          </p:cNvPr>
          <p:cNvSpPr>
            <a:spLocks noChangeShapeType="1"/>
          </p:cNvSpPr>
          <p:nvPr/>
        </p:nvSpPr>
        <p:spPr bwMode="auto">
          <a:xfrm>
            <a:off x="6372225" y="2493963"/>
            <a:ext cx="2873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5148" name="Group 172">
            <a:extLst>
              <a:ext uri="{FF2B5EF4-FFF2-40B4-BE49-F238E27FC236}">
                <a16:creationId xmlns:a16="http://schemas.microsoft.com/office/drawing/2014/main" id="{A7CD5623-24E5-7715-A614-DF9FE632E8B7}"/>
              </a:ext>
            </a:extLst>
          </p:cNvPr>
          <p:cNvGrpSpPr>
            <a:grpSpLocks/>
          </p:cNvGrpSpPr>
          <p:nvPr/>
        </p:nvGrpSpPr>
        <p:grpSpPr bwMode="auto">
          <a:xfrm>
            <a:off x="5724525" y="5299075"/>
            <a:ext cx="2520950" cy="361950"/>
            <a:chOff x="3606" y="3338"/>
            <a:chExt cx="1588" cy="228"/>
          </a:xfrm>
        </p:grpSpPr>
        <p:sp>
          <p:nvSpPr>
            <p:cNvPr id="5201" name="Rectangle 48">
              <a:extLst>
                <a:ext uri="{FF2B5EF4-FFF2-40B4-BE49-F238E27FC236}">
                  <a16:creationId xmlns:a16="http://schemas.microsoft.com/office/drawing/2014/main" id="{21D5F0B9-ABB9-F235-39C1-D84B3174A30F}"/>
                </a:ext>
              </a:extLst>
            </p:cNvPr>
            <p:cNvSpPr>
              <a:spLocks noChangeArrowheads="1"/>
            </p:cNvSpPr>
            <p:nvPr/>
          </p:nvSpPr>
          <p:spPr bwMode="auto">
            <a:xfrm>
              <a:off x="3923"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02" name="Group 159">
              <a:extLst>
                <a:ext uri="{FF2B5EF4-FFF2-40B4-BE49-F238E27FC236}">
                  <a16:creationId xmlns:a16="http://schemas.microsoft.com/office/drawing/2014/main" id="{BA291B99-B2B9-F4BA-495B-F18BACCF2419}"/>
                </a:ext>
              </a:extLst>
            </p:cNvPr>
            <p:cNvGrpSpPr>
              <a:grpSpLocks/>
            </p:cNvGrpSpPr>
            <p:nvPr/>
          </p:nvGrpSpPr>
          <p:grpSpPr bwMode="auto">
            <a:xfrm>
              <a:off x="3606" y="3338"/>
              <a:ext cx="273" cy="226"/>
              <a:chOff x="3606" y="3338"/>
              <a:chExt cx="273" cy="226"/>
            </a:xfrm>
          </p:grpSpPr>
          <p:sp>
            <p:nvSpPr>
              <p:cNvPr id="5203" name="Text Box 70">
                <a:extLst>
                  <a:ext uri="{FF2B5EF4-FFF2-40B4-BE49-F238E27FC236}">
                    <a16:creationId xmlns:a16="http://schemas.microsoft.com/office/drawing/2014/main" id="{C3659C54-811A-89A7-4DD5-6546D5F93AB1}"/>
                  </a:ext>
                </a:extLst>
              </p:cNvPr>
              <p:cNvSpPr txBox="1">
                <a:spLocks noChangeArrowheads="1"/>
              </p:cNvSpPr>
              <p:nvPr/>
            </p:nvSpPr>
            <p:spPr bwMode="auto">
              <a:xfrm>
                <a:off x="3606" y="3339"/>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11</a:t>
                </a:r>
              </a:p>
            </p:txBody>
          </p:sp>
          <p:sp>
            <p:nvSpPr>
              <p:cNvPr id="5204" name="Oval 158">
                <a:extLst>
                  <a:ext uri="{FF2B5EF4-FFF2-40B4-BE49-F238E27FC236}">
                    <a16:creationId xmlns:a16="http://schemas.microsoft.com/office/drawing/2014/main" id="{53A919E6-5A30-4BE3-2C32-3DD6FAFA825A}"/>
                  </a:ext>
                </a:extLst>
              </p:cNvPr>
              <p:cNvSpPr>
                <a:spLocks noChangeArrowheads="1"/>
              </p:cNvSpPr>
              <p:nvPr/>
            </p:nvSpPr>
            <p:spPr bwMode="auto">
              <a:xfrm>
                <a:off x="3606" y="333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grpSp>
        <p:nvGrpSpPr>
          <p:cNvPr id="5149" name="Group 171">
            <a:extLst>
              <a:ext uri="{FF2B5EF4-FFF2-40B4-BE49-F238E27FC236}">
                <a16:creationId xmlns:a16="http://schemas.microsoft.com/office/drawing/2014/main" id="{20F60A75-C441-903D-62C2-168B3BCBBCCD}"/>
              </a:ext>
            </a:extLst>
          </p:cNvPr>
          <p:cNvGrpSpPr>
            <a:grpSpLocks/>
          </p:cNvGrpSpPr>
          <p:nvPr/>
        </p:nvGrpSpPr>
        <p:grpSpPr bwMode="auto">
          <a:xfrm>
            <a:off x="5722938" y="4795838"/>
            <a:ext cx="2522537" cy="361950"/>
            <a:chOff x="3605" y="3021"/>
            <a:chExt cx="1589" cy="228"/>
          </a:xfrm>
        </p:grpSpPr>
        <p:sp>
          <p:nvSpPr>
            <p:cNvPr id="5197" name="Rectangle 47">
              <a:extLst>
                <a:ext uri="{FF2B5EF4-FFF2-40B4-BE49-F238E27FC236}">
                  <a16:creationId xmlns:a16="http://schemas.microsoft.com/office/drawing/2014/main" id="{75214C39-BD00-00AC-173F-3BE9490EC38C}"/>
                </a:ext>
              </a:extLst>
            </p:cNvPr>
            <p:cNvSpPr>
              <a:spLocks noChangeArrowheads="1"/>
            </p:cNvSpPr>
            <p:nvPr/>
          </p:nvSpPr>
          <p:spPr bwMode="auto">
            <a:xfrm>
              <a:off x="3923"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98" name="Group 161">
              <a:extLst>
                <a:ext uri="{FF2B5EF4-FFF2-40B4-BE49-F238E27FC236}">
                  <a16:creationId xmlns:a16="http://schemas.microsoft.com/office/drawing/2014/main" id="{1A721B2D-72E6-01DA-6601-6C8852E821DF}"/>
                </a:ext>
              </a:extLst>
            </p:cNvPr>
            <p:cNvGrpSpPr>
              <a:grpSpLocks/>
            </p:cNvGrpSpPr>
            <p:nvPr/>
          </p:nvGrpSpPr>
          <p:grpSpPr bwMode="auto">
            <a:xfrm>
              <a:off x="3605" y="3021"/>
              <a:ext cx="273" cy="226"/>
              <a:chOff x="3605" y="3021"/>
              <a:chExt cx="273" cy="226"/>
            </a:xfrm>
          </p:grpSpPr>
          <p:sp>
            <p:nvSpPr>
              <p:cNvPr id="5199" name="Text Box 71">
                <a:extLst>
                  <a:ext uri="{FF2B5EF4-FFF2-40B4-BE49-F238E27FC236}">
                    <a16:creationId xmlns:a16="http://schemas.microsoft.com/office/drawing/2014/main" id="{76380BF1-507C-A8B5-93CC-7E82D7C970CB}"/>
                  </a:ext>
                </a:extLst>
              </p:cNvPr>
              <p:cNvSpPr txBox="1">
                <a:spLocks noChangeArrowheads="1"/>
              </p:cNvSpPr>
              <p:nvPr/>
            </p:nvSpPr>
            <p:spPr bwMode="auto">
              <a:xfrm>
                <a:off x="3605" y="3022"/>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10</a:t>
                </a:r>
              </a:p>
            </p:txBody>
          </p:sp>
          <p:sp>
            <p:nvSpPr>
              <p:cNvPr id="5200" name="Oval 160">
                <a:extLst>
                  <a:ext uri="{FF2B5EF4-FFF2-40B4-BE49-F238E27FC236}">
                    <a16:creationId xmlns:a16="http://schemas.microsoft.com/office/drawing/2014/main" id="{04002F8B-AD66-3EFD-6AD0-E20AB4B11FA7}"/>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grpSp>
        <p:nvGrpSpPr>
          <p:cNvPr id="5150" name="Group 308">
            <a:extLst>
              <a:ext uri="{FF2B5EF4-FFF2-40B4-BE49-F238E27FC236}">
                <a16:creationId xmlns:a16="http://schemas.microsoft.com/office/drawing/2014/main" id="{C88D2FDF-231D-0B49-507D-6E22CEA395F0}"/>
              </a:ext>
            </a:extLst>
          </p:cNvPr>
          <p:cNvGrpSpPr>
            <a:grpSpLocks/>
          </p:cNvGrpSpPr>
          <p:nvPr/>
        </p:nvGrpSpPr>
        <p:grpSpPr bwMode="auto">
          <a:xfrm>
            <a:off x="1116013" y="549275"/>
            <a:ext cx="6048375" cy="3463925"/>
            <a:chOff x="703" y="346"/>
            <a:chExt cx="3810" cy="2182"/>
          </a:xfrm>
        </p:grpSpPr>
        <p:pic>
          <p:nvPicPr>
            <p:cNvPr id="5151" name="Picture 257" descr="katze">
              <a:extLst>
                <a:ext uri="{FF2B5EF4-FFF2-40B4-BE49-F238E27FC236}">
                  <a16:creationId xmlns:a16="http://schemas.microsoft.com/office/drawing/2014/main" id="{F1620577-A197-76F1-4490-A86EF26393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0" y="346"/>
              <a:ext cx="3493" cy="2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52" name="Group 299">
              <a:extLst>
                <a:ext uri="{FF2B5EF4-FFF2-40B4-BE49-F238E27FC236}">
                  <a16:creationId xmlns:a16="http://schemas.microsoft.com/office/drawing/2014/main" id="{BFA0F9C1-04BE-CB85-DF74-713D3B4E0E91}"/>
                </a:ext>
              </a:extLst>
            </p:cNvPr>
            <p:cNvGrpSpPr>
              <a:grpSpLocks/>
            </p:cNvGrpSpPr>
            <p:nvPr/>
          </p:nvGrpSpPr>
          <p:grpSpPr bwMode="auto">
            <a:xfrm>
              <a:off x="703" y="614"/>
              <a:ext cx="451" cy="231"/>
              <a:chOff x="703" y="614"/>
              <a:chExt cx="451" cy="231"/>
            </a:xfrm>
          </p:grpSpPr>
          <p:sp>
            <p:nvSpPr>
              <p:cNvPr id="5194" name="Oval 267">
                <a:extLst>
                  <a:ext uri="{FF2B5EF4-FFF2-40B4-BE49-F238E27FC236}">
                    <a16:creationId xmlns:a16="http://schemas.microsoft.com/office/drawing/2014/main" id="{111E5A28-39D5-FC4C-BCB9-7EF0A5F36EC7}"/>
                  </a:ext>
                </a:extLst>
              </p:cNvPr>
              <p:cNvSpPr>
                <a:spLocks noChangeArrowheads="1"/>
              </p:cNvSpPr>
              <p:nvPr/>
            </p:nvSpPr>
            <p:spPr bwMode="auto">
              <a:xfrm>
                <a:off x="703" y="61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95" name="Text Box 268">
                <a:extLst>
                  <a:ext uri="{FF2B5EF4-FFF2-40B4-BE49-F238E27FC236}">
                    <a16:creationId xmlns:a16="http://schemas.microsoft.com/office/drawing/2014/main" id="{8CA3BA15-C8D2-BA9C-ED46-A4D5A06AF167}"/>
                  </a:ext>
                </a:extLst>
              </p:cNvPr>
              <p:cNvSpPr txBox="1">
                <a:spLocks noChangeArrowheads="1"/>
              </p:cNvSpPr>
              <p:nvPr/>
            </p:nvSpPr>
            <p:spPr bwMode="auto">
              <a:xfrm>
                <a:off x="703" y="61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sp>
            <p:nvSpPr>
              <p:cNvPr id="5196" name="Line 269">
                <a:extLst>
                  <a:ext uri="{FF2B5EF4-FFF2-40B4-BE49-F238E27FC236}">
                    <a16:creationId xmlns:a16="http://schemas.microsoft.com/office/drawing/2014/main" id="{C8846378-5BD1-F899-815F-D2524B6A5C2E}"/>
                  </a:ext>
                </a:extLst>
              </p:cNvPr>
              <p:cNvSpPr>
                <a:spLocks noChangeShapeType="1"/>
              </p:cNvSpPr>
              <p:nvPr/>
            </p:nvSpPr>
            <p:spPr bwMode="auto">
              <a:xfrm flipV="1">
                <a:off x="930" y="748"/>
                <a:ext cx="224" cy="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53" name="Group 300">
              <a:extLst>
                <a:ext uri="{FF2B5EF4-FFF2-40B4-BE49-F238E27FC236}">
                  <a16:creationId xmlns:a16="http://schemas.microsoft.com/office/drawing/2014/main" id="{3BE7DAD3-115F-21BE-8EB9-5C7CE7EC4921}"/>
                </a:ext>
              </a:extLst>
            </p:cNvPr>
            <p:cNvGrpSpPr>
              <a:grpSpLocks/>
            </p:cNvGrpSpPr>
            <p:nvPr/>
          </p:nvGrpSpPr>
          <p:grpSpPr bwMode="auto">
            <a:xfrm>
              <a:off x="2064" y="618"/>
              <a:ext cx="227" cy="454"/>
              <a:chOff x="2064" y="618"/>
              <a:chExt cx="227" cy="454"/>
            </a:xfrm>
          </p:grpSpPr>
          <p:sp>
            <p:nvSpPr>
              <p:cNvPr id="5191" name="Oval 265">
                <a:extLst>
                  <a:ext uri="{FF2B5EF4-FFF2-40B4-BE49-F238E27FC236}">
                    <a16:creationId xmlns:a16="http://schemas.microsoft.com/office/drawing/2014/main" id="{0C337EB8-AC90-323A-F7C6-493EB3A9CD25}"/>
                  </a:ext>
                </a:extLst>
              </p:cNvPr>
              <p:cNvSpPr>
                <a:spLocks noChangeArrowheads="1"/>
              </p:cNvSpPr>
              <p:nvPr/>
            </p:nvSpPr>
            <p:spPr bwMode="auto">
              <a:xfrm>
                <a:off x="2064"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92" name="Text Box 266">
                <a:extLst>
                  <a:ext uri="{FF2B5EF4-FFF2-40B4-BE49-F238E27FC236}">
                    <a16:creationId xmlns:a16="http://schemas.microsoft.com/office/drawing/2014/main" id="{2A10731B-594F-95BE-8B64-B900C6A78322}"/>
                  </a:ext>
                </a:extLst>
              </p:cNvPr>
              <p:cNvSpPr txBox="1">
                <a:spLocks noChangeArrowheads="1"/>
              </p:cNvSpPr>
              <p:nvPr/>
            </p:nvSpPr>
            <p:spPr bwMode="auto">
              <a:xfrm>
                <a:off x="2064"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sp>
            <p:nvSpPr>
              <p:cNvPr id="5193" name="Line 270">
                <a:extLst>
                  <a:ext uri="{FF2B5EF4-FFF2-40B4-BE49-F238E27FC236}">
                    <a16:creationId xmlns:a16="http://schemas.microsoft.com/office/drawing/2014/main" id="{6B2612E0-666D-E590-DE25-9CE1D50AD61F}"/>
                  </a:ext>
                </a:extLst>
              </p:cNvPr>
              <p:cNvSpPr>
                <a:spLocks noChangeShapeType="1"/>
              </p:cNvSpPr>
              <p:nvPr/>
            </p:nvSpPr>
            <p:spPr bwMode="auto">
              <a:xfrm>
                <a:off x="2154" y="845"/>
                <a:ext cx="0"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54" name="Group 301">
              <a:extLst>
                <a:ext uri="{FF2B5EF4-FFF2-40B4-BE49-F238E27FC236}">
                  <a16:creationId xmlns:a16="http://schemas.microsoft.com/office/drawing/2014/main" id="{65DE72C0-9D34-688F-3359-2675286A53D8}"/>
                </a:ext>
              </a:extLst>
            </p:cNvPr>
            <p:cNvGrpSpPr>
              <a:grpSpLocks/>
            </p:cNvGrpSpPr>
            <p:nvPr/>
          </p:nvGrpSpPr>
          <p:grpSpPr bwMode="auto">
            <a:xfrm>
              <a:off x="2653" y="618"/>
              <a:ext cx="227" cy="680"/>
              <a:chOff x="2653" y="618"/>
              <a:chExt cx="227" cy="680"/>
            </a:xfrm>
          </p:grpSpPr>
          <p:sp>
            <p:nvSpPr>
              <p:cNvPr id="5188" name="Oval 261">
                <a:extLst>
                  <a:ext uri="{FF2B5EF4-FFF2-40B4-BE49-F238E27FC236}">
                    <a16:creationId xmlns:a16="http://schemas.microsoft.com/office/drawing/2014/main" id="{38C2E80D-B35A-E473-21E5-421EF037D31D}"/>
                  </a:ext>
                </a:extLst>
              </p:cNvPr>
              <p:cNvSpPr>
                <a:spLocks noChangeArrowheads="1"/>
              </p:cNvSpPr>
              <p:nvPr/>
            </p:nvSpPr>
            <p:spPr bwMode="auto">
              <a:xfrm>
                <a:off x="2653"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9" name="Text Box 262">
                <a:extLst>
                  <a:ext uri="{FF2B5EF4-FFF2-40B4-BE49-F238E27FC236}">
                    <a16:creationId xmlns:a16="http://schemas.microsoft.com/office/drawing/2014/main" id="{FC2801CF-8CBE-98A6-93DF-42B5B8221ADB}"/>
                  </a:ext>
                </a:extLst>
              </p:cNvPr>
              <p:cNvSpPr txBox="1">
                <a:spLocks noChangeArrowheads="1"/>
              </p:cNvSpPr>
              <p:nvPr/>
            </p:nvSpPr>
            <p:spPr bwMode="auto">
              <a:xfrm>
                <a:off x="2653"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sp>
            <p:nvSpPr>
              <p:cNvPr id="5190" name="Line 271">
                <a:extLst>
                  <a:ext uri="{FF2B5EF4-FFF2-40B4-BE49-F238E27FC236}">
                    <a16:creationId xmlns:a16="http://schemas.microsoft.com/office/drawing/2014/main" id="{E25BB901-9C67-219F-A9E1-D032BECAE5A2}"/>
                  </a:ext>
                </a:extLst>
              </p:cNvPr>
              <p:cNvSpPr>
                <a:spLocks noChangeShapeType="1"/>
              </p:cNvSpPr>
              <p:nvPr/>
            </p:nvSpPr>
            <p:spPr bwMode="auto">
              <a:xfrm flipH="1">
                <a:off x="2653" y="845"/>
                <a:ext cx="91" cy="45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55" name="Group 302">
              <a:extLst>
                <a:ext uri="{FF2B5EF4-FFF2-40B4-BE49-F238E27FC236}">
                  <a16:creationId xmlns:a16="http://schemas.microsoft.com/office/drawing/2014/main" id="{7E1FA3FD-99D6-9C0D-E738-68163AC9DA85}"/>
                </a:ext>
              </a:extLst>
            </p:cNvPr>
            <p:cNvGrpSpPr>
              <a:grpSpLocks/>
            </p:cNvGrpSpPr>
            <p:nvPr/>
          </p:nvGrpSpPr>
          <p:grpSpPr bwMode="auto">
            <a:xfrm>
              <a:off x="3243" y="618"/>
              <a:ext cx="363" cy="407"/>
              <a:chOff x="3243" y="618"/>
              <a:chExt cx="363" cy="407"/>
            </a:xfrm>
          </p:grpSpPr>
          <p:sp>
            <p:nvSpPr>
              <p:cNvPr id="5185" name="Oval 259">
                <a:extLst>
                  <a:ext uri="{FF2B5EF4-FFF2-40B4-BE49-F238E27FC236}">
                    <a16:creationId xmlns:a16="http://schemas.microsoft.com/office/drawing/2014/main" id="{861F7BAD-F439-1BF7-5177-1BA9FDFD766C}"/>
                  </a:ext>
                </a:extLst>
              </p:cNvPr>
              <p:cNvSpPr>
                <a:spLocks noChangeArrowheads="1"/>
              </p:cNvSpPr>
              <p:nvPr/>
            </p:nvSpPr>
            <p:spPr bwMode="auto">
              <a:xfrm>
                <a:off x="3379"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6" name="Text Box 260">
                <a:extLst>
                  <a:ext uri="{FF2B5EF4-FFF2-40B4-BE49-F238E27FC236}">
                    <a16:creationId xmlns:a16="http://schemas.microsoft.com/office/drawing/2014/main" id="{2EF0FA09-C182-FCE5-E349-1631E05D276F}"/>
                  </a:ext>
                </a:extLst>
              </p:cNvPr>
              <p:cNvSpPr txBox="1">
                <a:spLocks noChangeArrowheads="1"/>
              </p:cNvSpPr>
              <p:nvPr/>
            </p:nvSpPr>
            <p:spPr bwMode="auto">
              <a:xfrm>
                <a:off x="3379"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sp>
            <p:nvSpPr>
              <p:cNvPr id="5187" name="Line 272">
                <a:extLst>
                  <a:ext uri="{FF2B5EF4-FFF2-40B4-BE49-F238E27FC236}">
                    <a16:creationId xmlns:a16="http://schemas.microsoft.com/office/drawing/2014/main" id="{1E4B1370-27EB-6109-2686-3B74CFF90AF8}"/>
                  </a:ext>
                </a:extLst>
              </p:cNvPr>
              <p:cNvSpPr>
                <a:spLocks noChangeShapeType="1"/>
              </p:cNvSpPr>
              <p:nvPr/>
            </p:nvSpPr>
            <p:spPr bwMode="auto">
              <a:xfrm flipH="1">
                <a:off x="3243" y="844"/>
                <a:ext cx="226"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56" name="Group 303">
              <a:extLst>
                <a:ext uri="{FF2B5EF4-FFF2-40B4-BE49-F238E27FC236}">
                  <a16:creationId xmlns:a16="http://schemas.microsoft.com/office/drawing/2014/main" id="{9BD7E24F-4A07-8CBF-EC31-9DE0D25CFE31}"/>
                </a:ext>
              </a:extLst>
            </p:cNvPr>
            <p:cNvGrpSpPr>
              <a:grpSpLocks/>
            </p:cNvGrpSpPr>
            <p:nvPr/>
          </p:nvGrpSpPr>
          <p:grpSpPr bwMode="auto">
            <a:xfrm>
              <a:off x="3515" y="935"/>
              <a:ext cx="635" cy="231"/>
              <a:chOff x="3515" y="935"/>
              <a:chExt cx="635" cy="231"/>
            </a:xfrm>
          </p:grpSpPr>
          <p:sp>
            <p:nvSpPr>
              <p:cNvPr id="5182" name="Oval 263">
                <a:extLst>
                  <a:ext uri="{FF2B5EF4-FFF2-40B4-BE49-F238E27FC236}">
                    <a16:creationId xmlns:a16="http://schemas.microsoft.com/office/drawing/2014/main" id="{A03757F3-9B92-0717-BD05-BD303FC36B36}"/>
                  </a:ext>
                </a:extLst>
              </p:cNvPr>
              <p:cNvSpPr>
                <a:spLocks noChangeArrowheads="1"/>
              </p:cNvSpPr>
              <p:nvPr/>
            </p:nvSpPr>
            <p:spPr bwMode="auto">
              <a:xfrm>
                <a:off x="3923" y="9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3" name="Text Box 264">
                <a:extLst>
                  <a:ext uri="{FF2B5EF4-FFF2-40B4-BE49-F238E27FC236}">
                    <a16:creationId xmlns:a16="http://schemas.microsoft.com/office/drawing/2014/main" id="{75DEFF57-848B-49FE-EAF7-0EA00A137759}"/>
                  </a:ext>
                </a:extLst>
              </p:cNvPr>
              <p:cNvSpPr txBox="1">
                <a:spLocks noChangeArrowheads="1"/>
              </p:cNvSpPr>
              <p:nvPr/>
            </p:nvSpPr>
            <p:spPr bwMode="auto">
              <a:xfrm>
                <a:off x="3923" y="9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sp>
            <p:nvSpPr>
              <p:cNvPr id="5184" name="Line 273">
                <a:extLst>
                  <a:ext uri="{FF2B5EF4-FFF2-40B4-BE49-F238E27FC236}">
                    <a16:creationId xmlns:a16="http://schemas.microsoft.com/office/drawing/2014/main" id="{0D2D8A0E-50E4-6A59-AA96-247DD25F7559}"/>
                  </a:ext>
                </a:extLst>
              </p:cNvPr>
              <p:cNvSpPr>
                <a:spLocks noChangeShapeType="1"/>
              </p:cNvSpPr>
              <p:nvPr/>
            </p:nvSpPr>
            <p:spPr bwMode="auto">
              <a:xfrm flipV="1">
                <a:off x="3515" y="1026"/>
                <a:ext cx="408"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57" name="Group 304">
              <a:extLst>
                <a:ext uri="{FF2B5EF4-FFF2-40B4-BE49-F238E27FC236}">
                  <a16:creationId xmlns:a16="http://schemas.microsoft.com/office/drawing/2014/main" id="{172A8286-3233-6981-3955-669325C85DC5}"/>
                </a:ext>
              </a:extLst>
            </p:cNvPr>
            <p:cNvGrpSpPr>
              <a:grpSpLocks/>
            </p:cNvGrpSpPr>
            <p:nvPr/>
          </p:nvGrpSpPr>
          <p:grpSpPr bwMode="auto">
            <a:xfrm>
              <a:off x="4059" y="1435"/>
              <a:ext cx="454" cy="231"/>
              <a:chOff x="4059" y="1435"/>
              <a:chExt cx="454" cy="231"/>
            </a:xfrm>
          </p:grpSpPr>
          <p:sp>
            <p:nvSpPr>
              <p:cNvPr id="5179" name="Oval 276">
                <a:extLst>
                  <a:ext uri="{FF2B5EF4-FFF2-40B4-BE49-F238E27FC236}">
                    <a16:creationId xmlns:a16="http://schemas.microsoft.com/office/drawing/2014/main" id="{40E497ED-2FA4-B79F-E63E-9A1E5FB8F3FF}"/>
                  </a:ext>
                </a:extLst>
              </p:cNvPr>
              <p:cNvSpPr>
                <a:spLocks noChangeArrowheads="1"/>
              </p:cNvSpPr>
              <p:nvPr/>
            </p:nvSpPr>
            <p:spPr bwMode="auto">
              <a:xfrm>
                <a:off x="4286" y="14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0" name="Text Box 277">
                <a:extLst>
                  <a:ext uri="{FF2B5EF4-FFF2-40B4-BE49-F238E27FC236}">
                    <a16:creationId xmlns:a16="http://schemas.microsoft.com/office/drawing/2014/main" id="{CA0697D9-19CF-CFC1-4594-64C3ECD06D0D}"/>
                  </a:ext>
                </a:extLst>
              </p:cNvPr>
              <p:cNvSpPr txBox="1">
                <a:spLocks noChangeArrowheads="1"/>
              </p:cNvSpPr>
              <p:nvPr/>
            </p:nvSpPr>
            <p:spPr bwMode="auto">
              <a:xfrm>
                <a:off x="4286" y="14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sp>
            <p:nvSpPr>
              <p:cNvPr id="5181" name="Line 280">
                <a:extLst>
                  <a:ext uri="{FF2B5EF4-FFF2-40B4-BE49-F238E27FC236}">
                    <a16:creationId xmlns:a16="http://schemas.microsoft.com/office/drawing/2014/main" id="{340893BF-D19F-970E-38B1-5FB1A82A11AF}"/>
                  </a:ext>
                </a:extLst>
              </p:cNvPr>
              <p:cNvSpPr>
                <a:spLocks noChangeShapeType="1"/>
              </p:cNvSpPr>
              <p:nvPr/>
            </p:nvSpPr>
            <p:spPr bwMode="auto">
              <a:xfrm>
                <a:off x="4059" y="1570"/>
                <a:ext cx="227"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58" name="Group 283">
              <a:extLst>
                <a:ext uri="{FF2B5EF4-FFF2-40B4-BE49-F238E27FC236}">
                  <a16:creationId xmlns:a16="http://schemas.microsoft.com/office/drawing/2014/main" id="{F519C019-3CE7-88ED-AF16-28FC6B34AFC0}"/>
                </a:ext>
              </a:extLst>
            </p:cNvPr>
            <p:cNvGrpSpPr>
              <a:grpSpLocks/>
            </p:cNvGrpSpPr>
            <p:nvPr/>
          </p:nvGrpSpPr>
          <p:grpSpPr bwMode="auto">
            <a:xfrm>
              <a:off x="1429" y="1570"/>
              <a:ext cx="477" cy="226"/>
              <a:chOff x="1541" y="1570"/>
              <a:chExt cx="477" cy="226"/>
            </a:xfrm>
          </p:grpSpPr>
          <p:sp>
            <p:nvSpPr>
              <p:cNvPr id="5176" name="Text Box 284">
                <a:extLst>
                  <a:ext uri="{FF2B5EF4-FFF2-40B4-BE49-F238E27FC236}">
                    <a16:creationId xmlns:a16="http://schemas.microsoft.com/office/drawing/2014/main" id="{04B4FE92-693A-F3C1-36BE-96D34338EF7D}"/>
                  </a:ext>
                </a:extLst>
              </p:cNvPr>
              <p:cNvSpPr txBox="1">
                <a:spLocks noChangeArrowheads="1"/>
              </p:cNvSpPr>
              <p:nvPr/>
            </p:nvSpPr>
            <p:spPr bwMode="auto">
              <a:xfrm>
                <a:off x="1541" y="1571"/>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10</a:t>
                </a:r>
              </a:p>
            </p:txBody>
          </p:sp>
          <p:sp>
            <p:nvSpPr>
              <p:cNvPr id="5177" name="Line 285">
                <a:extLst>
                  <a:ext uri="{FF2B5EF4-FFF2-40B4-BE49-F238E27FC236}">
                    <a16:creationId xmlns:a16="http://schemas.microsoft.com/office/drawing/2014/main" id="{208C1640-4194-23AD-D529-10321AE63E19}"/>
                  </a:ext>
                </a:extLst>
              </p:cNvPr>
              <p:cNvSpPr>
                <a:spLocks noChangeShapeType="1"/>
              </p:cNvSpPr>
              <p:nvPr/>
            </p:nvSpPr>
            <p:spPr bwMode="auto">
              <a:xfrm flipV="1">
                <a:off x="1791" y="1616"/>
                <a:ext cx="227"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8" name="Oval 286">
                <a:extLst>
                  <a:ext uri="{FF2B5EF4-FFF2-40B4-BE49-F238E27FC236}">
                    <a16:creationId xmlns:a16="http://schemas.microsoft.com/office/drawing/2014/main" id="{25179859-F8A9-E5AB-1909-6A6788A2DB45}"/>
                  </a:ext>
                </a:extLst>
              </p:cNvPr>
              <p:cNvSpPr>
                <a:spLocks noChangeArrowheads="1"/>
              </p:cNvSpPr>
              <p:nvPr/>
            </p:nvSpPr>
            <p:spPr bwMode="auto">
              <a:xfrm>
                <a:off x="1565" y="157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5159" name="Group 290">
              <a:extLst>
                <a:ext uri="{FF2B5EF4-FFF2-40B4-BE49-F238E27FC236}">
                  <a16:creationId xmlns:a16="http://schemas.microsoft.com/office/drawing/2014/main" id="{8886CBF7-3795-95AE-973E-2580B600B7AD}"/>
                </a:ext>
              </a:extLst>
            </p:cNvPr>
            <p:cNvGrpSpPr>
              <a:grpSpLocks/>
            </p:cNvGrpSpPr>
            <p:nvPr/>
          </p:nvGrpSpPr>
          <p:grpSpPr bwMode="auto">
            <a:xfrm>
              <a:off x="1042" y="2205"/>
              <a:ext cx="432" cy="226"/>
              <a:chOff x="1269" y="2069"/>
              <a:chExt cx="432" cy="226"/>
            </a:xfrm>
          </p:grpSpPr>
          <p:sp>
            <p:nvSpPr>
              <p:cNvPr id="5173" name="Text Box 291">
                <a:extLst>
                  <a:ext uri="{FF2B5EF4-FFF2-40B4-BE49-F238E27FC236}">
                    <a16:creationId xmlns:a16="http://schemas.microsoft.com/office/drawing/2014/main" id="{8259B8F8-D9CF-63E0-3CAB-B78E6A091A81}"/>
                  </a:ext>
                </a:extLst>
              </p:cNvPr>
              <p:cNvSpPr txBox="1">
                <a:spLocks noChangeArrowheads="1"/>
              </p:cNvSpPr>
              <p:nvPr/>
            </p:nvSpPr>
            <p:spPr bwMode="auto">
              <a:xfrm>
                <a:off x="1269" y="2070"/>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11</a:t>
                </a:r>
              </a:p>
            </p:txBody>
          </p:sp>
          <p:sp>
            <p:nvSpPr>
              <p:cNvPr id="5174" name="Line 292">
                <a:extLst>
                  <a:ext uri="{FF2B5EF4-FFF2-40B4-BE49-F238E27FC236}">
                    <a16:creationId xmlns:a16="http://schemas.microsoft.com/office/drawing/2014/main" id="{50E01AC4-8ED9-B10F-2F69-A7526C786150}"/>
                  </a:ext>
                </a:extLst>
              </p:cNvPr>
              <p:cNvSpPr>
                <a:spLocks noChangeShapeType="1"/>
              </p:cNvSpPr>
              <p:nvPr/>
            </p:nvSpPr>
            <p:spPr bwMode="auto">
              <a:xfrm>
                <a:off x="1519" y="2206"/>
                <a:ext cx="182"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5" name="Oval 293">
                <a:extLst>
                  <a:ext uri="{FF2B5EF4-FFF2-40B4-BE49-F238E27FC236}">
                    <a16:creationId xmlns:a16="http://schemas.microsoft.com/office/drawing/2014/main" id="{824A59CE-825B-F859-5060-6E5AAE765EB8}"/>
                  </a:ext>
                </a:extLst>
              </p:cNvPr>
              <p:cNvSpPr>
                <a:spLocks noChangeArrowheads="1"/>
              </p:cNvSpPr>
              <p:nvPr/>
            </p:nvSpPr>
            <p:spPr bwMode="auto">
              <a:xfrm>
                <a:off x="1293" y="206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5160" name="Group 307">
              <a:extLst>
                <a:ext uri="{FF2B5EF4-FFF2-40B4-BE49-F238E27FC236}">
                  <a16:creationId xmlns:a16="http://schemas.microsoft.com/office/drawing/2014/main" id="{64A0FB9D-F8C2-0366-9B06-22131AC90325}"/>
                </a:ext>
              </a:extLst>
            </p:cNvPr>
            <p:cNvGrpSpPr>
              <a:grpSpLocks/>
            </p:cNvGrpSpPr>
            <p:nvPr/>
          </p:nvGrpSpPr>
          <p:grpSpPr bwMode="auto">
            <a:xfrm>
              <a:off x="2381" y="2024"/>
              <a:ext cx="318" cy="413"/>
              <a:chOff x="2381" y="2024"/>
              <a:chExt cx="318" cy="413"/>
            </a:xfrm>
          </p:grpSpPr>
          <p:grpSp>
            <p:nvGrpSpPr>
              <p:cNvPr id="5169" name="Group 287">
                <a:extLst>
                  <a:ext uri="{FF2B5EF4-FFF2-40B4-BE49-F238E27FC236}">
                    <a16:creationId xmlns:a16="http://schemas.microsoft.com/office/drawing/2014/main" id="{26EE50FA-6B07-E470-590E-0D5D6A545483}"/>
                  </a:ext>
                </a:extLst>
              </p:cNvPr>
              <p:cNvGrpSpPr>
                <a:grpSpLocks/>
              </p:cNvGrpSpPr>
              <p:nvPr/>
            </p:nvGrpSpPr>
            <p:grpSpPr bwMode="auto">
              <a:xfrm>
                <a:off x="2472" y="2206"/>
                <a:ext cx="227" cy="231"/>
                <a:chOff x="2472" y="2115"/>
                <a:chExt cx="227" cy="231"/>
              </a:xfrm>
            </p:grpSpPr>
            <p:sp>
              <p:nvSpPr>
                <p:cNvPr id="5171" name="Oval 288">
                  <a:extLst>
                    <a:ext uri="{FF2B5EF4-FFF2-40B4-BE49-F238E27FC236}">
                      <a16:creationId xmlns:a16="http://schemas.microsoft.com/office/drawing/2014/main" id="{81E470FC-3C05-528F-99BB-E26DFCFD19DC}"/>
                    </a:ext>
                  </a:extLst>
                </p:cNvPr>
                <p:cNvSpPr>
                  <a:spLocks noChangeArrowheads="1"/>
                </p:cNvSpPr>
                <p:nvPr/>
              </p:nvSpPr>
              <p:spPr bwMode="auto">
                <a:xfrm>
                  <a:off x="2472" y="211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72" name="Text Box 289">
                  <a:extLst>
                    <a:ext uri="{FF2B5EF4-FFF2-40B4-BE49-F238E27FC236}">
                      <a16:creationId xmlns:a16="http://schemas.microsoft.com/office/drawing/2014/main" id="{258BCEAC-2A7E-D90E-7E7A-688177FE56B7}"/>
                    </a:ext>
                  </a:extLst>
                </p:cNvPr>
                <p:cNvSpPr txBox="1">
                  <a:spLocks noChangeArrowheads="1"/>
                </p:cNvSpPr>
                <p:nvPr/>
              </p:nvSpPr>
              <p:spPr bwMode="auto">
                <a:xfrm>
                  <a:off x="2472" y="211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9</a:t>
                  </a:r>
                </a:p>
              </p:txBody>
            </p:sp>
          </p:grpSp>
          <p:sp>
            <p:nvSpPr>
              <p:cNvPr id="5170" name="Line 294">
                <a:extLst>
                  <a:ext uri="{FF2B5EF4-FFF2-40B4-BE49-F238E27FC236}">
                    <a16:creationId xmlns:a16="http://schemas.microsoft.com/office/drawing/2014/main" id="{D1006A2A-2A06-FB38-9D62-F50D28D98323}"/>
                  </a:ext>
                </a:extLst>
              </p:cNvPr>
              <p:cNvSpPr>
                <a:spLocks noChangeShapeType="1"/>
              </p:cNvSpPr>
              <p:nvPr/>
            </p:nvSpPr>
            <p:spPr bwMode="auto">
              <a:xfrm flipH="1" flipV="1">
                <a:off x="2381" y="2024"/>
                <a:ext cx="136" cy="20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61" name="Group 306">
              <a:extLst>
                <a:ext uri="{FF2B5EF4-FFF2-40B4-BE49-F238E27FC236}">
                  <a16:creationId xmlns:a16="http://schemas.microsoft.com/office/drawing/2014/main" id="{7C0BAFC7-191E-9FCF-2134-5C43DFA0ADC8}"/>
                </a:ext>
              </a:extLst>
            </p:cNvPr>
            <p:cNvGrpSpPr>
              <a:grpSpLocks/>
            </p:cNvGrpSpPr>
            <p:nvPr/>
          </p:nvGrpSpPr>
          <p:grpSpPr bwMode="auto">
            <a:xfrm>
              <a:off x="2835" y="1888"/>
              <a:ext cx="409" cy="276"/>
              <a:chOff x="2835" y="1888"/>
              <a:chExt cx="409" cy="276"/>
            </a:xfrm>
          </p:grpSpPr>
          <p:sp>
            <p:nvSpPr>
              <p:cNvPr id="5166" name="Oval 295">
                <a:extLst>
                  <a:ext uri="{FF2B5EF4-FFF2-40B4-BE49-F238E27FC236}">
                    <a16:creationId xmlns:a16="http://schemas.microsoft.com/office/drawing/2014/main" id="{BBD58C93-E527-25B2-7C3F-2E1A7334878C}"/>
                  </a:ext>
                </a:extLst>
              </p:cNvPr>
              <p:cNvSpPr>
                <a:spLocks noChangeArrowheads="1"/>
              </p:cNvSpPr>
              <p:nvPr/>
            </p:nvSpPr>
            <p:spPr bwMode="auto">
              <a:xfrm>
                <a:off x="2835" y="193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7" name="Text Box 296">
                <a:extLst>
                  <a:ext uri="{FF2B5EF4-FFF2-40B4-BE49-F238E27FC236}">
                    <a16:creationId xmlns:a16="http://schemas.microsoft.com/office/drawing/2014/main" id="{48C58C3F-E466-A1FF-659F-996A76A13FF3}"/>
                  </a:ext>
                </a:extLst>
              </p:cNvPr>
              <p:cNvSpPr txBox="1">
                <a:spLocks noChangeArrowheads="1"/>
              </p:cNvSpPr>
              <p:nvPr/>
            </p:nvSpPr>
            <p:spPr bwMode="auto">
              <a:xfrm>
                <a:off x="2835" y="193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sp>
            <p:nvSpPr>
              <p:cNvPr id="5168" name="Line 297">
                <a:extLst>
                  <a:ext uri="{FF2B5EF4-FFF2-40B4-BE49-F238E27FC236}">
                    <a16:creationId xmlns:a16="http://schemas.microsoft.com/office/drawing/2014/main" id="{E12DB016-E34D-42CB-F4E8-1984C3A76921}"/>
                  </a:ext>
                </a:extLst>
              </p:cNvPr>
              <p:cNvSpPr>
                <a:spLocks noChangeShapeType="1"/>
              </p:cNvSpPr>
              <p:nvPr/>
            </p:nvSpPr>
            <p:spPr bwMode="auto">
              <a:xfrm flipV="1">
                <a:off x="3062" y="1888"/>
                <a:ext cx="182"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62" name="Group 305">
              <a:extLst>
                <a:ext uri="{FF2B5EF4-FFF2-40B4-BE49-F238E27FC236}">
                  <a16:creationId xmlns:a16="http://schemas.microsoft.com/office/drawing/2014/main" id="{9D03493F-A0E2-1684-5D37-0FE3718EAFA9}"/>
                </a:ext>
              </a:extLst>
            </p:cNvPr>
            <p:cNvGrpSpPr>
              <a:grpSpLocks/>
            </p:cNvGrpSpPr>
            <p:nvPr/>
          </p:nvGrpSpPr>
          <p:grpSpPr bwMode="auto">
            <a:xfrm>
              <a:off x="3515" y="1521"/>
              <a:ext cx="499" cy="231"/>
              <a:chOff x="3515" y="1521"/>
              <a:chExt cx="499" cy="231"/>
            </a:xfrm>
          </p:grpSpPr>
          <p:sp>
            <p:nvSpPr>
              <p:cNvPr id="5163" name="Oval 274">
                <a:extLst>
                  <a:ext uri="{FF2B5EF4-FFF2-40B4-BE49-F238E27FC236}">
                    <a16:creationId xmlns:a16="http://schemas.microsoft.com/office/drawing/2014/main" id="{BBD62705-4923-A5C7-87B2-D1121DA9F7C8}"/>
                  </a:ext>
                </a:extLst>
              </p:cNvPr>
              <p:cNvSpPr>
                <a:spLocks noChangeArrowheads="1"/>
              </p:cNvSpPr>
              <p:nvPr/>
            </p:nvSpPr>
            <p:spPr bwMode="auto">
              <a:xfrm>
                <a:off x="3787" y="15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4" name="Text Box 275">
                <a:extLst>
                  <a:ext uri="{FF2B5EF4-FFF2-40B4-BE49-F238E27FC236}">
                    <a16:creationId xmlns:a16="http://schemas.microsoft.com/office/drawing/2014/main" id="{3E50049F-AC59-05BE-ABA3-83C88665ADF7}"/>
                  </a:ext>
                </a:extLst>
              </p:cNvPr>
              <p:cNvSpPr txBox="1">
                <a:spLocks noChangeArrowheads="1"/>
              </p:cNvSpPr>
              <p:nvPr/>
            </p:nvSpPr>
            <p:spPr bwMode="auto">
              <a:xfrm>
                <a:off x="3787" y="152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sp>
            <p:nvSpPr>
              <p:cNvPr id="5165" name="Line 298">
                <a:extLst>
                  <a:ext uri="{FF2B5EF4-FFF2-40B4-BE49-F238E27FC236}">
                    <a16:creationId xmlns:a16="http://schemas.microsoft.com/office/drawing/2014/main" id="{692FA9A1-C855-05FE-4F41-0FA39B6FC6ED}"/>
                  </a:ext>
                </a:extLst>
              </p:cNvPr>
              <p:cNvSpPr>
                <a:spLocks noChangeShapeType="1"/>
              </p:cNvSpPr>
              <p:nvPr/>
            </p:nvSpPr>
            <p:spPr bwMode="auto">
              <a:xfrm flipH="1">
                <a:off x="3515" y="1616"/>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168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168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169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1691"/>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11692"/>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11693"/>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11694"/>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11695"/>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111696"/>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111697"/>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1116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88" grpId="0"/>
      <p:bldP spid="111689" grpId="0"/>
      <p:bldP spid="111690" grpId="0"/>
      <p:bldP spid="111691" grpId="0"/>
      <p:bldP spid="111692" grpId="0"/>
      <p:bldP spid="111693" grpId="0"/>
      <p:bldP spid="111694" grpId="0"/>
      <p:bldP spid="111695" grpId="0"/>
      <p:bldP spid="111696" grpId="0"/>
      <p:bldP spid="111697" grpId="0"/>
      <p:bldP spid="111698"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022434A3-F481-5A74-BEFF-BFA7593C5CC2}"/>
              </a:ext>
            </a:extLst>
          </p:cNvPr>
          <p:cNvSpPr>
            <a:spLocks noGrp="1" noChangeArrowheads="1"/>
          </p:cNvSpPr>
          <p:nvPr>
            <p:ph type="title"/>
          </p:nvPr>
        </p:nvSpPr>
        <p:spPr/>
        <p:txBody>
          <a:bodyPr/>
          <a:lstStyle/>
          <a:p>
            <a:r>
              <a:rPr lang="de-DE" altLang="de-DE"/>
              <a:t>Der Körperbau der Katze</a:t>
            </a:r>
          </a:p>
        </p:txBody>
      </p:sp>
      <p:grpSp>
        <p:nvGrpSpPr>
          <p:cNvPr id="6147" name="Group 3">
            <a:extLst>
              <a:ext uri="{FF2B5EF4-FFF2-40B4-BE49-F238E27FC236}">
                <a16:creationId xmlns:a16="http://schemas.microsoft.com/office/drawing/2014/main" id="{1D0CC579-A65C-8B3A-D25F-6D529B79E117}"/>
              </a:ext>
            </a:extLst>
          </p:cNvPr>
          <p:cNvGrpSpPr>
            <a:grpSpLocks/>
          </p:cNvGrpSpPr>
          <p:nvPr/>
        </p:nvGrpSpPr>
        <p:grpSpPr bwMode="auto">
          <a:xfrm>
            <a:off x="323850" y="4292600"/>
            <a:ext cx="2520950" cy="366713"/>
            <a:chOff x="204" y="2704"/>
            <a:chExt cx="1588" cy="231"/>
          </a:xfrm>
        </p:grpSpPr>
        <p:sp>
          <p:nvSpPr>
            <p:cNvPr id="6248" name="Rectangle 4">
              <a:extLst>
                <a:ext uri="{FF2B5EF4-FFF2-40B4-BE49-F238E27FC236}">
                  <a16:creationId xmlns:a16="http://schemas.microsoft.com/office/drawing/2014/main" id="{43AF5529-3575-5B55-F8DE-8C5B1D84BC1F}"/>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49" name="Group 5">
              <a:extLst>
                <a:ext uri="{FF2B5EF4-FFF2-40B4-BE49-F238E27FC236}">
                  <a16:creationId xmlns:a16="http://schemas.microsoft.com/office/drawing/2014/main" id="{5D7B29C2-7EDA-EFC8-A8C6-B5B979AAF20D}"/>
                </a:ext>
              </a:extLst>
            </p:cNvPr>
            <p:cNvGrpSpPr>
              <a:grpSpLocks/>
            </p:cNvGrpSpPr>
            <p:nvPr/>
          </p:nvGrpSpPr>
          <p:grpSpPr bwMode="auto">
            <a:xfrm>
              <a:off x="204" y="2704"/>
              <a:ext cx="227" cy="231"/>
              <a:chOff x="204" y="2704"/>
              <a:chExt cx="227" cy="231"/>
            </a:xfrm>
          </p:grpSpPr>
          <p:sp>
            <p:nvSpPr>
              <p:cNvPr id="6250" name="Oval 6">
                <a:extLst>
                  <a:ext uri="{FF2B5EF4-FFF2-40B4-BE49-F238E27FC236}">
                    <a16:creationId xmlns:a16="http://schemas.microsoft.com/office/drawing/2014/main" id="{BA455B2A-C7CA-B8B9-7D11-F12C9C35F234}"/>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51" name="Text Box 7">
                <a:extLst>
                  <a:ext uri="{FF2B5EF4-FFF2-40B4-BE49-F238E27FC236}">
                    <a16:creationId xmlns:a16="http://schemas.microsoft.com/office/drawing/2014/main" id="{04A41B98-AA4E-2011-6A2F-190597079438}"/>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6148" name="Group 8">
            <a:extLst>
              <a:ext uri="{FF2B5EF4-FFF2-40B4-BE49-F238E27FC236}">
                <a16:creationId xmlns:a16="http://schemas.microsoft.com/office/drawing/2014/main" id="{529C07D2-85F3-847D-E67D-E1AF69476030}"/>
              </a:ext>
            </a:extLst>
          </p:cNvPr>
          <p:cNvGrpSpPr>
            <a:grpSpLocks/>
          </p:cNvGrpSpPr>
          <p:nvPr/>
        </p:nvGrpSpPr>
        <p:grpSpPr bwMode="auto">
          <a:xfrm>
            <a:off x="323850" y="4797425"/>
            <a:ext cx="2520950" cy="366713"/>
            <a:chOff x="204" y="3022"/>
            <a:chExt cx="1588" cy="231"/>
          </a:xfrm>
        </p:grpSpPr>
        <p:sp>
          <p:nvSpPr>
            <p:cNvPr id="6244" name="Rectangle 9">
              <a:extLst>
                <a:ext uri="{FF2B5EF4-FFF2-40B4-BE49-F238E27FC236}">
                  <a16:creationId xmlns:a16="http://schemas.microsoft.com/office/drawing/2014/main" id="{BE2C016D-6B83-9A38-E192-A5BF75D6A25C}"/>
                </a:ext>
              </a:extLst>
            </p:cNvPr>
            <p:cNvSpPr>
              <a:spLocks noChangeArrowheads="1"/>
            </p:cNvSpPr>
            <p:nvPr/>
          </p:nvSpPr>
          <p:spPr bwMode="auto">
            <a:xfrm>
              <a:off x="521"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45" name="Group 10">
              <a:extLst>
                <a:ext uri="{FF2B5EF4-FFF2-40B4-BE49-F238E27FC236}">
                  <a16:creationId xmlns:a16="http://schemas.microsoft.com/office/drawing/2014/main" id="{247E82CE-0784-D882-AD94-1821D14327EC}"/>
                </a:ext>
              </a:extLst>
            </p:cNvPr>
            <p:cNvGrpSpPr>
              <a:grpSpLocks/>
            </p:cNvGrpSpPr>
            <p:nvPr/>
          </p:nvGrpSpPr>
          <p:grpSpPr bwMode="auto">
            <a:xfrm>
              <a:off x="204" y="3022"/>
              <a:ext cx="227" cy="231"/>
              <a:chOff x="204" y="3022"/>
              <a:chExt cx="227" cy="231"/>
            </a:xfrm>
          </p:grpSpPr>
          <p:sp>
            <p:nvSpPr>
              <p:cNvPr id="6246" name="Oval 11">
                <a:extLst>
                  <a:ext uri="{FF2B5EF4-FFF2-40B4-BE49-F238E27FC236}">
                    <a16:creationId xmlns:a16="http://schemas.microsoft.com/office/drawing/2014/main" id="{088BF232-89AF-190E-6214-339A97FC0D95}"/>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47" name="Text Box 12">
                <a:extLst>
                  <a:ext uri="{FF2B5EF4-FFF2-40B4-BE49-F238E27FC236}">
                    <a16:creationId xmlns:a16="http://schemas.microsoft.com/office/drawing/2014/main" id="{4DD834E9-0545-A6C6-7335-3CA67D293641}"/>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6149" name="Group 13">
            <a:extLst>
              <a:ext uri="{FF2B5EF4-FFF2-40B4-BE49-F238E27FC236}">
                <a16:creationId xmlns:a16="http://schemas.microsoft.com/office/drawing/2014/main" id="{87E7699B-8AB7-82CA-F0BB-558D30639D51}"/>
              </a:ext>
            </a:extLst>
          </p:cNvPr>
          <p:cNvGrpSpPr>
            <a:grpSpLocks/>
          </p:cNvGrpSpPr>
          <p:nvPr/>
        </p:nvGrpSpPr>
        <p:grpSpPr bwMode="auto">
          <a:xfrm>
            <a:off x="323850" y="5300663"/>
            <a:ext cx="2520950" cy="366712"/>
            <a:chOff x="204" y="3339"/>
            <a:chExt cx="1588" cy="231"/>
          </a:xfrm>
        </p:grpSpPr>
        <p:sp>
          <p:nvSpPr>
            <p:cNvPr id="6240" name="Rectangle 14">
              <a:extLst>
                <a:ext uri="{FF2B5EF4-FFF2-40B4-BE49-F238E27FC236}">
                  <a16:creationId xmlns:a16="http://schemas.microsoft.com/office/drawing/2014/main" id="{3B0CBEA9-7C8F-8911-BC96-FD0A1F29E967}"/>
                </a:ext>
              </a:extLst>
            </p:cNvPr>
            <p:cNvSpPr>
              <a:spLocks noChangeArrowheads="1"/>
            </p:cNvSpPr>
            <p:nvPr/>
          </p:nvSpPr>
          <p:spPr bwMode="auto">
            <a:xfrm>
              <a:off x="521"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41" name="Group 15">
              <a:extLst>
                <a:ext uri="{FF2B5EF4-FFF2-40B4-BE49-F238E27FC236}">
                  <a16:creationId xmlns:a16="http://schemas.microsoft.com/office/drawing/2014/main" id="{ED9A78EF-1B62-5399-7770-678BE81B1225}"/>
                </a:ext>
              </a:extLst>
            </p:cNvPr>
            <p:cNvGrpSpPr>
              <a:grpSpLocks/>
            </p:cNvGrpSpPr>
            <p:nvPr/>
          </p:nvGrpSpPr>
          <p:grpSpPr bwMode="auto">
            <a:xfrm>
              <a:off x="204" y="3339"/>
              <a:ext cx="227" cy="231"/>
              <a:chOff x="204" y="3339"/>
              <a:chExt cx="227" cy="231"/>
            </a:xfrm>
          </p:grpSpPr>
          <p:sp>
            <p:nvSpPr>
              <p:cNvPr id="6242" name="Oval 16">
                <a:extLst>
                  <a:ext uri="{FF2B5EF4-FFF2-40B4-BE49-F238E27FC236}">
                    <a16:creationId xmlns:a16="http://schemas.microsoft.com/office/drawing/2014/main" id="{1AEEF6BF-C500-2265-13CB-D9D392562FB4}"/>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43" name="Text Box 17">
                <a:extLst>
                  <a:ext uri="{FF2B5EF4-FFF2-40B4-BE49-F238E27FC236}">
                    <a16:creationId xmlns:a16="http://schemas.microsoft.com/office/drawing/2014/main" id="{A328F148-C31B-29E2-8801-83A7733320D0}"/>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grpSp>
        <p:nvGrpSpPr>
          <p:cNvPr id="6150" name="Group 18">
            <a:extLst>
              <a:ext uri="{FF2B5EF4-FFF2-40B4-BE49-F238E27FC236}">
                <a16:creationId xmlns:a16="http://schemas.microsoft.com/office/drawing/2014/main" id="{96C146E1-A92C-F389-2AC6-E132993F9C82}"/>
              </a:ext>
            </a:extLst>
          </p:cNvPr>
          <p:cNvGrpSpPr>
            <a:grpSpLocks/>
          </p:cNvGrpSpPr>
          <p:nvPr/>
        </p:nvGrpSpPr>
        <p:grpSpPr bwMode="auto">
          <a:xfrm>
            <a:off x="323850" y="5805488"/>
            <a:ext cx="2520950" cy="366712"/>
            <a:chOff x="204" y="3657"/>
            <a:chExt cx="1588" cy="231"/>
          </a:xfrm>
        </p:grpSpPr>
        <p:sp>
          <p:nvSpPr>
            <p:cNvPr id="6236" name="Rectangle 19">
              <a:extLst>
                <a:ext uri="{FF2B5EF4-FFF2-40B4-BE49-F238E27FC236}">
                  <a16:creationId xmlns:a16="http://schemas.microsoft.com/office/drawing/2014/main" id="{2F5811CB-40FF-B1F1-65E1-A9221E959E86}"/>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37" name="Group 20">
              <a:extLst>
                <a:ext uri="{FF2B5EF4-FFF2-40B4-BE49-F238E27FC236}">
                  <a16:creationId xmlns:a16="http://schemas.microsoft.com/office/drawing/2014/main" id="{5C3A6141-91CA-39D0-5FDC-C1C0010E868E}"/>
                </a:ext>
              </a:extLst>
            </p:cNvPr>
            <p:cNvGrpSpPr>
              <a:grpSpLocks/>
            </p:cNvGrpSpPr>
            <p:nvPr/>
          </p:nvGrpSpPr>
          <p:grpSpPr bwMode="auto">
            <a:xfrm>
              <a:off x="204" y="3657"/>
              <a:ext cx="227" cy="231"/>
              <a:chOff x="204" y="3657"/>
              <a:chExt cx="227" cy="231"/>
            </a:xfrm>
          </p:grpSpPr>
          <p:sp>
            <p:nvSpPr>
              <p:cNvPr id="6238" name="Oval 21">
                <a:extLst>
                  <a:ext uri="{FF2B5EF4-FFF2-40B4-BE49-F238E27FC236}">
                    <a16:creationId xmlns:a16="http://schemas.microsoft.com/office/drawing/2014/main" id="{E830E0C5-CDC3-8463-9E86-9501B98CB730}"/>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39" name="Text Box 22">
                <a:extLst>
                  <a:ext uri="{FF2B5EF4-FFF2-40B4-BE49-F238E27FC236}">
                    <a16:creationId xmlns:a16="http://schemas.microsoft.com/office/drawing/2014/main" id="{04BCC239-4568-2503-15ED-DEA09F76F2C0}"/>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6151" name="Group 23">
            <a:extLst>
              <a:ext uri="{FF2B5EF4-FFF2-40B4-BE49-F238E27FC236}">
                <a16:creationId xmlns:a16="http://schemas.microsoft.com/office/drawing/2014/main" id="{F14B21D5-CA26-BD99-7581-6FBCC140DBD1}"/>
              </a:ext>
            </a:extLst>
          </p:cNvPr>
          <p:cNvGrpSpPr>
            <a:grpSpLocks/>
          </p:cNvGrpSpPr>
          <p:nvPr/>
        </p:nvGrpSpPr>
        <p:grpSpPr bwMode="auto">
          <a:xfrm>
            <a:off x="2987675" y="4292600"/>
            <a:ext cx="2520950" cy="366713"/>
            <a:chOff x="1882" y="2704"/>
            <a:chExt cx="1588" cy="231"/>
          </a:xfrm>
        </p:grpSpPr>
        <p:sp>
          <p:nvSpPr>
            <p:cNvPr id="6232" name="Rectangle 24">
              <a:extLst>
                <a:ext uri="{FF2B5EF4-FFF2-40B4-BE49-F238E27FC236}">
                  <a16:creationId xmlns:a16="http://schemas.microsoft.com/office/drawing/2014/main" id="{D4FE8667-B7E4-11F4-A2CE-49C3055D70EB}"/>
                </a:ext>
              </a:extLst>
            </p:cNvPr>
            <p:cNvSpPr>
              <a:spLocks noChangeArrowheads="1"/>
            </p:cNvSpPr>
            <p:nvPr/>
          </p:nvSpPr>
          <p:spPr bwMode="auto">
            <a:xfrm>
              <a:off x="2199"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33" name="Group 25">
              <a:extLst>
                <a:ext uri="{FF2B5EF4-FFF2-40B4-BE49-F238E27FC236}">
                  <a16:creationId xmlns:a16="http://schemas.microsoft.com/office/drawing/2014/main" id="{0C7EE22A-549E-5349-EE48-84F308E657AE}"/>
                </a:ext>
              </a:extLst>
            </p:cNvPr>
            <p:cNvGrpSpPr>
              <a:grpSpLocks/>
            </p:cNvGrpSpPr>
            <p:nvPr/>
          </p:nvGrpSpPr>
          <p:grpSpPr bwMode="auto">
            <a:xfrm>
              <a:off x="1882" y="2704"/>
              <a:ext cx="227" cy="231"/>
              <a:chOff x="1882" y="2704"/>
              <a:chExt cx="227" cy="231"/>
            </a:xfrm>
          </p:grpSpPr>
          <p:sp>
            <p:nvSpPr>
              <p:cNvPr id="6234" name="Oval 26">
                <a:extLst>
                  <a:ext uri="{FF2B5EF4-FFF2-40B4-BE49-F238E27FC236}">
                    <a16:creationId xmlns:a16="http://schemas.microsoft.com/office/drawing/2014/main" id="{833FC691-E9F1-DC80-EF1F-CEFD191853AB}"/>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35" name="Text Box 27">
                <a:extLst>
                  <a:ext uri="{FF2B5EF4-FFF2-40B4-BE49-F238E27FC236}">
                    <a16:creationId xmlns:a16="http://schemas.microsoft.com/office/drawing/2014/main" id="{6554D9B4-ED79-CEB7-E2FC-6E2AB681E5D3}"/>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6152" name="Group 28">
            <a:extLst>
              <a:ext uri="{FF2B5EF4-FFF2-40B4-BE49-F238E27FC236}">
                <a16:creationId xmlns:a16="http://schemas.microsoft.com/office/drawing/2014/main" id="{0DCFB239-70DC-E1EC-4B53-9EE512E14750}"/>
              </a:ext>
            </a:extLst>
          </p:cNvPr>
          <p:cNvGrpSpPr>
            <a:grpSpLocks/>
          </p:cNvGrpSpPr>
          <p:nvPr/>
        </p:nvGrpSpPr>
        <p:grpSpPr bwMode="auto">
          <a:xfrm>
            <a:off x="2987675" y="4797425"/>
            <a:ext cx="2520950" cy="366713"/>
            <a:chOff x="1882" y="3022"/>
            <a:chExt cx="1588" cy="231"/>
          </a:xfrm>
        </p:grpSpPr>
        <p:sp>
          <p:nvSpPr>
            <p:cNvPr id="6228" name="Rectangle 29">
              <a:extLst>
                <a:ext uri="{FF2B5EF4-FFF2-40B4-BE49-F238E27FC236}">
                  <a16:creationId xmlns:a16="http://schemas.microsoft.com/office/drawing/2014/main" id="{92EFDE0A-F495-62EB-162D-8253D7450761}"/>
                </a:ext>
              </a:extLst>
            </p:cNvPr>
            <p:cNvSpPr>
              <a:spLocks noChangeArrowheads="1"/>
            </p:cNvSpPr>
            <p:nvPr/>
          </p:nvSpPr>
          <p:spPr bwMode="auto">
            <a:xfrm>
              <a:off x="2199"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29" name="Group 30">
              <a:extLst>
                <a:ext uri="{FF2B5EF4-FFF2-40B4-BE49-F238E27FC236}">
                  <a16:creationId xmlns:a16="http://schemas.microsoft.com/office/drawing/2014/main" id="{F16B415E-5F18-9D43-DB97-739444D91976}"/>
                </a:ext>
              </a:extLst>
            </p:cNvPr>
            <p:cNvGrpSpPr>
              <a:grpSpLocks/>
            </p:cNvGrpSpPr>
            <p:nvPr/>
          </p:nvGrpSpPr>
          <p:grpSpPr bwMode="auto">
            <a:xfrm>
              <a:off x="1882" y="3022"/>
              <a:ext cx="227" cy="231"/>
              <a:chOff x="1882" y="3022"/>
              <a:chExt cx="227" cy="231"/>
            </a:xfrm>
          </p:grpSpPr>
          <p:sp>
            <p:nvSpPr>
              <p:cNvPr id="6230" name="Oval 31">
                <a:extLst>
                  <a:ext uri="{FF2B5EF4-FFF2-40B4-BE49-F238E27FC236}">
                    <a16:creationId xmlns:a16="http://schemas.microsoft.com/office/drawing/2014/main" id="{BBB63C2D-CBE2-7B77-D0A4-6C4B19E36FA5}"/>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31" name="Text Box 32">
                <a:extLst>
                  <a:ext uri="{FF2B5EF4-FFF2-40B4-BE49-F238E27FC236}">
                    <a16:creationId xmlns:a16="http://schemas.microsoft.com/office/drawing/2014/main" id="{632EA9B0-27F9-A5DF-BA5B-F11CF204689C}"/>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grpSp>
        <p:nvGrpSpPr>
          <p:cNvPr id="6153" name="Group 33">
            <a:extLst>
              <a:ext uri="{FF2B5EF4-FFF2-40B4-BE49-F238E27FC236}">
                <a16:creationId xmlns:a16="http://schemas.microsoft.com/office/drawing/2014/main" id="{A47609D8-5A40-55FB-5FD4-232E9A63B6CB}"/>
              </a:ext>
            </a:extLst>
          </p:cNvPr>
          <p:cNvGrpSpPr>
            <a:grpSpLocks/>
          </p:cNvGrpSpPr>
          <p:nvPr/>
        </p:nvGrpSpPr>
        <p:grpSpPr bwMode="auto">
          <a:xfrm>
            <a:off x="2987675" y="5300663"/>
            <a:ext cx="2520950" cy="366712"/>
            <a:chOff x="1882" y="3339"/>
            <a:chExt cx="1588" cy="231"/>
          </a:xfrm>
        </p:grpSpPr>
        <p:sp>
          <p:nvSpPr>
            <p:cNvPr id="6224" name="Rectangle 34">
              <a:extLst>
                <a:ext uri="{FF2B5EF4-FFF2-40B4-BE49-F238E27FC236}">
                  <a16:creationId xmlns:a16="http://schemas.microsoft.com/office/drawing/2014/main" id="{AA4524D4-A0BC-9D44-CF26-275C0CAC0433}"/>
                </a:ext>
              </a:extLst>
            </p:cNvPr>
            <p:cNvSpPr>
              <a:spLocks noChangeArrowheads="1"/>
            </p:cNvSpPr>
            <p:nvPr/>
          </p:nvSpPr>
          <p:spPr bwMode="auto">
            <a:xfrm>
              <a:off x="2199"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25" name="Group 35">
              <a:extLst>
                <a:ext uri="{FF2B5EF4-FFF2-40B4-BE49-F238E27FC236}">
                  <a16:creationId xmlns:a16="http://schemas.microsoft.com/office/drawing/2014/main" id="{F7AC5AD2-87AB-742C-6889-1758BF54E699}"/>
                </a:ext>
              </a:extLst>
            </p:cNvPr>
            <p:cNvGrpSpPr>
              <a:grpSpLocks/>
            </p:cNvGrpSpPr>
            <p:nvPr/>
          </p:nvGrpSpPr>
          <p:grpSpPr bwMode="auto">
            <a:xfrm>
              <a:off x="1882" y="3339"/>
              <a:ext cx="227" cy="231"/>
              <a:chOff x="1882" y="3339"/>
              <a:chExt cx="227" cy="231"/>
            </a:xfrm>
          </p:grpSpPr>
          <p:sp>
            <p:nvSpPr>
              <p:cNvPr id="6226" name="Oval 36">
                <a:extLst>
                  <a:ext uri="{FF2B5EF4-FFF2-40B4-BE49-F238E27FC236}">
                    <a16:creationId xmlns:a16="http://schemas.microsoft.com/office/drawing/2014/main" id="{F59E8B5F-0A91-A66F-7F32-8CB52CCA9A39}"/>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27" name="Text Box 37">
                <a:extLst>
                  <a:ext uri="{FF2B5EF4-FFF2-40B4-BE49-F238E27FC236}">
                    <a16:creationId xmlns:a16="http://schemas.microsoft.com/office/drawing/2014/main" id="{2B9B051D-E1A1-109D-F8AF-D1144D7376E2}"/>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nvGrpSpPr>
          <p:cNvPr id="6154" name="Group 38">
            <a:extLst>
              <a:ext uri="{FF2B5EF4-FFF2-40B4-BE49-F238E27FC236}">
                <a16:creationId xmlns:a16="http://schemas.microsoft.com/office/drawing/2014/main" id="{8053A348-2198-D4D3-FD53-34A779DA6A2B}"/>
              </a:ext>
            </a:extLst>
          </p:cNvPr>
          <p:cNvGrpSpPr>
            <a:grpSpLocks/>
          </p:cNvGrpSpPr>
          <p:nvPr/>
        </p:nvGrpSpPr>
        <p:grpSpPr bwMode="auto">
          <a:xfrm>
            <a:off x="2987675" y="5805488"/>
            <a:ext cx="2520950" cy="366712"/>
            <a:chOff x="1882" y="3657"/>
            <a:chExt cx="1588" cy="231"/>
          </a:xfrm>
        </p:grpSpPr>
        <p:sp>
          <p:nvSpPr>
            <p:cNvPr id="6220" name="Rectangle 39">
              <a:extLst>
                <a:ext uri="{FF2B5EF4-FFF2-40B4-BE49-F238E27FC236}">
                  <a16:creationId xmlns:a16="http://schemas.microsoft.com/office/drawing/2014/main" id="{3B84A697-0DE1-D181-D318-065DBA7B085F}"/>
                </a:ext>
              </a:extLst>
            </p:cNvPr>
            <p:cNvSpPr>
              <a:spLocks noChangeArrowheads="1"/>
            </p:cNvSpPr>
            <p:nvPr/>
          </p:nvSpPr>
          <p:spPr bwMode="auto">
            <a:xfrm>
              <a:off x="2199"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21" name="Group 40">
              <a:extLst>
                <a:ext uri="{FF2B5EF4-FFF2-40B4-BE49-F238E27FC236}">
                  <a16:creationId xmlns:a16="http://schemas.microsoft.com/office/drawing/2014/main" id="{BAE5FED3-020C-87E6-3F10-558B0B40F940}"/>
                </a:ext>
              </a:extLst>
            </p:cNvPr>
            <p:cNvGrpSpPr>
              <a:grpSpLocks/>
            </p:cNvGrpSpPr>
            <p:nvPr/>
          </p:nvGrpSpPr>
          <p:grpSpPr bwMode="auto">
            <a:xfrm>
              <a:off x="1882" y="3657"/>
              <a:ext cx="227" cy="231"/>
              <a:chOff x="1882" y="3657"/>
              <a:chExt cx="227" cy="231"/>
            </a:xfrm>
          </p:grpSpPr>
          <p:sp>
            <p:nvSpPr>
              <p:cNvPr id="6222" name="Oval 41">
                <a:extLst>
                  <a:ext uri="{FF2B5EF4-FFF2-40B4-BE49-F238E27FC236}">
                    <a16:creationId xmlns:a16="http://schemas.microsoft.com/office/drawing/2014/main" id="{0899ECF7-AC63-57B6-A260-B66A539BAAE8}"/>
                  </a:ext>
                </a:extLst>
              </p:cNvPr>
              <p:cNvSpPr>
                <a:spLocks noChangeArrowheads="1"/>
              </p:cNvSpPr>
              <p:nvPr/>
            </p:nvSpPr>
            <p:spPr bwMode="auto">
              <a:xfrm>
                <a:off x="1882"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23" name="Text Box 42">
                <a:extLst>
                  <a:ext uri="{FF2B5EF4-FFF2-40B4-BE49-F238E27FC236}">
                    <a16:creationId xmlns:a16="http://schemas.microsoft.com/office/drawing/2014/main" id="{C17A5EE9-A969-7741-923F-A98EA2DFB9C9}"/>
                  </a:ext>
                </a:extLst>
              </p:cNvPr>
              <p:cNvSpPr txBox="1">
                <a:spLocks noChangeArrowheads="1"/>
              </p:cNvSpPr>
              <p:nvPr/>
            </p:nvSpPr>
            <p:spPr bwMode="auto">
              <a:xfrm>
                <a:off x="1882"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grpSp>
        <p:nvGrpSpPr>
          <p:cNvPr id="6155" name="Group 43">
            <a:extLst>
              <a:ext uri="{FF2B5EF4-FFF2-40B4-BE49-F238E27FC236}">
                <a16:creationId xmlns:a16="http://schemas.microsoft.com/office/drawing/2014/main" id="{A9AAF20B-3544-096C-0101-68D185AD8813}"/>
              </a:ext>
            </a:extLst>
          </p:cNvPr>
          <p:cNvGrpSpPr>
            <a:grpSpLocks/>
          </p:cNvGrpSpPr>
          <p:nvPr/>
        </p:nvGrpSpPr>
        <p:grpSpPr bwMode="auto">
          <a:xfrm>
            <a:off x="5724525" y="4292600"/>
            <a:ext cx="2520950" cy="366713"/>
            <a:chOff x="3606" y="2704"/>
            <a:chExt cx="1588" cy="231"/>
          </a:xfrm>
        </p:grpSpPr>
        <p:sp>
          <p:nvSpPr>
            <p:cNvPr id="6216" name="Rectangle 44">
              <a:extLst>
                <a:ext uri="{FF2B5EF4-FFF2-40B4-BE49-F238E27FC236}">
                  <a16:creationId xmlns:a16="http://schemas.microsoft.com/office/drawing/2014/main" id="{5F5F1EC3-573A-234B-A705-A9F202F7F452}"/>
                </a:ext>
              </a:extLst>
            </p:cNvPr>
            <p:cNvSpPr>
              <a:spLocks noChangeArrowheads="1"/>
            </p:cNvSpPr>
            <p:nvPr/>
          </p:nvSpPr>
          <p:spPr bwMode="auto">
            <a:xfrm>
              <a:off x="3923"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17" name="Group 45">
              <a:extLst>
                <a:ext uri="{FF2B5EF4-FFF2-40B4-BE49-F238E27FC236}">
                  <a16:creationId xmlns:a16="http://schemas.microsoft.com/office/drawing/2014/main" id="{75B6562A-23FE-EE86-C4DE-6D00E2C002E4}"/>
                </a:ext>
              </a:extLst>
            </p:cNvPr>
            <p:cNvGrpSpPr>
              <a:grpSpLocks/>
            </p:cNvGrpSpPr>
            <p:nvPr/>
          </p:nvGrpSpPr>
          <p:grpSpPr bwMode="auto">
            <a:xfrm>
              <a:off x="3606" y="2704"/>
              <a:ext cx="227" cy="231"/>
              <a:chOff x="3606" y="2704"/>
              <a:chExt cx="227" cy="231"/>
            </a:xfrm>
          </p:grpSpPr>
          <p:sp>
            <p:nvSpPr>
              <p:cNvPr id="6218" name="Oval 46">
                <a:extLst>
                  <a:ext uri="{FF2B5EF4-FFF2-40B4-BE49-F238E27FC236}">
                    <a16:creationId xmlns:a16="http://schemas.microsoft.com/office/drawing/2014/main" id="{B7AD279B-192D-F41A-22DA-8134254C1A30}"/>
                  </a:ext>
                </a:extLst>
              </p:cNvPr>
              <p:cNvSpPr>
                <a:spLocks noChangeArrowheads="1"/>
              </p:cNvSpPr>
              <p:nvPr/>
            </p:nvSpPr>
            <p:spPr bwMode="auto">
              <a:xfrm>
                <a:off x="3606"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9" name="Text Box 47">
                <a:extLst>
                  <a:ext uri="{FF2B5EF4-FFF2-40B4-BE49-F238E27FC236}">
                    <a16:creationId xmlns:a16="http://schemas.microsoft.com/office/drawing/2014/main" id="{58E46147-6399-D260-9D0A-DCC25C6FD2E7}"/>
                  </a:ext>
                </a:extLst>
              </p:cNvPr>
              <p:cNvSpPr txBox="1">
                <a:spLocks noChangeArrowheads="1"/>
              </p:cNvSpPr>
              <p:nvPr/>
            </p:nvSpPr>
            <p:spPr bwMode="auto">
              <a:xfrm>
                <a:off x="3606"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9</a:t>
                </a:r>
              </a:p>
            </p:txBody>
          </p:sp>
        </p:grpSp>
      </p:grpSp>
      <p:sp>
        <p:nvSpPr>
          <p:cNvPr id="6156" name="Text Box 48">
            <a:extLst>
              <a:ext uri="{FF2B5EF4-FFF2-40B4-BE49-F238E27FC236}">
                <a16:creationId xmlns:a16="http://schemas.microsoft.com/office/drawing/2014/main" id="{A77EA46F-7772-314A-FFEF-4B2A85982444}"/>
              </a:ext>
            </a:extLst>
          </p:cNvPr>
          <p:cNvSpPr txBox="1">
            <a:spLocks noChangeArrowheads="1"/>
          </p:cNvSpPr>
          <p:nvPr/>
        </p:nvSpPr>
        <p:spPr bwMode="auto">
          <a:xfrm>
            <a:off x="827088" y="42926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Schädel</a:t>
            </a:r>
          </a:p>
        </p:txBody>
      </p:sp>
      <p:sp>
        <p:nvSpPr>
          <p:cNvPr id="6157" name="Text Box 49">
            <a:extLst>
              <a:ext uri="{FF2B5EF4-FFF2-40B4-BE49-F238E27FC236}">
                <a16:creationId xmlns:a16="http://schemas.microsoft.com/office/drawing/2014/main" id="{3458D2DC-291F-3C7F-4DCC-254D1A4A6A1A}"/>
              </a:ext>
            </a:extLst>
          </p:cNvPr>
          <p:cNvSpPr txBox="1">
            <a:spLocks noChangeArrowheads="1"/>
          </p:cNvSpPr>
          <p:nvPr/>
        </p:nvSpPr>
        <p:spPr bwMode="auto">
          <a:xfrm>
            <a:off x="827088" y="479742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Schulterblatt</a:t>
            </a:r>
          </a:p>
        </p:txBody>
      </p:sp>
      <p:sp>
        <p:nvSpPr>
          <p:cNvPr id="6158" name="Text Box 50">
            <a:extLst>
              <a:ext uri="{FF2B5EF4-FFF2-40B4-BE49-F238E27FC236}">
                <a16:creationId xmlns:a16="http://schemas.microsoft.com/office/drawing/2014/main" id="{ED5FB4CF-42FA-1345-F41E-90CDE2B6D9E3}"/>
              </a:ext>
            </a:extLst>
          </p:cNvPr>
          <p:cNvSpPr txBox="1">
            <a:spLocks noChangeArrowheads="1"/>
          </p:cNvSpPr>
          <p:nvPr/>
        </p:nvSpPr>
        <p:spPr bwMode="auto">
          <a:xfrm>
            <a:off x="827088" y="530066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Rippen</a:t>
            </a:r>
          </a:p>
        </p:txBody>
      </p:sp>
      <p:sp>
        <p:nvSpPr>
          <p:cNvPr id="6159" name="Text Box 51">
            <a:extLst>
              <a:ext uri="{FF2B5EF4-FFF2-40B4-BE49-F238E27FC236}">
                <a16:creationId xmlns:a16="http://schemas.microsoft.com/office/drawing/2014/main" id="{19EA0FD6-C8FA-1234-A1D8-7408851BC3AE}"/>
              </a:ext>
            </a:extLst>
          </p:cNvPr>
          <p:cNvSpPr txBox="1">
            <a:spLocks noChangeArrowheads="1"/>
          </p:cNvSpPr>
          <p:nvPr/>
        </p:nvSpPr>
        <p:spPr bwMode="auto">
          <a:xfrm>
            <a:off x="827088" y="580548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Wirbelsäule</a:t>
            </a:r>
          </a:p>
        </p:txBody>
      </p:sp>
      <p:sp>
        <p:nvSpPr>
          <p:cNvPr id="6160" name="Text Box 52">
            <a:extLst>
              <a:ext uri="{FF2B5EF4-FFF2-40B4-BE49-F238E27FC236}">
                <a16:creationId xmlns:a16="http://schemas.microsoft.com/office/drawing/2014/main" id="{963BCD74-DAFA-EB8C-BEE2-09E2E87AB520}"/>
              </a:ext>
            </a:extLst>
          </p:cNvPr>
          <p:cNvSpPr txBox="1">
            <a:spLocks noChangeArrowheads="1"/>
          </p:cNvSpPr>
          <p:nvPr/>
        </p:nvSpPr>
        <p:spPr bwMode="auto">
          <a:xfrm>
            <a:off x="3492500" y="42926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Beckenknochen</a:t>
            </a:r>
          </a:p>
        </p:txBody>
      </p:sp>
      <p:sp>
        <p:nvSpPr>
          <p:cNvPr id="6161" name="Text Box 53">
            <a:extLst>
              <a:ext uri="{FF2B5EF4-FFF2-40B4-BE49-F238E27FC236}">
                <a16:creationId xmlns:a16="http://schemas.microsoft.com/office/drawing/2014/main" id="{6558BB80-5E7F-5543-D047-B1BDA4331884}"/>
              </a:ext>
            </a:extLst>
          </p:cNvPr>
          <p:cNvSpPr txBox="1">
            <a:spLocks noChangeArrowheads="1"/>
          </p:cNvSpPr>
          <p:nvPr/>
        </p:nvSpPr>
        <p:spPr bwMode="auto">
          <a:xfrm>
            <a:off x="3492500" y="479742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Schwanz</a:t>
            </a:r>
          </a:p>
        </p:txBody>
      </p:sp>
      <p:sp>
        <p:nvSpPr>
          <p:cNvPr id="6162" name="Text Box 54">
            <a:extLst>
              <a:ext uri="{FF2B5EF4-FFF2-40B4-BE49-F238E27FC236}">
                <a16:creationId xmlns:a16="http://schemas.microsoft.com/office/drawing/2014/main" id="{BEBF355A-6369-1247-FEB5-C5EA32910218}"/>
              </a:ext>
            </a:extLst>
          </p:cNvPr>
          <p:cNvSpPr txBox="1">
            <a:spLocks noChangeArrowheads="1"/>
          </p:cNvSpPr>
          <p:nvPr/>
        </p:nvSpPr>
        <p:spPr bwMode="auto">
          <a:xfrm>
            <a:off x="3492500" y="5300663"/>
            <a:ext cx="21590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500"/>
              <a:t>Oberschenkelknochen</a:t>
            </a:r>
          </a:p>
        </p:txBody>
      </p:sp>
      <p:sp>
        <p:nvSpPr>
          <p:cNvPr id="6163" name="Text Box 55">
            <a:extLst>
              <a:ext uri="{FF2B5EF4-FFF2-40B4-BE49-F238E27FC236}">
                <a16:creationId xmlns:a16="http://schemas.microsoft.com/office/drawing/2014/main" id="{FAE94FF8-7645-6E55-ED91-8FFE44DA3E49}"/>
              </a:ext>
            </a:extLst>
          </p:cNvPr>
          <p:cNvSpPr txBox="1">
            <a:spLocks noChangeArrowheads="1"/>
          </p:cNvSpPr>
          <p:nvPr/>
        </p:nvSpPr>
        <p:spPr bwMode="auto">
          <a:xfrm>
            <a:off x="3421063" y="5805488"/>
            <a:ext cx="21590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500"/>
              <a:t>Unterschenkelknochen</a:t>
            </a:r>
          </a:p>
        </p:txBody>
      </p:sp>
      <p:sp>
        <p:nvSpPr>
          <p:cNvPr id="6164" name="Text Box 56">
            <a:extLst>
              <a:ext uri="{FF2B5EF4-FFF2-40B4-BE49-F238E27FC236}">
                <a16:creationId xmlns:a16="http://schemas.microsoft.com/office/drawing/2014/main" id="{B5EAC29F-C50D-0E80-90DB-23334EFD6EB4}"/>
              </a:ext>
            </a:extLst>
          </p:cNvPr>
          <p:cNvSpPr txBox="1">
            <a:spLocks noChangeArrowheads="1"/>
          </p:cNvSpPr>
          <p:nvPr/>
        </p:nvSpPr>
        <p:spPr bwMode="auto">
          <a:xfrm>
            <a:off x="6227763" y="42926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Unterarmknochen</a:t>
            </a:r>
          </a:p>
        </p:txBody>
      </p:sp>
      <p:sp>
        <p:nvSpPr>
          <p:cNvPr id="6165" name="Text Box 57">
            <a:extLst>
              <a:ext uri="{FF2B5EF4-FFF2-40B4-BE49-F238E27FC236}">
                <a16:creationId xmlns:a16="http://schemas.microsoft.com/office/drawing/2014/main" id="{60644E41-53CA-F1A4-78D3-09EB3D2D4988}"/>
              </a:ext>
            </a:extLst>
          </p:cNvPr>
          <p:cNvSpPr txBox="1">
            <a:spLocks noChangeArrowheads="1"/>
          </p:cNvSpPr>
          <p:nvPr/>
        </p:nvSpPr>
        <p:spPr bwMode="auto">
          <a:xfrm>
            <a:off x="6227763" y="479742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Oberarmknochen</a:t>
            </a:r>
          </a:p>
        </p:txBody>
      </p:sp>
      <p:sp>
        <p:nvSpPr>
          <p:cNvPr id="6166" name="Text Box 58">
            <a:extLst>
              <a:ext uri="{FF2B5EF4-FFF2-40B4-BE49-F238E27FC236}">
                <a16:creationId xmlns:a16="http://schemas.microsoft.com/office/drawing/2014/main" id="{5178EC01-33B1-804D-DDA6-00E4A0307D41}"/>
              </a:ext>
            </a:extLst>
          </p:cNvPr>
          <p:cNvSpPr txBox="1">
            <a:spLocks noChangeArrowheads="1"/>
          </p:cNvSpPr>
          <p:nvPr/>
        </p:nvSpPr>
        <p:spPr bwMode="auto">
          <a:xfrm>
            <a:off x="6227763" y="530066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Handknochen</a:t>
            </a:r>
          </a:p>
        </p:txBody>
      </p:sp>
      <p:grpSp>
        <p:nvGrpSpPr>
          <p:cNvPr id="6167" name="Group 68">
            <a:extLst>
              <a:ext uri="{FF2B5EF4-FFF2-40B4-BE49-F238E27FC236}">
                <a16:creationId xmlns:a16="http://schemas.microsoft.com/office/drawing/2014/main" id="{2F679E22-D5C6-AC6B-E3AD-ED95B784BB0D}"/>
              </a:ext>
            </a:extLst>
          </p:cNvPr>
          <p:cNvGrpSpPr>
            <a:grpSpLocks/>
          </p:cNvGrpSpPr>
          <p:nvPr/>
        </p:nvGrpSpPr>
        <p:grpSpPr bwMode="auto">
          <a:xfrm>
            <a:off x="5724525" y="5299075"/>
            <a:ext cx="2520950" cy="361950"/>
            <a:chOff x="3606" y="3338"/>
            <a:chExt cx="1588" cy="228"/>
          </a:xfrm>
        </p:grpSpPr>
        <p:sp>
          <p:nvSpPr>
            <p:cNvPr id="6212" name="Rectangle 69">
              <a:extLst>
                <a:ext uri="{FF2B5EF4-FFF2-40B4-BE49-F238E27FC236}">
                  <a16:creationId xmlns:a16="http://schemas.microsoft.com/office/drawing/2014/main" id="{E55DAE53-0DCF-0AFE-D51C-881E49332015}"/>
                </a:ext>
              </a:extLst>
            </p:cNvPr>
            <p:cNvSpPr>
              <a:spLocks noChangeArrowheads="1"/>
            </p:cNvSpPr>
            <p:nvPr/>
          </p:nvSpPr>
          <p:spPr bwMode="auto">
            <a:xfrm>
              <a:off x="3923"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13" name="Group 70">
              <a:extLst>
                <a:ext uri="{FF2B5EF4-FFF2-40B4-BE49-F238E27FC236}">
                  <a16:creationId xmlns:a16="http://schemas.microsoft.com/office/drawing/2014/main" id="{3A69A769-445F-CB26-3BC9-ECC95FA46460}"/>
                </a:ext>
              </a:extLst>
            </p:cNvPr>
            <p:cNvGrpSpPr>
              <a:grpSpLocks/>
            </p:cNvGrpSpPr>
            <p:nvPr/>
          </p:nvGrpSpPr>
          <p:grpSpPr bwMode="auto">
            <a:xfrm>
              <a:off x="3606" y="3338"/>
              <a:ext cx="273" cy="226"/>
              <a:chOff x="3606" y="3338"/>
              <a:chExt cx="273" cy="226"/>
            </a:xfrm>
          </p:grpSpPr>
          <p:sp>
            <p:nvSpPr>
              <p:cNvPr id="6214" name="Text Box 71">
                <a:extLst>
                  <a:ext uri="{FF2B5EF4-FFF2-40B4-BE49-F238E27FC236}">
                    <a16:creationId xmlns:a16="http://schemas.microsoft.com/office/drawing/2014/main" id="{41852B86-3B81-F565-806E-BDD87EC86136}"/>
                  </a:ext>
                </a:extLst>
              </p:cNvPr>
              <p:cNvSpPr txBox="1">
                <a:spLocks noChangeArrowheads="1"/>
              </p:cNvSpPr>
              <p:nvPr/>
            </p:nvSpPr>
            <p:spPr bwMode="auto">
              <a:xfrm>
                <a:off x="3606" y="3339"/>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11</a:t>
                </a:r>
              </a:p>
            </p:txBody>
          </p:sp>
          <p:sp>
            <p:nvSpPr>
              <p:cNvPr id="6215" name="Oval 72">
                <a:extLst>
                  <a:ext uri="{FF2B5EF4-FFF2-40B4-BE49-F238E27FC236}">
                    <a16:creationId xmlns:a16="http://schemas.microsoft.com/office/drawing/2014/main" id="{A0D2754B-D5ED-D18C-9093-DC2EE93B6A9A}"/>
                  </a:ext>
                </a:extLst>
              </p:cNvPr>
              <p:cNvSpPr>
                <a:spLocks noChangeArrowheads="1"/>
              </p:cNvSpPr>
              <p:nvPr/>
            </p:nvSpPr>
            <p:spPr bwMode="auto">
              <a:xfrm>
                <a:off x="3606" y="333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grpSp>
        <p:nvGrpSpPr>
          <p:cNvPr id="6168" name="Group 73">
            <a:extLst>
              <a:ext uri="{FF2B5EF4-FFF2-40B4-BE49-F238E27FC236}">
                <a16:creationId xmlns:a16="http://schemas.microsoft.com/office/drawing/2014/main" id="{5F3F4C88-D881-AE0A-D283-56CE075512DA}"/>
              </a:ext>
            </a:extLst>
          </p:cNvPr>
          <p:cNvGrpSpPr>
            <a:grpSpLocks/>
          </p:cNvGrpSpPr>
          <p:nvPr/>
        </p:nvGrpSpPr>
        <p:grpSpPr bwMode="auto">
          <a:xfrm>
            <a:off x="5722938" y="4795838"/>
            <a:ext cx="2522537" cy="361950"/>
            <a:chOff x="3605" y="3021"/>
            <a:chExt cx="1589" cy="228"/>
          </a:xfrm>
        </p:grpSpPr>
        <p:sp>
          <p:nvSpPr>
            <p:cNvPr id="6208" name="Rectangle 74">
              <a:extLst>
                <a:ext uri="{FF2B5EF4-FFF2-40B4-BE49-F238E27FC236}">
                  <a16:creationId xmlns:a16="http://schemas.microsoft.com/office/drawing/2014/main" id="{625EEFE3-7419-875E-6FBE-55B4E6A7D196}"/>
                </a:ext>
              </a:extLst>
            </p:cNvPr>
            <p:cNvSpPr>
              <a:spLocks noChangeArrowheads="1"/>
            </p:cNvSpPr>
            <p:nvPr/>
          </p:nvSpPr>
          <p:spPr bwMode="auto">
            <a:xfrm>
              <a:off x="3923"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09" name="Group 75">
              <a:extLst>
                <a:ext uri="{FF2B5EF4-FFF2-40B4-BE49-F238E27FC236}">
                  <a16:creationId xmlns:a16="http://schemas.microsoft.com/office/drawing/2014/main" id="{91FF46C7-E755-9AA2-535A-7D79967E9E45}"/>
                </a:ext>
              </a:extLst>
            </p:cNvPr>
            <p:cNvGrpSpPr>
              <a:grpSpLocks/>
            </p:cNvGrpSpPr>
            <p:nvPr/>
          </p:nvGrpSpPr>
          <p:grpSpPr bwMode="auto">
            <a:xfrm>
              <a:off x="3605" y="3021"/>
              <a:ext cx="273" cy="226"/>
              <a:chOff x="3605" y="3021"/>
              <a:chExt cx="273" cy="226"/>
            </a:xfrm>
          </p:grpSpPr>
          <p:sp>
            <p:nvSpPr>
              <p:cNvPr id="6210" name="Text Box 76">
                <a:extLst>
                  <a:ext uri="{FF2B5EF4-FFF2-40B4-BE49-F238E27FC236}">
                    <a16:creationId xmlns:a16="http://schemas.microsoft.com/office/drawing/2014/main" id="{9A5F178A-FA69-5D0B-A1EC-9509FC115725}"/>
                  </a:ext>
                </a:extLst>
              </p:cNvPr>
              <p:cNvSpPr txBox="1">
                <a:spLocks noChangeArrowheads="1"/>
              </p:cNvSpPr>
              <p:nvPr/>
            </p:nvSpPr>
            <p:spPr bwMode="auto">
              <a:xfrm>
                <a:off x="3605" y="3022"/>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10</a:t>
                </a:r>
              </a:p>
            </p:txBody>
          </p:sp>
          <p:sp>
            <p:nvSpPr>
              <p:cNvPr id="6211" name="Oval 77">
                <a:extLst>
                  <a:ext uri="{FF2B5EF4-FFF2-40B4-BE49-F238E27FC236}">
                    <a16:creationId xmlns:a16="http://schemas.microsoft.com/office/drawing/2014/main" id="{CAC7238C-ED49-2F4B-7E37-2D6EE19B14A3}"/>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grpSp>
        <p:nvGrpSpPr>
          <p:cNvPr id="6169" name="Group 153">
            <a:extLst>
              <a:ext uri="{FF2B5EF4-FFF2-40B4-BE49-F238E27FC236}">
                <a16:creationId xmlns:a16="http://schemas.microsoft.com/office/drawing/2014/main" id="{1F9EE81D-8C93-CE4A-6D39-08A2424C4916}"/>
              </a:ext>
            </a:extLst>
          </p:cNvPr>
          <p:cNvGrpSpPr>
            <a:grpSpLocks/>
          </p:cNvGrpSpPr>
          <p:nvPr/>
        </p:nvGrpSpPr>
        <p:grpSpPr bwMode="auto">
          <a:xfrm>
            <a:off x="1116013" y="549275"/>
            <a:ext cx="6048375" cy="3463925"/>
            <a:chOff x="703" y="346"/>
            <a:chExt cx="3810" cy="2182"/>
          </a:xfrm>
        </p:grpSpPr>
        <p:pic>
          <p:nvPicPr>
            <p:cNvPr id="6170" name="Picture 115" descr="katze">
              <a:extLst>
                <a:ext uri="{FF2B5EF4-FFF2-40B4-BE49-F238E27FC236}">
                  <a16:creationId xmlns:a16="http://schemas.microsoft.com/office/drawing/2014/main" id="{355A4CCA-E6CB-7262-FE16-CF40E018C8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0" y="346"/>
              <a:ext cx="3493" cy="2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71" name="Oval 116">
              <a:extLst>
                <a:ext uri="{FF2B5EF4-FFF2-40B4-BE49-F238E27FC236}">
                  <a16:creationId xmlns:a16="http://schemas.microsoft.com/office/drawing/2014/main" id="{23B55428-6EE6-CD3F-51BB-AA7B0A8211C7}"/>
                </a:ext>
              </a:extLst>
            </p:cNvPr>
            <p:cNvSpPr>
              <a:spLocks noChangeArrowheads="1"/>
            </p:cNvSpPr>
            <p:nvPr/>
          </p:nvSpPr>
          <p:spPr bwMode="auto">
            <a:xfrm>
              <a:off x="3379"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72" name="Text Box 117">
              <a:extLst>
                <a:ext uri="{FF2B5EF4-FFF2-40B4-BE49-F238E27FC236}">
                  <a16:creationId xmlns:a16="http://schemas.microsoft.com/office/drawing/2014/main" id="{0DE56336-31AF-3517-347D-E9EC6DE8C07B}"/>
                </a:ext>
              </a:extLst>
            </p:cNvPr>
            <p:cNvSpPr txBox="1">
              <a:spLocks noChangeArrowheads="1"/>
            </p:cNvSpPr>
            <p:nvPr/>
          </p:nvSpPr>
          <p:spPr bwMode="auto">
            <a:xfrm>
              <a:off x="3379"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sp>
          <p:nvSpPr>
            <p:cNvPr id="6173" name="Oval 118">
              <a:extLst>
                <a:ext uri="{FF2B5EF4-FFF2-40B4-BE49-F238E27FC236}">
                  <a16:creationId xmlns:a16="http://schemas.microsoft.com/office/drawing/2014/main" id="{41DF1DBF-6F1A-F476-25A3-F4D14385BFDE}"/>
                </a:ext>
              </a:extLst>
            </p:cNvPr>
            <p:cNvSpPr>
              <a:spLocks noChangeArrowheads="1"/>
            </p:cNvSpPr>
            <p:nvPr/>
          </p:nvSpPr>
          <p:spPr bwMode="auto">
            <a:xfrm>
              <a:off x="2653"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74" name="Text Box 119">
              <a:extLst>
                <a:ext uri="{FF2B5EF4-FFF2-40B4-BE49-F238E27FC236}">
                  <a16:creationId xmlns:a16="http://schemas.microsoft.com/office/drawing/2014/main" id="{5759A1D0-A8B0-E251-F141-DCFC4C993226}"/>
                </a:ext>
              </a:extLst>
            </p:cNvPr>
            <p:cNvSpPr txBox="1">
              <a:spLocks noChangeArrowheads="1"/>
            </p:cNvSpPr>
            <p:nvPr/>
          </p:nvSpPr>
          <p:spPr bwMode="auto">
            <a:xfrm>
              <a:off x="2653"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sp>
          <p:nvSpPr>
            <p:cNvPr id="6175" name="Oval 120">
              <a:extLst>
                <a:ext uri="{FF2B5EF4-FFF2-40B4-BE49-F238E27FC236}">
                  <a16:creationId xmlns:a16="http://schemas.microsoft.com/office/drawing/2014/main" id="{FD8055A3-AC6D-0CAF-3BD7-5CCCC6AE7F55}"/>
                </a:ext>
              </a:extLst>
            </p:cNvPr>
            <p:cNvSpPr>
              <a:spLocks noChangeArrowheads="1"/>
            </p:cNvSpPr>
            <p:nvPr/>
          </p:nvSpPr>
          <p:spPr bwMode="auto">
            <a:xfrm>
              <a:off x="3923" y="9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76" name="Text Box 121">
              <a:extLst>
                <a:ext uri="{FF2B5EF4-FFF2-40B4-BE49-F238E27FC236}">
                  <a16:creationId xmlns:a16="http://schemas.microsoft.com/office/drawing/2014/main" id="{E5F886A9-D492-1CE6-2E97-A00B4038F3B8}"/>
                </a:ext>
              </a:extLst>
            </p:cNvPr>
            <p:cNvSpPr txBox="1">
              <a:spLocks noChangeArrowheads="1"/>
            </p:cNvSpPr>
            <p:nvPr/>
          </p:nvSpPr>
          <p:spPr bwMode="auto">
            <a:xfrm>
              <a:off x="3923" y="9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sp>
          <p:nvSpPr>
            <p:cNvPr id="6177" name="Oval 122">
              <a:extLst>
                <a:ext uri="{FF2B5EF4-FFF2-40B4-BE49-F238E27FC236}">
                  <a16:creationId xmlns:a16="http://schemas.microsoft.com/office/drawing/2014/main" id="{0F4A5BBE-67C6-1153-662E-76C6C0A39B4B}"/>
                </a:ext>
              </a:extLst>
            </p:cNvPr>
            <p:cNvSpPr>
              <a:spLocks noChangeArrowheads="1"/>
            </p:cNvSpPr>
            <p:nvPr/>
          </p:nvSpPr>
          <p:spPr bwMode="auto">
            <a:xfrm>
              <a:off x="2064"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78" name="Text Box 123">
              <a:extLst>
                <a:ext uri="{FF2B5EF4-FFF2-40B4-BE49-F238E27FC236}">
                  <a16:creationId xmlns:a16="http://schemas.microsoft.com/office/drawing/2014/main" id="{7E53BFC3-6A83-113E-FA1D-AF9A99206148}"/>
                </a:ext>
              </a:extLst>
            </p:cNvPr>
            <p:cNvSpPr txBox="1">
              <a:spLocks noChangeArrowheads="1"/>
            </p:cNvSpPr>
            <p:nvPr/>
          </p:nvSpPr>
          <p:spPr bwMode="auto">
            <a:xfrm>
              <a:off x="2064"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nvGrpSpPr>
            <p:cNvPr id="6179" name="Group 152">
              <a:extLst>
                <a:ext uri="{FF2B5EF4-FFF2-40B4-BE49-F238E27FC236}">
                  <a16:creationId xmlns:a16="http://schemas.microsoft.com/office/drawing/2014/main" id="{60271C00-490D-CA8C-0E0E-3B04875758ED}"/>
                </a:ext>
              </a:extLst>
            </p:cNvPr>
            <p:cNvGrpSpPr>
              <a:grpSpLocks/>
            </p:cNvGrpSpPr>
            <p:nvPr/>
          </p:nvGrpSpPr>
          <p:grpSpPr bwMode="auto">
            <a:xfrm>
              <a:off x="703" y="614"/>
              <a:ext cx="451" cy="231"/>
              <a:chOff x="703" y="614"/>
              <a:chExt cx="451" cy="231"/>
            </a:xfrm>
          </p:grpSpPr>
          <p:sp>
            <p:nvSpPr>
              <p:cNvPr id="6205" name="Oval 124">
                <a:extLst>
                  <a:ext uri="{FF2B5EF4-FFF2-40B4-BE49-F238E27FC236}">
                    <a16:creationId xmlns:a16="http://schemas.microsoft.com/office/drawing/2014/main" id="{DAE91C0E-42C3-9F05-8E6E-36D2E51CE982}"/>
                  </a:ext>
                </a:extLst>
              </p:cNvPr>
              <p:cNvSpPr>
                <a:spLocks noChangeArrowheads="1"/>
              </p:cNvSpPr>
              <p:nvPr/>
            </p:nvSpPr>
            <p:spPr bwMode="auto">
              <a:xfrm>
                <a:off x="703" y="61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06" name="Text Box 125">
                <a:extLst>
                  <a:ext uri="{FF2B5EF4-FFF2-40B4-BE49-F238E27FC236}">
                    <a16:creationId xmlns:a16="http://schemas.microsoft.com/office/drawing/2014/main" id="{5F00E4D1-5EA3-435B-1DC8-4E0E0D6AF1BA}"/>
                  </a:ext>
                </a:extLst>
              </p:cNvPr>
              <p:cNvSpPr txBox="1">
                <a:spLocks noChangeArrowheads="1"/>
              </p:cNvSpPr>
              <p:nvPr/>
            </p:nvSpPr>
            <p:spPr bwMode="auto">
              <a:xfrm>
                <a:off x="703" y="61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sp>
            <p:nvSpPr>
              <p:cNvPr id="6207" name="Line 126">
                <a:extLst>
                  <a:ext uri="{FF2B5EF4-FFF2-40B4-BE49-F238E27FC236}">
                    <a16:creationId xmlns:a16="http://schemas.microsoft.com/office/drawing/2014/main" id="{F331B86E-322A-DDED-0D29-004AC4A8AB2E}"/>
                  </a:ext>
                </a:extLst>
              </p:cNvPr>
              <p:cNvSpPr>
                <a:spLocks noChangeShapeType="1"/>
              </p:cNvSpPr>
              <p:nvPr/>
            </p:nvSpPr>
            <p:spPr bwMode="auto">
              <a:xfrm flipV="1">
                <a:off x="930" y="748"/>
                <a:ext cx="224" cy="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6180" name="Line 127">
              <a:extLst>
                <a:ext uri="{FF2B5EF4-FFF2-40B4-BE49-F238E27FC236}">
                  <a16:creationId xmlns:a16="http://schemas.microsoft.com/office/drawing/2014/main" id="{75531965-86A3-9853-6483-61AF7EB47818}"/>
                </a:ext>
              </a:extLst>
            </p:cNvPr>
            <p:cNvSpPr>
              <a:spLocks noChangeShapeType="1"/>
            </p:cNvSpPr>
            <p:nvPr/>
          </p:nvSpPr>
          <p:spPr bwMode="auto">
            <a:xfrm>
              <a:off x="2154" y="845"/>
              <a:ext cx="0"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81" name="Line 128">
              <a:extLst>
                <a:ext uri="{FF2B5EF4-FFF2-40B4-BE49-F238E27FC236}">
                  <a16:creationId xmlns:a16="http://schemas.microsoft.com/office/drawing/2014/main" id="{D927206A-B33F-B106-8EB6-750FECE44F38}"/>
                </a:ext>
              </a:extLst>
            </p:cNvPr>
            <p:cNvSpPr>
              <a:spLocks noChangeShapeType="1"/>
            </p:cNvSpPr>
            <p:nvPr/>
          </p:nvSpPr>
          <p:spPr bwMode="auto">
            <a:xfrm flipH="1">
              <a:off x="2653" y="845"/>
              <a:ext cx="91" cy="45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82" name="Line 129">
              <a:extLst>
                <a:ext uri="{FF2B5EF4-FFF2-40B4-BE49-F238E27FC236}">
                  <a16:creationId xmlns:a16="http://schemas.microsoft.com/office/drawing/2014/main" id="{BB9615D6-C869-E855-3ADC-F1BA8E7C5D05}"/>
                </a:ext>
              </a:extLst>
            </p:cNvPr>
            <p:cNvSpPr>
              <a:spLocks noChangeShapeType="1"/>
            </p:cNvSpPr>
            <p:nvPr/>
          </p:nvSpPr>
          <p:spPr bwMode="auto">
            <a:xfrm flipH="1">
              <a:off x="3243" y="844"/>
              <a:ext cx="226"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83" name="Line 130">
              <a:extLst>
                <a:ext uri="{FF2B5EF4-FFF2-40B4-BE49-F238E27FC236}">
                  <a16:creationId xmlns:a16="http://schemas.microsoft.com/office/drawing/2014/main" id="{452584E8-8319-2DCD-3859-AEA22E6CE07A}"/>
                </a:ext>
              </a:extLst>
            </p:cNvPr>
            <p:cNvSpPr>
              <a:spLocks noChangeShapeType="1"/>
            </p:cNvSpPr>
            <p:nvPr/>
          </p:nvSpPr>
          <p:spPr bwMode="auto">
            <a:xfrm flipV="1">
              <a:off x="3515" y="1026"/>
              <a:ext cx="408"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84" name="Oval 131">
              <a:extLst>
                <a:ext uri="{FF2B5EF4-FFF2-40B4-BE49-F238E27FC236}">
                  <a16:creationId xmlns:a16="http://schemas.microsoft.com/office/drawing/2014/main" id="{A00AB1F0-97F9-6DF9-0B50-0C66EABBB637}"/>
                </a:ext>
              </a:extLst>
            </p:cNvPr>
            <p:cNvSpPr>
              <a:spLocks noChangeArrowheads="1"/>
            </p:cNvSpPr>
            <p:nvPr/>
          </p:nvSpPr>
          <p:spPr bwMode="auto">
            <a:xfrm>
              <a:off x="3787" y="15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85" name="Text Box 132">
              <a:extLst>
                <a:ext uri="{FF2B5EF4-FFF2-40B4-BE49-F238E27FC236}">
                  <a16:creationId xmlns:a16="http://schemas.microsoft.com/office/drawing/2014/main" id="{8C289CF2-394F-A59B-D4FA-28BED56DA419}"/>
                </a:ext>
              </a:extLst>
            </p:cNvPr>
            <p:cNvSpPr txBox="1">
              <a:spLocks noChangeArrowheads="1"/>
            </p:cNvSpPr>
            <p:nvPr/>
          </p:nvSpPr>
          <p:spPr bwMode="auto">
            <a:xfrm>
              <a:off x="3787" y="152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sp>
          <p:nvSpPr>
            <p:cNvPr id="6186" name="Oval 133">
              <a:extLst>
                <a:ext uri="{FF2B5EF4-FFF2-40B4-BE49-F238E27FC236}">
                  <a16:creationId xmlns:a16="http://schemas.microsoft.com/office/drawing/2014/main" id="{397AF8D6-2EC0-4CCD-D87C-D4CAFFD21EC1}"/>
                </a:ext>
              </a:extLst>
            </p:cNvPr>
            <p:cNvSpPr>
              <a:spLocks noChangeArrowheads="1"/>
            </p:cNvSpPr>
            <p:nvPr/>
          </p:nvSpPr>
          <p:spPr bwMode="auto">
            <a:xfrm>
              <a:off x="4286" y="14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87" name="Text Box 134">
              <a:extLst>
                <a:ext uri="{FF2B5EF4-FFF2-40B4-BE49-F238E27FC236}">
                  <a16:creationId xmlns:a16="http://schemas.microsoft.com/office/drawing/2014/main" id="{46EB62B0-E2B8-7D9F-1CBF-AB3B31903429}"/>
                </a:ext>
              </a:extLst>
            </p:cNvPr>
            <p:cNvSpPr txBox="1">
              <a:spLocks noChangeArrowheads="1"/>
            </p:cNvSpPr>
            <p:nvPr/>
          </p:nvSpPr>
          <p:spPr bwMode="auto">
            <a:xfrm>
              <a:off x="4286" y="14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sp>
          <p:nvSpPr>
            <p:cNvPr id="6188" name="Line 135">
              <a:extLst>
                <a:ext uri="{FF2B5EF4-FFF2-40B4-BE49-F238E27FC236}">
                  <a16:creationId xmlns:a16="http://schemas.microsoft.com/office/drawing/2014/main" id="{857A8ED6-C831-9EB6-A81F-64B39E5A04CA}"/>
                </a:ext>
              </a:extLst>
            </p:cNvPr>
            <p:cNvSpPr>
              <a:spLocks noChangeShapeType="1"/>
            </p:cNvSpPr>
            <p:nvPr/>
          </p:nvSpPr>
          <p:spPr bwMode="auto">
            <a:xfrm>
              <a:off x="4059" y="1570"/>
              <a:ext cx="227"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6189" name="Group 136">
              <a:extLst>
                <a:ext uri="{FF2B5EF4-FFF2-40B4-BE49-F238E27FC236}">
                  <a16:creationId xmlns:a16="http://schemas.microsoft.com/office/drawing/2014/main" id="{2C71A34E-357E-830A-7FC6-3EE6D8707897}"/>
                </a:ext>
              </a:extLst>
            </p:cNvPr>
            <p:cNvGrpSpPr>
              <a:grpSpLocks/>
            </p:cNvGrpSpPr>
            <p:nvPr/>
          </p:nvGrpSpPr>
          <p:grpSpPr bwMode="auto">
            <a:xfrm>
              <a:off x="1429" y="1570"/>
              <a:ext cx="477" cy="226"/>
              <a:chOff x="1541" y="1570"/>
              <a:chExt cx="477" cy="226"/>
            </a:xfrm>
          </p:grpSpPr>
          <p:sp>
            <p:nvSpPr>
              <p:cNvPr id="6202" name="Text Box 137">
                <a:extLst>
                  <a:ext uri="{FF2B5EF4-FFF2-40B4-BE49-F238E27FC236}">
                    <a16:creationId xmlns:a16="http://schemas.microsoft.com/office/drawing/2014/main" id="{B79CB4F5-3995-CEB9-88A8-750FC624EEA7}"/>
                  </a:ext>
                </a:extLst>
              </p:cNvPr>
              <p:cNvSpPr txBox="1">
                <a:spLocks noChangeArrowheads="1"/>
              </p:cNvSpPr>
              <p:nvPr/>
            </p:nvSpPr>
            <p:spPr bwMode="auto">
              <a:xfrm>
                <a:off x="1541" y="1571"/>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10</a:t>
                </a:r>
              </a:p>
            </p:txBody>
          </p:sp>
          <p:sp>
            <p:nvSpPr>
              <p:cNvPr id="6203" name="Line 138">
                <a:extLst>
                  <a:ext uri="{FF2B5EF4-FFF2-40B4-BE49-F238E27FC236}">
                    <a16:creationId xmlns:a16="http://schemas.microsoft.com/office/drawing/2014/main" id="{461ED9AD-A8DB-51C4-8955-8EA480DF4A04}"/>
                  </a:ext>
                </a:extLst>
              </p:cNvPr>
              <p:cNvSpPr>
                <a:spLocks noChangeShapeType="1"/>
              </p:cNvSpPr>
              <p:nvPr/>
            </p:nvSpPr>
            <p:spPr bwMode="auto">
              <a:xfrm flipV="1">
                <a:off x="1791" y="1616"/>
                <a:ext cx="227"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204" name="Oval 139">
                <a:extLst>
                  <a:ext uri="{FF2B5EF4-FFF2-40B4-BE49-F238E27FC236}">
                    <a16:creationId xmlns:a16="http://schemas.microsoft.com/office/drawing/2014/main" id="{76035E7B-C813-9866-1C7F-5C8E62B3A705}"/>
                  </a:ext>
                </a:extLst>
              </p:cNvPr>
              <p:cNvSpPr>
                <a:spLocks noChangeArrowheads="1"/>
              </p:cNvSpPr>
              <p:nvPr/>
            </p:nvSpPr>
            <p:spPr bwMode="auto">
              <a:xfrm>
                <a:off x="1565" y="157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6190" name="Group 140">
              <a:extLst>
                <a:ext uri="{FF2B5EF4-FFF2-40B4-BE49-F238E27FC236}">
                  <a16:creationId xmlns:a16="http://schemas.microsoft.com/office/drawing/2014/main" id="{E1719B0B-029A-AB0D-C1DE-A3DD81D0BB8B}"/>
                </a:ext>
              </a:extLst>
            </p:cNvPr>
            <p:cNvGrpSpPr>
              <a:grpSpLocks/>
            </p:cNvGrpSpPr>
            <p:nvPr/>
          </p:nvGrpSpPr>
          <p:grpSpPr bwMode="auto">
            <a:xfrm>
              <a:off x="2472" y="2206"/>
              <a:ext cx="227" cy="231"/>
              <a:chOff x="2472" y="2115"/>
              <a:chExt cx="227" cy="231"/>
            </a:xfrm>
          </p:grpSpPr>
          <p:sp>
            <p:nvSpPr>
              <p:cNvPr id="6200" name="Oval 141">
                <a:extLst>
                  <a:ext uri="{FF2B5EF4-FFF2-40B4-BE49-F238E27FC236}">
                    <a16:creationId xmlns:a16="http://schemas.microsoft.com/office/drawing/2014/main" id="{31A7C770-5267-E933-9971-0FC2CBFBA8BC}"/>
                  </a:ext>
                </a:extLst>
              </p:cNvPr>
              <p:cNvSpPr>
                <a:spLocks noChangeArrowheads="1"/>
              </p:cNvSpPr>
              <p:nvPr/>
            </p:nvSpPr>
            <p:spPr bwMode="auto">
              <a:xfrm>
                <a:off x="2472" y="211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01" name="Text Box 142">
                <a:extLst>
                  <a:ext uri="{FF2B5EF4-FFF2-40B4-BE49-F238E27FC236}">
                    <a16:creationId xmlns:a16="http://schemas.microsoft.com/office/drawing/2014/main" id="{6D2DC270-4FCE-3268-ADC6-81D6926B3C2F}"/>
                  </a:ext>
                </a:extLst>
              </p:cNvPr>
              <p:cNvSpPr txBox="1">
                <a:spLocks noChangeArrowheads="1"/>
              </p:cNvSpPr>
              <p:nvPr/>
            </p:nvSpPr>
            <p:spPr bwMode="auto">
              <a:xfrm>
                <a:off x="2472" y="211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9</a:t>
                </a:r>
              </a:p>
            </p:txBody>
          </p:sp>
        </p:grpSp>
        <p:grpSp>
          <p:nvGrpSpPr>
            <p:cNvPr id="6191" name="Group 143">
              <a:extLst>
                <a:ext uri="{FF2B5EF4-FFF2-40B4-BE49-F238E27FC236}">
                  <a16:creationId xmlns:a16="http://schemas.microsoft.com/office/drawing/2014/main" id="{35C0B19D-5E50-8045-2016-65474FD0F8B1}"/>
                </a:ext>
              </a:extLst>
            </p:cNvPr>
            <p:cNvGrpSpPr>
              <a:grpSpLocks/>
            </p:cNvGrpSpPr>
            <p:nvPr/>
          </p:nvGrpSpPr>
          <p:grpSpPr bwMode="auto">
            <a:xfrm>
              <a:off x="1042" y="2205"/>
              <a:ext cx="432" cy="226"/>
              <a:chOff x="1269" y="2069"/>
              <a:chExt cx="432" cy="226"/>
            </a:xfrm>
          </p:grpSpPr>
          <p:sp>
            <p:nvSpPr>
              <p:cNvPr id="6197" name="Text Box 144">
                <a:extLst>
                  <a:ext uri="{FF2B5EF4-FFF2-40B4-BE49-F238E27FC236}">
                    <a16:creationId xmlns:a16="http://schemas.microsoft.com/office/drawing/2014/main" id="{6B9E4FD1-2300-8C78-B486-F821096149E1}"/>
                  </a:ext>
                </a:extLst>
              </p:cNvPr>
              <p:cNvSpPr txBox="1">
                <a:spLocks noChangeArrowheads="1"/>
              </p:cNvSpPr>
              <p:nvPr/>
            </p:nvSpPr>
            <p:spPr bwMode="auto">
              <a:xfrm>
                <a:off x="1269" y="2070"/>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11</a:t>
                </a:r>
              </a:p>
            </p:txBody>
          </p:sp>
          <p:sp>
            <p:nvSpPr>
              <p:cNvPr id="6198" name="Line 145">
                <a:extLst>
                  <a:ext uri="{FF2B5EF4-FFF2-40B4-BE49-F238E27FC236}">
                    <a16:creationId xmlns:a16="http://schemas.microsoft.com/office/drawing/2014/main" id="{0DB2F154-C536-68C3-DB26-BDB66578E2AB}"/>
                  </a:ext>
                </a:extLst>
              </p:cNvPr>
              <p:cNvSpPr>
                <a:spLocks noChangeShapeType="1"/>
              </p:cNvSpPr>
              <p:nvPr/>
            </p:nvSpPr>
            <p:spPr bwMode="auto">
              <a:xfrm>
                <a:off x="1519" y="2206"/>
                <a:ext cx="182"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99" name="Oval 146">
                <a:extLst>
                  <a:ext uri="{FF2B5EF4-FFF2-40B4-BE49-F238E27FC236}">
                    <a16:creationId xmlns:a16="http://schemas.microsoft.com/office/drawing/2014/main" id="{27430B0C-C84F-08C1-0B75-A7299DE571DF}"/>
                  </a:ext>
                </a:extLst>
              </p:cNvPr>
              <p:cNvSpPr>
                <a:spLocks noChangeArrowheads="1"/>
              </p:cNvSpPr>
              <p:nvPr/>
            </p:nvSpPr>
            <p:spPr bwMode="auto">
              <a:xfrm>
                <a:off x="1293" y="206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
          <p:nvSpPr>
            <p:cNvPr id="6192" name="Oval 147">
              <a:extLst>
                <a:ext uri="{FF2B5EF4-FFF2-40B4-BE49-F238E27FC236}">
                  <a16:creationId xmlns:a16="http://schemas.microsoft.com/office/drawing/2014/main" id="{A3F7D6F4-4933-695F-44B8-726B496BFBE1}"/>
                </a:ext>
              </a:extLst>
            </p:cNvPr>
            <p:cNvSpPr>
              <a:spLocks noChangeArrowheads="1"/>
            </p:cNvSpPr>
            <p:nvPr/>
          </p:nvSpPr>
          <p:spPr bwMode="auto">
            <a:xfrm>
              <a:off x="2835" y="193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93" name="Text Box 148">
              <a:extLst>
                <a:ext uri="{FF2B5EF4-FFF2-40B4-BE49-F238E27FC236}">
                  <a16:creationId xmlns:a16="http://schemas.microsoft.com/office/drawing/2014/main" id="{1B319865-334E-9B6B-F0C9-0E4E2DFEBBAF}"/>
                </a:ext>
              </a:extLst>
            </p:cNvPr>
            <p:cNvSpPr txBox="1">
              <a:spLocks noChangeArrowheads="1"/>
            </p:cNvSpPr>
            <p:nvPr/>
          </p:nvSpPr>
          <p:spPr bwMode="auto">
            <a:xfrm>
              <a:off x="2835" y="193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sp>
          <p:nvSpPr>
            <p:cNvPr id="6194" name="Line 149">
              <a:extLst>
                <a:ext uri="{FF2B5EF4-FFF2-40B4-BE49-F238E27FC236}">
                  <a16:creationId xmlns:a16="http://schemas.microsoft.com/office/drawing/2014/main" id="{143D1F51-0ECA-2748-0E97-B7786564289C}"/>
                </a:ext>
              </a:extLst>
            </p:cNvPr>
            <p:cNvSpPr>
              <a:spLocks noChangeShapeType="1"/>
            </p:cNvSpPr>
            <p:nvPr/>
          </p:nvSpPr>
          <p:spPr bwMode="auto">
            <a:xfrm flipV="1">
              <a:off x="3062" y="1888"/>
              <a:ext cx="182"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95" name="Line 150">
              <a:extLst>
                <a:ext uri="{FF2B5EF4-FFF2-40B4-BE49-F238E27FC236}">
                  <a16:creationId xmlns:a16="http://schemas.microsoft.com/office/drawing/2014/main" id="{95C6AD90-5550-FB33-958B-C130966A392E}"/>
                </a:ext>
              </a:extLst>
            </p:cNvPr>
            <p:cNvSpPr>
              <a:spLocks noChangeShapeType="1"/>
            </p:cNvSpPr>
            <p:nvPr/>
          </p:nvSpPr>
          <p:spPr bwMode="auto">
            <a:xfrm flipH="1">
              <a:off x="3515" y="1616"/>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96" name="Line 151">
              <a:extLst>
                <a:ext uri="{FF2B5EF4-FFF2-40B4-BE49-F238E27FC236}">
                  <a16:creationId xmlns:a16="http://schemas.microsoft.com/office/drawing/2014/main" id="{4A8B3DC1-C6DD-81ED-AA61-D4E14EE93896}"/>
                </a:ext>
              </a:extLst>
            </p:cNvPr>
            <p:cNvSpPr>
              <a:spLocks noChangeShapeType="1"/>
            </p:cNvSpPr>
            <p:nvPr/>
          </p:nvSpPr>
          <p:spPr bwMode="auto">
            <a:xfrm flipH="1" flipV="1">
              <a:off x="2381" y="2024"/>
              <a:ext cx="136" cy="20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4A88DA7-1126-E696-2A2A-8F4AE6A9E0D5}"/>
              </a:ext>
            </a:extLst>
          </p:cNvPr>
          <p:cNvSpPr>
            <a:spLocks noGrp="1" noChangeArrowheads="1"/>
          </p:cNvSpPr>
          <p:nvPr>
            <p:ph type="title"/>
          </p:nvPr>
        </p:nvSpPr>
        <p:spPr/>
        <p:txBody>
          <a:bodyPr/>
          <a:lstStyle/>
          <a:p>
            <a:r>
              <a:rPr lang="de-DE" altLang="de-DE"/>
              <a:t>Der Körperbau der Katze</a:t>
            </a:r>
          </a:p>
        </p:txBody>
      </p:sp>
      <p:grpSp>
        <p:nvGrpSpPr>
          <p:cNvPr id="7171" name="Group 3">
            <a:extLst>
              <a:ext uri="{FF2B5EF4-FFF2-40B4-BE49-F238E27FC236}">
                <a16:creationId xmlns:a16="http://schemas.microsoft.com/office/drawing/2014/main" id="{F522A49E-9B17-685A-CB47-E070350C97F4}"/>
              </a:ext>
            </a:extLst>
          </p:cNvPr>
          <p:cNvGrpSpPr>
            <a:grpSpLocks/>
          </p:cNvGrpSpPr>
          <p:nvPr/>
        </p:nvGrpSpPr>
        <p:grpSpPr bwMode="auto">
          <a:xfrm>
            <a:off x="323850" y="4292600"/>
            <a:ext cx="2520950" cy="366713"/>
            <a:chOff x="204" y="2704"/>
            <a:chExt cx="1588" cy="231"/>
          </a:xfrm>
        </p:grpSpPr>
        <p:sp>
          <p:nvSpPr>
            <p:cNvPr id="7260" name="Rectangle 4">
              <a:extLst>
                <a:ext uri="{FF2B5EF4-FFF2-40B4-BE49-F238E27FC236}">
                  <a16:creationId xmlns:a16="http://schemas.microsoft.com/office/drawing/2014/main" id="{16A6814E-855E-4586-6646-01AFD5EF50D3}"/>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61" name="Group 5">
              <a:extLst>
                <a:ext uri="{FF2B5EF4-FFF2-40B4-BE49-F238E27FC236}">
                  <a16:creationId xmlns:a16="http://schemas.microsoft.com/office/drawing/2014/main" id="{39458EFD-F6DB-710F-2A67-3B8DD86DB9ED}"/>
                </a:ext>
              </a:extLst>
            </p:cNvPr>
            <p:cNvGrpSpPr>
              <a:grpSpLocks/>
            </p:cNvGrpSpPr>
            <p:nvPr/>
          </p:nvGrpSpPr>
          <p:grpSpPr bwMode="auto">
            <a:xfrm>
              <a:off x="204" y="2704"/>
              <a:ext cx="227" cy="231"/>
              <a:chOff x="204" y="2704"/>
              <a:chExt cx="227" cy="231"/>
            </a:xfrm>
          </p:grpSpPr>
          <p:sp>
            <p:nvSpPr>
              <p:cNvPr id="7262" name="Oval 6">
                <a:extLst>
                  <a:ext uri="{FF2B5EF4-FFF2-40B4-BE49-F238E27FC236}">
                    <a16:creationId xmlns:a16="http://schemas.microsoft.com/office/drawing/2014/main" id="{D20C91F8-9E12-B810-699B-2F7398A6AC72}"/>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63" name="Text Box 7">
                <a:extLst>
                  <a:ext uri="{FF2B5EF4-FFF2-40B4-BE49-F238E27FC236}">
                    <a16:creationId xmlns:a16="http://schemas.microsoft.com/office/drawing/2014/main" id="{F4AC7305-991A-7D1B-EB46-BA33EBAA4568}"/>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7172" name="Group 8">
            <a:extLst>
              <a:ext uri="{FF2B5EF4-FFF2-40B4-BE49-F238E27FC236}">
                <a16:creationId xmlns:a16="http://schemas.microsoft.com/office/drawing/2014/main" id="{8AD42D44-6B61-709E-C4C2-B940FBCA853A}"/>
              </a:ext>
            </a:extLst>
          </p:cNvPr>
          <p:cNvGrpSpPr>
            <a:grpSpLocks/>
          </p:cNvGrpSpPr>
          <p:nvPr/>
        </p:nvGrpSpPr>
        <p:grpSpPr bwMode="auto">
          <a:xfrm>
            <a:off x="323850" y="4797425"/>
            <a:ext cx="2520950" cy="366713"/>
            <a:chOff x="204" y="3022"/>
            <a:chExt cx="1588" cy="231"/>
          </a:xfrm>
        </p:grpSpPr>
        <p:sp>
          <p:nvSpPr>
            <p:cNvPr id="7256" name="Rectangle 9">
              <a:extLst>
                <a:ext uri="{FF2B5EF4-FFF2-40B4-BE49-F238E27FC236}">
                  <a16:creationId xmlns:a16="http://schemas.microsoft.com/office/drawing/2014/main" id="{5CB54B6E-5828-8AB9-B26D-3DC33744D4C4}"/>
                </a:ext>
              </a:extLst>
            </p:cNvPr>
            <p:cNvSpPr>
              <a:spLocks noChangeArrowheads="1"/>
            </p:cNvSpPr>
            <p:nvPr/>
          </p:nvSpPr>
          <p:spPr bwMode="auto">
            <a:xfrm>
              <a:off x="521"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57" name="Group 10">
              <a:extLst>
                <a:ext uri="{FF2B5EF4-FFF2-40B4-BE49-F238E27FC236}">
                  <a16:creationId xmlns:a16="http://schemas.microsoft.com/office/drawing/2014/main" id="{FE710331-BED7-8A79-1687-97312F991A20}"/>
                </a:ext>
              </a:extLst>
            </p:cNvPr>
            <p:cNvGrpSpPr>
              <a:grpSpLocks/>
            </p:cNvGrpSpPr>
            <p:nvPr/>
          </p:nvGrpSpPr>
          <p:grpSpPr bwMode="auto">
            <a:xfrm>
              <a:off x="204" y="3022"/>
              <a:ext cx="227" cy="231"/>
              <a:chOff x="204" y="3022"/>
              <a:chExt cx="227" cy="231"/>
            </a:xfrm>
          </p:grpSpPr>
          <p:sp>
            <p:nvSpPr>
              <p:cNvPr id="7258" name="Oval 11">
                <a:extLst>
                  <a:ext uri="{FF2B5EF4-FFF2-40B4-BE49-F238E27FC236}">
                    <a16:creationId xmlns:a16="http://schemas.microsoft.com/office/drawing/2014/main" id="{D619FBB5-2C3E-A1D9-793E-64A71062EE29}"/>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59" name="Text Box 12">
                <a:extLst>
                  <a:ext uri="{FF2B5EF4-FFF2-40B4-BE49-F238E27FC236}">
                    <a16:creationId xmlns:a16="http://schemas.microsoft.com/office/drawing/2014/main" id="{CEE96CF9-D7BF-BB8C-8BC0-753D8A1D234D}"/>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7173" name="Group 13">
            <a:extLst>
              <a:ext uri="{FF2B5EF4-FFF2-40B4-BE49-F238E27FC236}">
                <a16:creationId xmlns:a16="http://schemas.microsoft.com/office/drawing/2014/main" id="{1B2B1686-AB47-1C92-CC2C-3B507800523F}"/>
              </a:ext>
            </a:extLst>
          </p:cNvPr>
          <p:cNvGrpSpPr>
            <a:grpSpLocks/>
          </p:cNvGrpSpPr>
          <p:nvPr/>
        </p:nvGrpSpPr>
        <p:grpSpPr bwMode="auto">
          <a:xfrm>
            <a:off x="323850" y="5300663"/>
            <a:ext cx="2520950" cy="366712"/>
            <a:chOff x="204" y="3339"/>
            <a:chExt cx="1588" cy="231"/>
          </a:xfrm>
        </p:grpSpPr>
        <p:sp>
          <p:nvSpPr>
            <p:cNvPr id="7252" name="Rectangle 14">
              <a:extLst>
                <a:ext uri="{FF2B5EF4-FFF2-40B4-BE49-F238E27FC236}">
                  <a16:creationId xmlns:a16="http://schemas.microsoft.com/office/drawing/2014/main" id="{9D0AAFB9-0CDB-D0EE-39A3-78E86C9C3380}"/>
                </a:ext>
              </a:extLst>
            </p:cNvPr>
            <p:cNvSpPr>
              <a:spLocks noChangeArrowheads="1"/>
            </p:cNvSpPr>
            <p:nvPr/>
          </p:nvSpPr>
          <p:spPr bwMode="auto">
            <a:xfrm>
              <a:off x="521"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53" name="Group 15">
              <a:extLst>
                <a:ext uri="{FF2B5EF4-FFF2-40B4-BE49-F238E27FC236}">
                  <a16:creationId xmlns:a16="http://schemas.microsoft.com/office/drawing/2014/main" id="{0B4BE805-DF47-3D23-20AC-B729DAB7C173}"/>
                </a:ext>
              </a:extLst>
            </p:cNvPr>
            <p:cNvGrpSpPr>
              <a:grpSpLocks/>
            </p:cNvGrpSpPr>
            <p:nvPr/>
          </p:nvGrpSpPr>
          <p:grpSpPr bwMode="auto">
            <a:xfrm>
              <a:off x="204" y="3339"/>
              <a:ext cx="227" cy="231"/>
              <a:chOff x="204" y="3339"/>
              <a:chExt cx="227" cy="231"/>
            </a:xfrm>
          </p:grpSpPr>
          <p:sp>
            <p:nvSpPr>
              <p:cNvPr id="7254" name="Oval 16">
                <a:extLst>
                  <a:ext uri="{FF2B5EF4-FFF2-40B4-BE49-F238E27FC236}">
                    <a16:creationId xmlns:a16="http://schemas.microsoft.com/office/drawing/2014/main" id="{29A933A0-89C5-16A5-7723-79206B847892}"/>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55" name="Text Box 17">
                <a:extLst>
                  <a:ext uri="{FF2B5EF4-FFF2-40B4-BE49-F238E27FC236}">
                    <a16:creationId xmlns:a16="http://schemas.microsoft.com/office/drawing/2014/main" id="{5C4B4A7B-4C8B-5131-DF57-EFE91F215B09}"/>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grpSp>
        <p:nvGrpSpPr>
          <p:cNvPr id="7174" name="Group 18">
            <a:extLst>
              <a:ext uri="{FF2B5EF4-FFF2-40B4-BE49-F238E27FC236}">
                <a16:creationId xmlns:a16="http://schemas.microsoft.com/office/drawing/2014/main" id="{58FCC093-2C8F-01D8-2175-7454D493028E}"/>
              </a:ext>
            </a:extLst>
          </p:cNvPr>
          <p:cNvGrpSpPr>
            <a:grpSpLocks/>
          </p:cNvGrpSpPr>
          <p:nvPr/>
        </p:nvGrpSpPr>
        <p:grpSpPr bwMode="auto">
          <a:xfrm>
            <a:off x="323850" y="5805488"/>
            <a:ext cx="2520950" cy="366712"/>
            <a:chOff x="204" y="3657"/>
            <a:chExt cx="1588" cy="231"/>
          </a:xfrm>
        </p:grpSpPr>
        <p:sp>
          <p:nvSpPr>
            <p:cNvPr id="7248" name="Rectangle 19">
              <a:extLst>
                <a:ext uri="{FF2B5EF4-FFF2-40B4-BE49-F238E27FC236}">
                  <a16:creationId xmlns:a16="http://schemas.microsoft.com/office/drawing/2014/main" id="{55435A42-AE15-4F60-7928-0ABFDD3AB061}"/>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49" name="Group 20">
              <a:extLst>
                <a:ext uri="{FF2B5EF4-FFF2-40B4-BE49-F238E27FC236}">
                  <a16:creationId xmlns:a16="http://schemas.microsoft.com/office/drawing/2014/main" id="{853FABB8-56F6-78BC-9942-368B08D3B211}"/>
                </a:ext>
              </a:extLst>
            </p:cNvPr>
            <p:cNvGrpSpPr>
              <a:grpSpLocks/>
            </p:cNvGrpSpPr>
            <p:nvPr/>
          </p:nvGrpSpPr>
          <p:grpSpPr bwMode="auto">
            <a:xfrm>
              <a:off x="204" y="3657"/>
              <a:ext cx="227" cy="231"/>
              <a:chOff x="204" y="3657"/>
              <a:chExt cx="227" cy="231"/>
            </a:xfrm>
          </p:grpSpPr>
          <p:sp>
            <p:nvSpPr>
              <p:cNvPr id="7250" name="Oval 21">
                <a:extLst>
                  <a:ext uri="{FF2B5EF4-FFF2-40B4-BE49-F238E27FC236}">
                    <a16:creationId xmlns:a16="http://schemas.microsoft.com/office/drawing/2014/main" id="{89A19F19-6679-23E0-FC7E-50ACA99924FA}"/>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51" name="Text Box 22">
                <a:extLst>
                  <a:ext uri="{FF2B5EF4-FFF2-40B4-BE49-F238E27FC236}">
                    <a16:creationId xmlns:a16="http://schemas.microsoft.com/office/drawing/2014/main" id="{CE4C19B8-A2CE-146A-A2D3-2586FEF49E12}"/>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7175" name="Group 23">
            <a:extLst>
              <a:ext uri="{FF2B5EF4-FFF2-40B4-BE49-F238E27FC236}">
                <a16:creationId xmlns:a16="http://schemas.microsoft.com/office/drawing/2014/main" id="{D03D88A8-D463-06EF-3398-AFA62774D080}"/>
              </a:ext>
            </a:extLst>
          </p:cNvPr>
          <p:cNvGrpSpPr>
            <a:grpSpLocks/>
          </p:cNvGrpSpPr>
          <p:nvPr/>
        </p:nvGrpSpPr>
        <p:grpSpPr bwMode="auto">
          <a:xfrm>
            <a:off x="2987675" y="4292600"/>
            <a:ext cx="2520950" cy="366713"/>
            <a:chOff x="1882" y="2704"/>
            <a:chExt cx="1588" cy="231"/>
          </a:xfrm>
        </p:grpSpPr>
        <p:sp>
          <p:nvSpPr>
            <p:cNvPr id="7244" name="Rectangle 24">
              <a:extLst>
                <a:ext uri="{FF2B5EF4-FFF2-40B4-BE49-F238E27FC236}">
                  <a16:creationId xmlns:a16="http://schemas.microsoft.com/office/drawing/2014/main" id="{29CA8CC1-A3D7-836D-6BCC-5D60BDB2412C}"/>
                </a:ext>
              </a:extLst>
            </p:cNvPr>
            <p:cNvSpPr>
              <a:spLocks noChangeArrowheads="1"/>
            </p:cNvSpPr>
            <p:nvPr/>
          </p:nvSpPr>
          <p:spPr bwMode="auto">
            <a:xfrm>
              <a:off x="2199"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45" name="Group 25">
              <a:extLst>
                <a:ext uri="{FF2B5EF4-FFF2-40B4-BE49-F238E27FC236}">
                  <a16:creationId xmlns:a16="http://schemas.microsoft.com/office/drawing/2014/main" id="{F6C22B83-F401-170C-6BD6-A9ACE5B09A1E}"/>
                </a:ext>
              </a:extLst>
            </p:cNvPr>
            <p:cNvGrpSpPr>
              <a:grpSpLocks/>
            </p:cNvGrpSpPr>
            <p:nvPr/>
          </p:nvGrpSpPr>
          <p:grpSpPr bwMode="auto">
            <a:xfrm>
              <a:off x="1882" y="2704"/>
              <a:ext cx="227" cy="231"/>
              <a:chOff x="1882" y="2704"/>
              <a:chExt cx="227" cy="231"/>
            </a:xfrm>
          </p:grpSpPr>
          <p:sp>
            <p:nvSpPr>
              <p:cNvPr id="7246" name="Oval 26">
                <a:extLst>
                  <a:ext uri="{FF2B5EF4-FFF2-40B4-BE49-F238E27FC236}">
                    <a16:creationId xmlns:a16="http://schemas.microsoft.com/office/drawing/2014/main" id="{E0D67E39-723C-F9D5-66EC-700E5CCDCF06}"/>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47" name="Text Box 27">
                <a:extLst>
                  <a:ext uri="{FF2B5EF4-FFF2-40B4-BE49-F238E27FC236}">
                    <a16:creationId xmlns:a16="http://schemas.microsoft.com/office/drawing/2014/main" id="{ABBC9062-DD28-5312-8CA7-6EF71F37B2BC}"/>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7176" name="Group 28">
            <a:extLst>
              <a:ext uri="{FF2B5EF4-FFF2-40B4-BE49-F238E27FC236}">
                <a16:creationId xmlns:a16="http://schemas.microsoft.com/office/drawing/2014/main" id="{5BBA74F4-4658-B6DC-7F8A-8C9E76AE12DC}"/>
              </a:ext>
            </a:extLst>
          </p:cNvPr>
          <p:cNvGrpSpPr>
            <a:grpSpLocks/>
          </p:cNvGrpSpPr>
          <p:nvPr/>
        </p:nvGrpSpPr>
        <p:grpSpPr bwMode="auto">
          <a:xfrm>
            <a:off x="2987675" y="4797425"/>
            <a:ext cx="2520950" cy="366713"/>
            <a:chOff x="1882" y="3022"/>
            <a:chExt cx="1588" cy="231"/>
          </a:xfrm>
        </p:grpSpPr>
        <p:sp>
          <p:nvSpPr>
            <p:cNvPr id="7240" name="Rectangle 29">
              <a:extLst>
                <a:ext uri="{FF2B5EF4-FFF2-40B4-BE49-F238E27FC236}">
                  <a16:creationId xmlns:a16="http://schemas.microsoft.com/office/drawing/2014/main" id="{409479F0-6402-AFA0-0488-4DBE9116D466}"/>
                </a:ext>
              </a:extLst>
            </p:cNvPr>
            <p:cNvSpPr>
              <a:spLocks noChangeArrowheads="1"/>
            </p:cNvSpPr>
            <p:nvPr/>
          </p:nvSpPr>
          <p:spPr bwMode="auto">
            <a:xfrm>
              <a:off x="2199"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41" name="Group 30">
              <a:extLst>
                <a:ext uri="{FF2B5EF4-FFF2-40B4-BE49-F238E27FC236}">
                  <a16:creationId xmlns:a16="http://schemas.microsoft.com/office/drawing/2014/main" id="{8DBF7BAA-3748-465B-5B92-C0B89F78810A}"/>
                </a:ext>
              </a:extLst>
            </p:cNvPr>
            <p:cNvGrpSpPr>
              <a:grpSpLocks/>
            </p:cNvGrpSpPr>
            <p:nvPr/>
          </p:nvGrpSpPr>
          <p:grpSpPr bwMode="auto">
            <a:xfrm>
              <a:off x="1882" y="3022"/>
              <a:ext cx="227" cy="231"/>
              <a:chOff x="1882" y="3022"/>
              <a:chExt cx="227" cy="231"/>
            </a:xfrm>
          </p:grpSpPr>
          <p:sp>
            <p:nvSpPr>
              <p:cNvPr id="7242" name="Oval 31">
                <a:extLst>
                  <a:ext uri="{FF2B5EF4-FFF2-40B4-BE49-F238E27FC236}">
                    <a16:creationId xmlns:a16="http://schemas.microsoft.com/office/drawing/2014/main" id="{D377FDC8-CE5F-31B9-5CD4-DE4477B78F7A}"/>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43" name="Text Box 32">
                <a:extLst>
                  <a:ext uri="{FF2B5EF4-FFF2-40B4-BE49-F238E27FC236}">
                    <a16:creationId xmlns:a16="http://schemas.microsoft.com/office/drawing/2014/main" id="{BE6029D0-7233-85E7-9C33-AED78186719A}"/>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grpSp>
        <p:nvGrpSpPr>
          <p:cNvPr id="7177" name="Group 33">
            <a:extLst>
              <a:ext uri="{FF2B5EF4-FFF2-40B4-BE49-F238E27FC236}">
                <a16:creationId xmlns:a16="http://schemas.microsoft.com/office/drawing/2014/main" id="{ECC0FF0F-1701-33E1-8EBD-6C6E2BFE708F}"/>
              </a:ext>
            </a:extLst>
          </p:cNvPr>
          <p:cNvGrpSpPr>
            <a:grpSpLocks/>
          </p:cNvGrpSpPr>
          <p:nvPr/>
        </p:nvGrpSpPr>
        <p:grpSpPr bwMode="auto">
          <a:xfrm>
            <a:off x="2987675" y="5300663"/>
            <a:ext cx="2520950" cy="366712"/>
            <a:chOff x="1882" y="3339"/>
            <a:chExt cx="1588" cy="231"/>
          </a:xfrm>
        </p:grpSpPr>
        <p:sp>
          <p:nvSpPr>
            <p:cNvPr id="7236" name="Rectangle 34">
              <a:extLst>
                <a:ext uri="{FF2B5EF4-FFF2-40B4-BE49-F238E27FC236}">
                  <a16:creationId xmlns:a16="http://schemas.microsoft.com/office/drawing/2014/main" id="{DF182AD3-EC8B-016A-5D68-4F0EE0E0933B}"/>
                </a:ext>
              </a:extLst>
            </p:cNvPr>
            <p:cNvSpPr>
              <a:spLocks noChangeArrowheads="1"/>
            </p:cNvSpPr>
            <p:nvPr/>
          </p:nvSpPr>
          <p:spPr bwMode="auto">
            <a:xfrm>
              <a:off x="2199"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37" name="Group 35">
              <a:extLst>
                <a:ext uri="{FF2B5EF4-FFF2-40B4-BE49-F238E27FC236}">
                  <a16:creationId xmlns:a16="http://schemas.microsoft.com/office/drawing/2014/main" id="{C6DC84FC-5B3C-A0A8-CFE3-0CA2543862B5}"/>
                </a:ext>
              </a:extLst>
            </p:cNvPr>
            <p:cNvGrpSpPr>
              <a:grpSpLocks/>
            </p:cNvGrpSpPr>
            <p:nvPr/>
          </p:nvGrpSpPr>
          <p:grpSpPr bwMode="auto">
            <a:xfrm>
              <a:off x="1882" y="3339"/>
              <a:ext cx="227" cy="231"/>
              <a:chOff x="1882" y="3339"/>
              <a:chExt cx="227" cy="231"/>
            </a:xfrm>
          </p:grpSpPr>
          <p:sp>
            <p:nvSpPr>
              <p:cNvPr id="7238" name="Oval 36">
                <a:extLst>
                  <a:ext uri="{FF2B5EF4-FFF2-40B4-BE49-F238E27FC236}">
                    <a16:creationId xmlns:a16="http://schemas.microsoft.com/office/drawing/2014/main" id="{B6FE2EDC-1A6C-AB47-9A89-9D505AD91539}"/>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9" name="Text Box 37">
                <a:extLst>
                  <a:ext uri="{FF2B5EF4-FFF2-40B4-BE49-F238E27FC236}">
                    <a16:creationId xmlns:a16="http://schemas.microsoft.com/office/drawing/2014/main" id="{F60D350E-2E7C-635F-3F43-B6C28D39C0C6}"/>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nvGrpSpPr>
          <p:cNvPr id="7178" name="Group 38">
            <a:extLst>
              <a:ext uri="{FF2B5EF4-FFF2-40B4-BE49-F238E27FC236}">
                <a16:creationId xmlns:a16="http://schemas.microsoft.com/office/drawing/2014/main" id="{70D7F480-C75F-B2D9-3991-A68A74F71DDF}"/>
              </a:ext>
            </a:extLst>
          </p:cNvPr>
          <p:cNvGrpSpPr>
            <a:grpSpLocks/>
          </p:cNvGrpSpPr>
          <p:nvPr/>
        </p:nvGrpSpPr>
        <p:grpSpPr bwMode="auto">
          <a:xfrm>
            <a:off x="2987675" y="5805488"/>
            <a:ext cx="2520950" cy="366712"/>
            <a:chOff x="1882" y="3657"/>
            <a:chExt cx="1588" cy="231"/>
          </a:xfrm>
        </p:grpSpPr>
        <p:sp>
          <p:nvSpPr>
            <p:cNvPr id="7232" name="Rectangle 39">
              <a:extLst>
                <a:ext uri="{FF2B5EF4-FFF2-40B4-BE49-F238E27FC236}">
                  <a16:creationId xmlns:a16="http://schemas.microsoft.com/office/drawing/2014/main" id="{E88CE8D8-7F7D-0E0F-0D69-0938D5DF4A1F}"/>
                </a:ext>
              </a:extLst>
            </p:cNvPr>
            <p:cNvSpPr>
              <a:spLocks noChangeArrowheads="1"/>
            </p:cNvSpPr>
            <p:nvPr/>
          </p:nvSpPr>
          <p:spPr bwMode="auto">
            <a:xfrm>
              <a:off x="2199"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33" name="Group 40">
              <a:extLst>
                <a:ext uri="{FF2B5EF4-FFF2-40B4-BE49-F238E27FC236}">
                  <a16:creationId xmlns:a16="http://schemas.microsoft.com/office/drawing/2014/main" id="{48DD66E6-6C9D-FDD1-A8CA-5282BB502C75}"/>
                </a:ext>
              </a:extLst>
            </p:cNvPr>
            <p:cNvGrpSpPr>
              <a:grpSpLocks/>
            </p:cNvGrpSpPr>
            <p:nvPr/>
          </p:nvGrpSpPr>
          <p:grpSpPr bwMode="auto">
            <a:xfrm>
              <a:off x="1882" y="3657"/>
              <a:ext cx="227" cy="231"/>
              <a:chOff x="1882" y="3657"/>
              <a:chExt cx="227" cy="231"/>
            </a:xfrm>
          </p:grpSpPr>
          <p:sp>
            <p:nvSpPr>
              <p:cNvPr id="7234" name="Oval 41">
                <a:extLst>
                  <a:ext uri="{FF2B5EF4-FFF2-40B4-BE49-F238E27FC236}">
                    <a16:creationId xmlns:a16="http://schemas.microsoft.com/office/drawing/2014/main" id="{A4C5D436-A0FE-E67C-61F9-8FEFFB6E49E7}"/>
                  </a:ext>
                </a:extLst>
              </p:cNvPr>
              <p:cNvSpPr>
                <a:spLocks noChangeArrowheads="1"/>
              </p:cNvSpPr>
              <p:nvPr/>
            </p:nvSpPr>
            <p:spPr bwMode="auto">
              <a:xfrm>
                <a:off x="1882"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5" name="Text Box 42">
                <a:extLst>
                  <a:ext uri="{FF2B5EF4-FFF2-40B4-BE49-F238E27FC236}">
                    <a16:creationId xmlns:a16="http://schemas.microsoft.com/office/drawing/2014/main" id="{AFD2650E-C1C2-B0FB-A821-007739EF7D15}"/>
                  </a:ext>
                </a:extLst>
              </p:cNvPr>
              <p:cNvSpPr txBox="1">
                <a:spLocks noChangeArrowheads="1"/>
              </p:cNvSpPr>
              <p:nvPr/>
            </p:nvSpPr>
            <p:spPr bwMode="auto">
              <a:xfrm>
                <a:off x="1882"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grpSp>
        <p:nvGrpSpPr>
          <p:cNvPr id="7179" name="Group 43">
            <a:extLst>
              <a:ext uri="{FF2B5EF4-FFF2-40B4-BE49-F238E27FC236}">
                <a16:creationId xmlns:a16="http://schemas.microsoft.com/office/drawing/2014/main" id="{9DE75677-BE0D-B3A8-01C8-AC3E5A33082A}"/>
              </a:ext>
            </a:extLst>
          </p:cNvPr>
          <p:cNvGrpSpPr>
            <a:grpSpLocks/>
          </p:cNvGrpSpPr>
          <p:nvPr/>
        </p:nvGrpSpPr>
        <p:grpSpPr bwMode="auto">
          <a:xfrm>
            <a:off x="5724525" y="4292600"/>
            <a:ext cx="2520950" cy="366713"/>
            <a:chOff x="3606" y="2704"/>
            <a:chExt cx="1588" cy="231"/>
          </a:xfrm>
        </p:grpSpPr>
        <p:sp>
          <p:nvSpPr>
            <p:cNvPr id="7228" name="Rectangle 44">
              <a:extLst>
                <a:ext uri="{FF2B5EF4-FFF2-40B4-BE49-F238E27FC236}">
                  <a16:creationId xmlns:a16="http://schemas.microsoft.com/office/drawing/2014/main" id="{F493D4AA-4FBC-5373-F440-62574BA5A740}"/>
                </a:ext>
              </a:extLst>
            </p:cNvPr>
            <p:cNvSpPr>
              <a:spLocks noChangeArrowheads="1"/>
            </p:cNvSpPr>
            <p:nvPr/>
          </p:nvSpPr>
          <p:spPr bwMode="auto">
            <a:xfrm>
              <a:off x="3923"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29" name="Group 45">
              <a:extLst>
                <a:ext uri="{FF2B5EF4-FFF2-40B4-BE49-F238E27FC236}">
                  <a16:creationId xmlns:a16="http://schemas.microsoft.com/office/drawing/2014/main" id="{D0CDB9E5-FE4E-5FD4-F3B5-AF27B94190DB}"/>
                </a:ext>
              </a:extLst>
            </p:cNvPr>
            <p:cNvGrpSpPr>
              <a:grpSpLocks/>
            </p:cNvGrpSpPr>
            <p:nvPr/>
          </p:nvGrpSpPr>
          <p:grpSpPr bwMode="auto">
            <a:xfrm>
              <a:off x="3606" y="2704"/>
              <a:ext cx="227" cy="231"/>
              <a:chOff x="3606" y="2704"/>
              <a:chExt cx="227" cy="231"/>
            </a:xfrm>
          </p:grpSpPr>
          <p:sp>
            <p:nvSpPr>
              <p:cNvPr id="7230" name="Oval 46">
                <a:extLst>
                  <a:ext uri="{FF2B5EF4-FFF2-40B4-BE49-F238E27FC236}">
                    <a16:creationId xmlns:a16="http://schemas.microsoft.com/office/drawing/2014/main" id="{B9C23C6C-285F-B526-C33A-963ADBF752A4}"/>
                  </a:ext>
                </a:extLst>
              </p:cNvPr>
              <p:cNvSpPr>
                <a:spLocks noChangeArrowheads="1"/>
              </p:cNvSpPr>
              <p:nvPr/>
            </p:nvSpPr>
            <p:spPr bwMode="auto">
              <a:xfrm>
                <a:off x="3606"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1" name="Text Box 47">
                <a:extLst>
                  <a:ext uri="{FF2B5EF4-FFF2-40B4-BE49-F238E27FC236}">
                    <a16:creationId xmlns:a16="http://schemas.microsoft.com/office/drawing/2014/main" id="{52BA82C2-96EA-4C63-3DD5-22825656BD18}"/>
                  </a:ext>
                </a:extLst>
              </p:cNvPr>
              <p:cNvSpPr txBox="1">
                <a:spLocks noChangeArrowheads="1"/>
              </p:cNvSpPr>
              <p:nvPr/>
            </p:nvSpPr>
            <p:spPr bwMode="auto">
              <a:xfrm>
                <a:off x="3606"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9</a:t>
                </a:r>
              </a:p>
            </p:txBody>
          </p:sp>
        </p:grpSp>
      </p:grpSp>
      <p:grpSp>
        <p:nvGrpSpPr>
          <p:cNvPr id="7180" name="Group 68">
            <a:extLst>
              <a:ext uri="{FF2B5EF4-FFF2-40B4-BE49-F238E27FC236}">
                <a16:creationId xmlns:a16="http://schemas.microsoft.com/office/drawing/2014/main" id="{E56F24AF-87F7-5858-B8ED-52E96EDE0226}"/>
              </a:ext>
            </a:extLst>
          </p:cNvPr>
          <p:cNvGrpSpPr>
            <a:grpSpLocks/>
          </p:cNvGrpSpPr>
          <p:nvPr/>
        </p:nvGrpSpPr>
        <p:grpSpPr bwMode="auto">
          <a:xfrm>
            <a:off x="5724525" y="5299075"/>
            <a:ext cx="2520950" cy="361950"/>
            <a:chOff x="3606" y="3338"/>
            <a:chExt cx="1588" cy="228"/>
          </a:xfrm>
        </p:grpSpPr>
        <p:sp>
          <p:nvSpPr>
            <p:cNvPr id="7224" name="Rectangle 69">
              <a:extLst>
                <a:ext uri="{FF2B5EF4-FFF2-40B4-BE49-F238E27FC236}">
                  <a16:creationId xmlns:a16="http://schemas.microsoft.com/office/drawing/2014/main" id="{BCBAEB6F-4342-98F9-99D8-DE42C4D16A49}"/>
                </a:ext>
              </a:extLst>
            </p:cNvPr>
            <p:cNvSpPr>
              <a:spLocks noChangeArrowheads="1"/>
            </p:cNvSpPr>
            <p:nvPr/>
          </p:nvSpPr>
          <p:spPr bwMode="auto">
            <a:xfrm>
              <a:off x="3923"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25" name="Group 70">
              <a:extLst>
                <a:ext uri="{FF2B5EF4-FFF2-40B4-BE49-F238E27FC236}">
                  <a16:creationId xmlns:a16="http://schemas.microsoft.com/office/drawing/2014/main" id="{80B44E05-090D-D139-4544-57170A2FD191}"/>
                </a:ext>
              </a:extLst>
            </p:cNvPr>
            <p:cNvGrpSpPr>
              <a:grpSpLocks/>
            </p:cNvGrpSpPr>
            <p:nvPr/>
          </p:nvGrpSpPr>
          <p:grpSpPr bwMode="auto">
            <a:xfrm>
              <a:off x="3606" y="3338"/>
              <a:ext cx="273" cy="226"/>
              <a:chOff x="3606" y="3338"/>
              <a:chExt cx="273" cy="226"/>
            </a:xfrm>
          </p:grpSpPr>
          <p:sp>
            <p:nvSpPr>
              <p:cNvPr id="7226" name="Text Box 71">
                <a:extLst>
                  <a:ext uri="{FF2B5EF4-FFF2-40B4-BE49-F238E27FC236}">
                    <a16:creationId xmlns:a16="http://schemas.microsoft.com/office/drawing/2014/main" id="{141AC3FC-7038-27B5-9487-5070997EA234}"/>
                  </a:ext>
                </a:extLst>
              </p:cNvPr>
              <p:cNvSpPr txBox="1">
                <a:spLocks noChangeArrowheads="1"/>
              </p:cNvSpPr>
              <p:nvPr/>
            </p:nvSpPr>
            <p:spPr bwMode="auto">
              <a:xfrm>
                <a:off x="3606" y="3339"/>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11</a:t>
                </a:r>
              </a:p>
            </p:txBody>
          </p:sp>
          <p:sp>
            <p:nvSpPr>
              <p:cNvPr id="7227" name="Oval 72">
                <a:extLst>
                  <a:ext uri="{FF2B5EF4-FFF2-40B4-BE49-F238E27FC236}">
                    <a16:creationId xmlns:a16="http://schemas.microsoft.com/office/drawing/2014/main" id="{EA45C545-A005-36E4-F8BA-772C4EBEB722}"/>
                  </a:ext>
                </a:extLst>
              </p:cNvPr>
              <p:cNvSpPr>
                <a:spLocks noChangeArrowheads="1"/>
              </p:cNvSpPr>
              <p:nvPr/>
            </p:nvSpPr>
            <p:spPr bwMode="auto">
              <a:xfrm>
                <a:off x="3606" y="333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grpSp>
        <p:nvGrpSpPr>
          <p:cNvPr id="7181" name="Group 73">
            <a:extLst>
              <a:ext uri="{FF2B5EF4-FFF2-40B4-BE49-F238E27FC236}">
                <a16:creationId xmlns:a16="http://schemas.microsoft.com/office/drawing/2014/main" id="{0342407A-172E-39D2-7294-2B8F2A705CF2}"/>
              </a:ext>
            </a:extLst>
          </p:cNvPr>
          <p:cNvGrpSpPr>
            <a:grpSpLocks/>
          </p:cNvGrpSpPr>
          <p:nvPr/>
        </p:nvGrpSpPr>
        <p:grpSpPr bwMode="auto">
          <a:xfrm>
            <a:off x="5722938" y="4795838"/>
            <a:ext cx="2522537" cy="361950"/>
            <a:chOff x="3605" y="3021"/>
            <a:chExt cx="1589" cy="228"/>
          </a:xfrm>
        </p:grpSpPr>
        <p:sp>
          <p:nvSpPr>
            <p:cNvPr id="7220" name="Rectangle 74">
              <a:extLst>
                <a:ext uri="{FF2B5EF4-FFF2-40B4-BE49-F238E27FC236}">
                  <a16:creationId xmlns:a16="http://schemas.microsoft.com/office/drawing/2014/main" id="{DCB764B0-4107-0A01-1919-E4829B0EA4D9}"/>
                </a:ext>
              </a:extLst>
            </p:cNvPr>
            <p:cNvSpPr>
              <a:spLocks noChangeArrowheads="1"/>
            </p:cNvSpPr>
            <p:nvPr/>
          </p:nvSpPr>
          <p:spPr bwMode="auto">
            <a:xfrm>
              <a:off x="3923"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21" name="Group 75">
              <a:extLst>
                <a:ext uri="{FF2B5EF4-FFF2-40B4-BE49-F238E27FC236}">
                  <a16:creationId xmlns:a16="http://schemas.microsoft.com/office/drawing/2014/main" id="{B7FE7B0D-9DFF-1C28-671A-20853C522B1A}"/>
                </a:ext>
              </a:extLst>
            </p:cNvPr>
            <p:cNvGrpSpPr>
              <a:grpSpLocks/>
            </p:cNvGrpSpPr>
            <p:nvPr/>
          </p:nvGrpSpPr>
          <p:grpSpPr bwMode="auto">
            <a:xfrm>
              <a:off x="3605" y="3021"/>
              <a:ext cx="273" cy="226"/>
              <a:chOff x="3605" y="3021"/>
              <a:chExt cx="273" cy="226"/>
            </a:xfrm>
          </p:grpSpPr>
          <p:sp>
            <p:nvSpPr>
              <p:cNvPr id="7222" name="Text Box 76">
                <a:extLst>
                  <a:ext uri="{FF2B5EF4-FFF2-40B4-BE49-F238E27FC236}">
                    <a16:creationId xmlns:a16="http://schemas.microsoft.com/office/drawing/2014/main" id="{F51144AC-BE04-835A-A5D9-D2F2CD2FFED1}"/>
                  </a:ext>
                </a:extLst>
              </p:cNvPr>
              <p:cNvSpPr txBox="1">
                <a:spLocks noChangeArrowheads="1"/>
              </p:cNvSpPr>
              <p:nvPr/>
            </p:nvSpPr>
            <p:spPr bwMode="auto">
              <a:xfrm>
                <a:off x="3605" y="3022"/>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10</a:t>
                </a:r>
              </a:p>
            </p:txBody>
          </p:sp>
          <p:sp>
            <p:nvSpPr>
              <p:cNvPr id="7223" name="Oval 77">
                <a:extLst>
                  <a:ext uri="{FF2B5EF4-FFF2-40B4-BE49-F238E27FC236}">
                    <a16:creationId xmlns:a16="http://schemas.microsoft.com/office/drawing/2014/main" id="{9A89D29E-4131-9733-F64D-03D6437DD980}"/>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grpSp>
        <p:nvGrpSpPr>
          <p:cNvPr id="7182" name="Group 152">
            <a:extLst>
              <a:ext uri="{FF2B5EF4-FFF2-40B4-BE49-F238E27FC236}">
                <a16:creationId xmlns:a16="http://schemas.microsoft.com/office/drawing/2014/main" id="{E09B43E4-AC57-8C97-3F28-E9D272D10327}"/>
              </a:ext>
            </a:extLst>
          </p:cNvPr>
          <p:cNvGrpSpPr>
            <a:grpSpLocks/>
          </p:cNvGrpSpPr>
          <p:nvPr/>
        </p:nvGrpSpPr>
        <p:grpSpPr bwMode="auto">
          <a:xfrm>
            <a:off x="1116013" y="549275"/>
            <a:ext cx="6048375" cy="3463925"/>
            <a:chOff x="703" y="346"/>
            <a:chExt cx="3810" cy="2182"/>
          </a:xfrm>
        </p:grpSpPr>
        <p:pic>
          <p:nvPicPr>
            <p:cNvPr id="7183" name="Picture 115" descr="katze">
              <a:extLst>
                <a:ext uri="{FF2B5EF4-FFF2-40B4-BE49-F238E27FC236}">
                  <a16:creationId xmlns:a16="http://schemas.microsoft.com/office/drawing/2014/main" id="{F243FD96-7912-F13A-C108-978FE54947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0" y="346"/>
              <a:ext cx="3493" cy="2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84" name="Oval 116">
              <a:extLst>
                <a:ext uri="{FF2B5EF4-FFF2-40B4-BE49-F238E27FC236}">
                  <a16:creationId xmlns:a16="http://schemas.microsoft.com/office/drawing/2014/main" id="{22D419A0-DAC4-B53E-4126-3E81110B7CDD}"/>
                </a:ext>
              </a:extLst>
            </p:cNvPr>
            <p:cNvSpPr>
              <a:spLocks noChangeArrowheads="1"/>
            </p:cNvSpPr>
            <p:nvPr/>
          </p:nvSpPr>
          <p:spPr bwMode="auto">
            <a:xfrm>
              <a:off x="3379"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5" name="Text Box 117">
              <a:extLst>
                <a:ext uri="{FF2B5EF4-FFF2-40B4-BE49-F238E27FC236}">
                  <a16:creationId xmlns:a16="http://schemas.microsoft.com/office/drawing/2014/main" id="{A4861416-48FA-A8EC-7994-ED776EF5D6BB}"/>
                </a:ext>
              </a:extLst>
            </p:cNvPr>
            <p:cNvSpPr txBox="1">
              <a:spLocks noChangeArrowheads="1"/>
            </p:cNvSpPr>
            <p:nvPr/>
          </p:nvSpPr>
          <p:spPr bwMode="auto">
            <a:xfrm>
              <a:off x="3379"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sp>
          <p:nvSpPr>
            <p:cNvPr id="7186" name="Oval 118">
              <a:extLst>
                <a:ext uri="{FF2B5EF4-FFF2-40B4-BE49-F238E27FC236}">
                  <a16:creationId xmlns:a16="http://schemas.microsoft.com/office/drawing/2014/main" id="{68A77055-B037-E14E-49DA-0ECD6D53A913}"/>
                </a:ext>
              </a:extLst>
            </p:cNvPr>
            <p:cNvSpPr>
              <a:spLocks noChangeArrowheads="1"/>
            </p:cNvSpPr>
            <p:nvPr/>
          </p:nvSpPr>
          <p:spPr bwMode="auto">
            <a:xfrm>
              <a:off x="2653"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7" name="Text Box 119">
              <a:extLst>
                <a:ext uri="{FF2B5EF4-FFF2-40B4-BE49-F238E27FC236}">
                  <a16:creationId xmlns:a16="http://schemas.microsoft.com/office/drawing/2014/main" id="{20E7F7F2-D7FA-A97C-3CC0-3006AC00D757}"/>
                </a:ext>
              </a:extLst>
            </p:cNvPr>
            <p:cNvSpPr txBox="1">
              <a:spLocks noChangeArrowheads="1"/>
            </p:cNvSpPr>
            <p:nvPr/>
          </p:nvSpPr>
          <p:spPr bwMode="auto">
            <a:xfrm>
              <a:off x="2653"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sp>
          <p:nvSpPr>
            <p:cNvPr id="7188" name="Oval 120">
              <a:extLst>
                <a:ext uri="{FF2B5EF4-FFF2-40B4-BE49-F238E27FC236}">
                  <a16:creationId xmlns:a16="http://schemas.microsoft.com/office/drawing/2014/main" id="{8ACB8FF0-237D-0082-61E3-68414EE8403B}"/>
                </a:ext>
              </a:extLst>
            </p:cNvPr>
            <p:cNvSpPr>
              <a:spLocks noChangeArrowheads="1"/>
            </p:cNvSpPr>
            <p:nvPr/>
          </p:nvSpPr>
          <p:spPr bwMode="auto">
            <a:xfrm>
              <a:off x="3923" y="9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9" name="Text Box 121">
              <a:extLst>
                <a:ext uri="{FF2B5EF4-FFF2-40B4-BE49-F238E27FC236}">
                  <a16:creationId xmlns:a16="http://schemas.microsoft.com/office/drawing/2014/main" id="{D8B5944E-1DF4-EB82-57CB-228239D41D16}"/>
                </a:ext>
              </a:extLst>
            </p:cNvPr>
            <p:cNvSpPr txBox="1">
              <a:spLocks noChangeArrowheads="1"/>
            </p:cNvSpPr>
            <p:nvPr/>
          </p:nvSpPr>
          <p:spPr bwMode="auto">
            <a:xfrm>
              <a:off x="3923" y="9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sp>
          <p:nvSpPr>
            <p:cNvPr id="7190" name="Oval 122">
              <a:extLst>
                <a:ext uri="{FF2B5EF4-FFF2-40B4-BE49-F238E27FC236}">
                  <a16:creationId xmlns:a16="http://schemas.microsoft.com/office/drawing/2014/main" id="{7E76DF5C-996A-0CB9-FCE7-2C6216680B8A}"/>
                </a:ext>
              </a:extLst>
            </p:cNvPr>
            <p:cNvSpPr>
              <a:spLocks noChangeArrowheads="1"/>
            </p:cNvSpPr>
            <p:nvPr/>
          </p:nvSpPr>
          <p:spPr bwMode="auto">
            <a:xfrm>
              <a:off x="2064"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91" name="Text Box 123">
              <a:extLst>
                <a:ext uri="{FF2B5EF4-FFF2-40B4-BE49-F238E27FC236}">
                  <a16:creationId xmlns:a16="http://schemas.microsoft.com/office/drawing/2014/main" id="{1E2D08B3-315B-3E23-089F-1ED0AF03C448}"/>
                </a:ext>
              </a:extLst>
            </p:cNvPr>
            <p:cNvSpPr txBox="1">
              <a:spLocks noChangeArrowheads="1"/>
            </p:cNvSpPr>
            <p:nvPr/>
          </p:nvSpPr>
          <p:spPr bwMode="auto">
            <a:xfrm>
              <a:off x="2064"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sp>
          <p:nvSpPr>
            <p:cNvPr id="7192" name="Oval 124">
              <a:extLst>
                <a:ext uri="{FF2B5EF4-FFF2-40B4-BE49-F238E27FC236}">
                  <a16:creationId xmlns:a16="http://schemas.microsoft.com/office/drawing/2014/main" id="{C61BD1CA-62CF-5345-C916-1838ED76B599}"/>
                </a:ext>
              </a:extLst>
            </p:cNvPr>
            <p:cNvSpPr>
              <a:spLocks noChangeArrowheads="1"/>
            </p:cNvSpPr>
            <p:nvPr/>
          </p:nvSpPr>
          <p:spPr bwMode="auto">
            <a:xfrm>
              <a:off x="703" y="61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93" name="Text Box 125">
              <a:extLst>
                <a:ext uri="{FF2B5EF4-FFF2-40B4-BE49-F238E27FC236}">
                  <a16:creationId xmlns:a16="http://schemas.microsoft.com/office/drawing/2014/main" id="{62F0EFCA-3B3C-C658-1C6B-A86AEAB8ABA5}"/>
                </a:ext>
              </a:extLst>
            </p:cNvPr>
            <p:cNvSpPr txBox="1">
              <a:spLocks noChangeArrowheads="1"/>
            </p:cNvSpPr>
            <p:nvPr/>
          </p:nvSpPr>
          <p:spPr bwMode="auto">
            <a:xfrm>
              <a:off x="703" y="61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sp>
          <p:nvSpPr>
            <p:cNvPr id="7194" name="Line 126">
              <a:extLst>
                <a:ext uri="{FF2B5EF4-FFF2-40B4-BE49-F238E27FC236}">
                  <a16:creationId xmlns:a16="http://schemas.microsoft.com/office/drawing/2014/main" id="{C6CB42B5-BA79-9AD7-072E-F2024004E468}"/>
                </a:ext>
              </a:extLst>
            </p:cNvPr>
            <p:cNvSpPr>
              <a:spLocks noChangeShapeType="1"/>
            </p:cNvSpPr>
            <p:nvPr/>
          </p:nvSpPr>
          <p:spPr bwMode="auto">
            <a:xfrm flipV="1">
              <a:off x="930" y="748"/>
              <a:ext cx="224" cy="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5" name="Line 127">
              <a:extLst>
                <a:ext uri="{FF2B5EF4-FFF2-40B4-BE49-F238E27FC236}">
                  <a16:creationId xmlns:a16="http://schemas.microsoft.com/office/drawing/2014/main" id="{CC791076-DCFA-3160-8E5C-DB92B699A32B}"/>
                </a:ext>
              </a:extLst>
            </p:cNvPr>
            <p:cNvSpPr>
              <a:spLocks noChangeShapeType="1"/>
            </p:cNvSpPr>
            <p:nvPr/>
          </p:nvSpPr>
          <p:spPr bwMode="auto">
            <a:xfrm>
              <a:off x="2154" y="845"/>
              <a:ext cx="0"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6" name="Line 128">
              <a:extLst>
                <a:ext uri="{FF2B5EF4-FFF2-40B4-BE49-F238E27FC236}">
                  <a16:creationId xmlns:a16="http://schemas.microsoft.com/office/drawing/2014/main" id="{0EF6CAAD-04C8-6D2F-FA5E-F826594C18E2}"/>
                </a:ext>
              </a:extLst>
            </p:cNvPr>
            <p:cNvSpPr>
              <a:spLocks noChangeShapeType="1"/>
            </p:cNvSpPr>
            <p:nvPr/>
          </p:nvSpPr>
          <p:spPr bwMode="auto">
            <a:xfrm flipH="1">
              <a:off x="2653" y="845"/>
              <a:ext cx="91" cy="45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7" name="Line 129">
              <a:extLst>
                <a:ext uri="{FF2B5EF4-FFF2-40B4-BE49-F238E27FC236}">
                  <a16:creationId xmlns:a16="http://schemas.microsoft.com/office/drawing/2014/main" id="{49672EF1-17E3-6245-BB63-E5676E62C424}"/>
                </a:ext>
              </a:extLst>
            </p:cNvPr>
            <p:cNvSpPr>
              <a:spLocks noChangeShapeType="1"/>
            </p:cNvSpPr>
            <p:nvPr/>
          </p:nvSpPr>
          <p:spPr bwMode="auto">
            <a:xfrm flipH="1">
              <a:off x="3243" y="844"/>
              <a:ext cx="226"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8" name="Line 130">
              <a:extLst>
                <a:ext uri="{FF2B5EF4-FFF2-40B4-BE49-F238E27FC236}">
                  <a16:creationId xmlns:a16="http://schemas.microsoft.com/office/drawing/2014/main" id="{2DABB6FA-15AE-4A22-D49A-827E25F7762F}"/>
                </a:ext>
              </a:extLst>
            </p:cNvPr>
            <p:cNvSpPr>
              <a:spLocks noChangeShapeType="1"/>
            </p:cNvSpPr>
            <p:nvPr/>
          </p:nvSpPr>
          <p:spPr bwMode="auto">
            <a:xfrm flipV="1">
              <a:off x="3515" y="1026"/>
              <a:ext cx="408"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9" name="Oval 131">
              <a:extLst>
                <a:ext uri="{FF2B5EF4-FFF2-40B4-BE49-F238E27FC236}">
                  <a16:creationId xmlns:a16="http://schemas.microsoft.com/office/drawing/2014/main" id="{1562C74A-F8CB-8943-7E8C-F4EAA3B04265}"/>
                </a:ext>
              </a:extLst>
            </p:cNvPr>
            <p:cNvSpPr>
              <a:spLocks noChangeArrowheads="1"/>
            </p:cNvSpPr>
            <p:nvPr/>
          </p:nvSpPr>
          <p:spPr bwMode="auto">
            <a:xfrm>
              <a:off x="3787" y="15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0" name="Text Box 132">
              <a:extLst>
                <a:ext uri="{FF2B5EF4-FFF2-40B4-BE49-F238E27FC236}">
                  <a16:creationId xmlns:a16="http://schemas.microsoft.com/office/drawing/2014/main" id="{2FEA5D51-BBC0-D41E-4546-F6A7CDC2161E}"/>
                </a:ext>
              </a:extLst>
            </p:cNvPr>
            <p:cNvSpPr txBox="1">
              <a:spLocks noChangeArrowheads="1"/>
            </p:cNvSpPr>
            <p:nvPr/>
          </p:nvSpPr>
          <p:spPr bwMode="auto">
            <a:xfrm>
              <a:off x="3787" y="152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sp>
          <p:nvSpPr>
            <p:cNvPr id="7201" name="Oval 133">
              <a:extLst>
                <a:ext uri="{FF2B5EF4-FFF2-40B4-BE49-F238E27FC236}">
                  <a16:creationId xmlns:a16="http://schemas.microsoft.com/office/drawing/2014/main" id="{AF2FC983-0529-6E8D-E228-323EDD1F612C}"/>
                </a:ext>
              </a:extLst>
            </p:cNvPr>
            <p:cNvSpPr>
              <a:spLocks noChangeArrowheads="1"/>
            </p:cNvSpPr>
            <p:nvPr/>
          </p:nvSpPr>
          <p:spPr bwMode="auto">
            <a:xfrm>
              <a:off x="4286" y="14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2" name="Text Box 134">
              <a:extLst>
                <a:ext uri="{FF2B5EF4-FFF2-40B4-BE49-F238E27FC236}">
                  <a16:creationId xmlns:a16="http://schemas.microsoft.com/office/drawing/2014/main" id="{71FB9026-EBDA-EA11-AE27-EC2FB40EC4FE}"/>
                </a:ext>
              </a:extLst>
            </p:cNvPr>
            <p:cNvSpPr txBox="1">
              <a:spLocks noChangeArrowheads="1"/>
            </p:cNvSpPr>
            <p:nvPr/>
          </p:nvSpPr>
          <p:spPr bwMode="auto">
            <a:xfrm>
              <a:off x="4286" y="14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sp>
          <p:nvSpPr>
            <p:cNvPr id="7203" name="Line 135">
              <a:extLst>
                <a:ext uri="{FF2B5EF4-FFF2-40B4-BE49-F238E27FC236}">
                  <a16:creationId xmlns:a16="http://schemas.microsoft.com/office/drawing/2014/main" id="{DE2CE17C-C400-A94E-4739-22A88CC5CA93}"/>
                </a:ext>
              </a:extLst>
            </p:cNvPr>
            <p:cNvSpPr>
              <a:spLocks noChangeShapeType="1"/>
            </p:cNvSpPr>
            <p:nvPr/>
          </p:nvSpPr>
          <p:spPr bwMode="auto">
            <a:xfrm>
              <a:off x="4059" y="1570"/>
              <a:ext cx="227"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7204" name="Group 136">
              <a:extLst>
                <a:ext uri="{FF2B5EF4-FFF2-40B4-BE49-F238E27FC236}">
                  <a16:creationId xmlns:a16="http://schemas.microsoft.com/office/drawing/2014/main" id="{766E8D44-BDD6-FAD3-8DDF-71C2B3DC36D8}"/>
                </a:ext>
              </a:extLst>
            </p:cNvPr>
            <p:cNvGrpSpPr>
              <a:grpSpLocks/>
            </p:cNvGrpSpPr>
            <p:nvPr/>
          </p:nvGrpSpPr>
          <p:grpSpPr bwMode="auto">
            <a:xfrm>
              <a:off x="1429" y="1570"/>
              <a:ext cx="477" cy="226"/>
              <a:chOff x="1541" y="1570"/>
              <a:chExt cx="477" cy="226"/>
            </a:xfrm>
          </p:grpSpPr>
          <p:sp>
            <p:nvSpPr>
              <p:cNvPr id="7217" name="Text Box 137">
                <a:extLst>
                  <a:ext uri="{FF2B5EF4-FFF2-40B4-BE49-F238E27FC236}">
                    <a16:creationId xmlns:a16="http://schemas.microsoft.com/office/drawing/2014/main" id="{C3CF3F3E-FABD-60C2-9120-336746111510}"/>
                  </a:ext>
                </a:extLst>
              </p:cNvPr>
              <p:cNvSpPr txBox="1">
                <a:spLocks noChangeArrowheads="1"/>
              </p:cNvSpPr>
              <p:nvPr/>
            </p:nvSpPr>
            <p:spPr bwMode="auto">
              <a:xfrm>
                <a:off x="1541" y="1571"/>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10</a:t>
                </a:r>
              </a:p>
            </p:txBody>
          </p:sp>
          <p:sp>
            <p:nvSpPr>
              <p:cNvPr id="7218" name="Line 138">
                <a:extLst>
                  <a:ext uri="{FF2B5EF4-FFF2-40B4-BE49-F238E27FC236}">
                    <a16:creationId xmlns:a16="http://schemas.microsoft.com/office/drawing/2014/main" id="{625F4F1A-D692-3A89-09F9-A76020F5B7B5}"/>
                  </a:ext>
                </a:extLst>
              </p:cNvPr>
              <p:cNvSpPr>
                <a:spLocks noChangeShapeType="1"/>
              </p:cNvSpPr>
              <p:nvPr/>
            </p:nvSpPr>
            <p:spPr bwMode="auto">
              <a:xfrm flipV="1">
                <a:off x="1791" y="1616"/>
                <a:ext cx="227"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9" name="Oval 139">
                <a:extLst>
                  <a:ext uri="{FF2B5EF4-FFF2-40B4-BE49-F238E27FC236}">
                    <a16:creationId xmlns:a16="http://schemas.microsoft.com/office/drawing/2014/main" id="{1DFD08C5-8349-3710-BA26-A412794DD8D4}"/>
                  </a:ext>
                </a:extLst>
              </p:cNvPr>
              <p:cNvSpPr>
                <a:spLocks noChangeArrowheads="1"/>
              </p:cNvSpPr>
              <p:nvPr/>
            </p:nvSpPr>
            <p:spPr bwMode="auto">
              <a:xfrm>
                <a:off x="1565" y="157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7205" name="Group 140">
              <a:extLst>
                <a:ext uri="{FF2B5EF4-FFF2-40B4-BE49-F238E27FC236}">
                  <a16:creationId xmlns:a16="http://schemas.microsoft.com/office/drawing/2014/main" id="{B2E5E7BF-D6C4-9B8F-EF78-CCC2860234C6}"/>
                </a:ext>
              </a:extLst>
            </p:cNvPr>
            <p:cNvGrpSpPr>
              <a:grpSpLocks/>
            </p:cNvGrpSpPr>
            <p:nvPr/>
          </p:nvGrpSpPr>
          <p:grpSpPr bwMode="auto">
            <a:xfrm>
              <a:off x="2472" y="2206"/>
              <a:ext cx="227" cy="231"/>
              <a:chOff x="2472" y="2115"/>
              <a:chExt cx="227" cy="231"/>
            </a:xfrm>
          </p:grpSpPr>
          <p:sp>
            <p:nvSpPr>
              <p:cNvPr id="7215" name="Oval 141">
                <a:extLst>
                  <a:ext uri="{FF2B5EF4-FFF2-40B4-BE49-F238E27FC236}">
                    <a16:creationId xmlns:a16="http://schemas.microsoft.com/office/drawing/2014/main" id="{F6A127D9-1772-EF2A-FA74-C0DB9EC6E393}"/>
                  </a:ext>
                </a:extLst>
              </p:cNvPr>
              <p:cNvSpPr>
                <a:spLocks noChangeArrowheads="1"/>
              </p:cNvSpPr>
              <p:nvPr/>
            </p:nvSpPr>
            <p:spPr bwMode="auto">
              <a:xfrm>
                <a:off x="2472" y="211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16" name="Text Box 142">
                <a:extLst>
                  <a:ext uri="{FF2B5EF4-FFF2-40B4-BE49-F238E27FC236}">
                    <a16:creationId xmlns:a16="http://schemas.microsoft.com/office/drawing/2014/main" id="{E03A8B40-64F4-BD60-BDB7-A8D599BBFAF6}"/>
                  </a:ext>
                </a:extLst>
              </p:cNvPr>
              <p:cNvSpPr txBox="1">
                <a:spLocks noChangeArrowheads="1"/>
              </p:cNvSpPr>
              <p:nvPr/>
            </p:nvSpPr>
            <p:spPr bwMode="auto">
              <a:xfrm>
                <a:off x="2472" y="211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9</a:t>
                </a:r>
              </a:p>
            </p:txBody>
          </p:sp>
        </p:grpSp>
        <p:grpSp>
          <p:nvGrpSpPr>
            <p:cNvPr id="7206" name="Group 143">
              <a:extLst>
                <a:ext uri="{FF2B5EF4-FFF2-40B4-BE49-F238E27FC236}">
                  <a16:creationId xmlns:a16="http://schemas.microsoft.com/office/drawing/2014/main" id="{6899427A-20DE-F6DD-BFBC-43895C6EADB0}"/>
                </a:ext>
              </a:extLst>
            </p:cNvPr>
            <p:cNvGrpSpPr>
              <a:grpSpLocks/>
            </p:cNvGrpSpPr>
            <p:nvPr/>
          </p:nvGrpSpPr>
          <p:grpSpPr bwMode="auto">
            <a:xfrm>
              <a:off x="1042" y="2205"/>
              <a:ext cx="432" cy="226"/>
              <a:chOff x="1269" y="2069"/>
              <a:chExt cx="432" cy="226"/>
            </a:xfrm>
          </p:grpSpPr>
          <p:sp>
            <p:nvSpPr>
              <p:cNvPr id="7212" name="Text Box 144">
                <a:extLst>
                  <a:ext uri="{FF2B5EF4-FFF2-40B4-BE49-F238E27FC236}">
                    <a16:creationId xmlns:a16="http://schemas.microsoft.com/office/drawing/2014/main" id="{992B9D2A-9ECF-9373-49D1-BAAD1B98524A}"/>
                  </a:ext>
                </a:extLst>
              </p:cNvPr>
              <p:cNvSpPr txBox="1">
                <a:spLocks noChangeArrowheads="1"/>
              </p:cNvSpPr>
              <p:nvPr/>
            </p:nvSpPr>
            <p:spPr bwMode="auto">
              <a:xfrm>
                <a:off x="1269" y="2070"/>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11</a:t>
                </a:r>
              </a:p>
            </p:txBody>
          </p:sp>
          <p:sp>
            <p:nvSpPr>
              <p:cNvPr id="7213" name="Line 145">
                <a:extLst>
                  <a:ext uri="{FF2B5EF4-FFF2-40B4-BE49-F238E27FC236}">
                    <a16:creationId xmlns:a16="http://schemas.microsoft.com/office/drawing/2014/main" id="{1414D40A-7336-9FBA-49DC-FE57AEBE6ECD}"/>
                  </a:ext>
                </a:extLst>
              </p:cNvPr>
              <p:cNvSpPr>
                <a:spLocks noChangeShapeType="1"/>
              </p:cNvSpPr>
              <p:nvPr/>
            </p:nvSpPr>
            <p:spPr bwMode="auto">
              <a:xfrm>
                <a:off x="1519" y="2206"/>
                <a:ext cx="182"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4" name="Oval 146">
                <a:extLst>
                  <a:ext uri="{FF2B5EF4-FFF2-40B4-BE49-F238E27FC236}">
                    <a16:creationId xmlns:a16="http://schemas.microsoft.com/office/drawing/2014/main" id="{2D6E49B9-3DD4-11CD-A51A-98F3C20EEE7E}"/>
                  </a:ext>
                </a:extLst>
              </p:cNvPr>
              <p:cNvSpPr>
                <a:spLocks noChangeArrowheads="1"/>
              </p:cNvSpPr>
              <p:nvPr/>
            </p:nvSpPr>
            <p:spPr bwMode="auto">
              <a:xfrm>
                <a:off x="1293" y="206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
          <p:nvSpPr>
            <p:cNvPr id="7207" name="Oval 147">
              <a:extLst>
                <a:ext uri="{FF2B5EF4-FFF2-40B4-BE49-F238E27FC236}">
                  <a16:creationId xmlns:a16="http://schemas.microsoft.com/office/drawing/2014/main" id="{D28A49BB-36DD-18FA-CFFF-1B9AE9C349F2}"/>
                </a:ext>
              </a:extLst>
            </p:cNvPr>
            <p:cNvSpPr>
              <a:spLocks noChangeArrowheads="1"/>
            </p:cNvSpPr>
            <p:nvPr/>
          </p:nvSpPr>
          <p:spPr bwMode="auto">
            <a:xfrm>
              <a:off x="2835" y="193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8" name="Text Box 148">
              <a:extLst>
                <a:ext uri="{FF2B5EF4-FFF2-40B4-BE49-F238E27FC236}">
                  <a16:creationId xmlns:a16="http://schemas.microsoft.com/office/drawing/2014/main" id="{5F77D766-C69C-98A8-FE0B-AF7646635710}"/>
                </a:ext>
              </a:extLst>
            </p:cNvPr>
            <p:cNvSpPr txBox="1">
              <a:spLocks noChangeArrowheads="1"/>
            </p:cNvSpPr>
            <p:nvPr/>
          </p:nvSpPr>
          <p:spPr bwMode="auto">
            <a:xfrm>
              <a:off x="2835" y="193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sp>
          <p:nvSpPr>
            <p:cNvPr id="7209" name="Line 149">
              <a:extLst>
                <a:ext uri="{FF2B5EF4-FFF2-40B4-BE49-F238E27FC236}">
                  <a16:creationId xmlns:a16="http://schemas.microsoft.com/office/drawing/2014/main" id="{C6A6A5CB-3ABC-7D56-1907-4264E5FFB0BA}"/>
                </a:ext>
              </a:extLst>
            </p:cNvPr>
            <p:cNvSpPr>
              <a:spLocks noChangeShapeType="1"/>
            </p:cNvSpPr>
            <p:nvPr/>
          </p:nvSpPr>
          <p:spPr bwMode="auto">
            <a:xfrm flipV="1">
              <a:off x="3062" y="1888"/>
              <a:ext cx="182"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0" name="Line 150">
              <a:extLst>
                <a:ext uri="{FF2B5EF4-FFF2-40B4-BE49-F238E27FC236}">
                  <a16:creationId xmlns:a16="http://schemas.microsoft.com/office/drawing/2014/main" id="{8A94B8A5-D4B8-6F48-1DE6-81003B8CB458}"/>
                </a:ext>
              </a:extLst>
            </p:cNvPr>
            <p:cNvSpPr>
              <a:spLocks noChangeShapeType="1"/>
            </p:cNvSpPr>
            <p:nvPr/>
          </p:nvSpPr>
          <p:spPr bwMode="auto">
            <a:xfrm flipH="1">
              <a:off x="3515" y="1616"/>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1" name="Line 151">
              <a:extLst>
                <a:ext uri="{FF2B5EF4-FFF2-40B4-BE49-F238E27FC236}">
                  <a16:creationId xmlns:a16="http://schemas.microsoft.com/office/drawing/2014/main" id="{273FE1C7-823B-AABB-1C6F-E82B91DC9EF6}"/>
                </a:ext>
              </a:extLst>
            </p:cNvPr>
            <p:cNvSpPr>
              <a:spLocks noChangeShapeType="1"/>
            </p:cNvSpPr>
            <p:nvPr/>
          </p:nvSpPr>
          <p:spPr bwMode="auto">
            <a:xfrm flipH="1" flipV="1">
              <a:off x="2381" y="2024"/>
              <a:ext cx="136" cy="20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5CC7EE0-36F7-2BD3-B203-28E41DD88374}"/>
              </a:ext>
            </a:extLst>
          </p:cNvPr>
          <p:cNvSpPr>
            <a:spLocks noGrp="1" noChangeArrowheads="1"/>
          </p:cNvSpPr>
          <p:nvPr>
            <p:ph type="title"/>
          </p:nvPr>
        </p:nvSpPr>
        <p:spPr/>
        <p:txBody>
          <a:bodyPr/>
          <a:lstStyle/>
          <a:p>
            <a:r>
              <a:rPr lang="de-DE" altLang="de-DE"/>
              <a:t>Der Körperbau der Katze</a:t>
            </a:r>
          </a:p>
        </p:txBody>
      </p:sp>
      <p:grpSp>
        <p:nvGrpSpPr>
          <p:cNvPr id="8195" name="Group 303">
            <a:extLst>
              <a:ext uri="{FF2B5EF4-FFF2-40B4-BE49-F238E27FC236}">
                <a16:creationId xmlns:a16="http://schemas.microsoft.com/office/drawing/2014/main" id="{2A78B4ED-2814-8280-A009-F63B1229145E}"/>
              </a:ext>
            </a:extLst>
          </p:cNvPr>
          <p:cNvGrpSpPr>
            <a:grpSpLocks/>
          </p:cNvGrpSpPr>
          <p:nvPr/>
        </p:nvGrpSpPr>
        <p:grpSpPr bwMode="auto">
          <a:xfrm>
            <a:off x="250825" y="1484313"/>
            <a:ext cx="8497888" cy="3959225"/>
            <a:chOff x="158" y="935"/>
            <a:chExt cx="5353" cy="2494"/>
          </a:xfrm>
        </p:grpSpPr>
        <p:grpSp>
          <p:nvGrpSpPr>
            <p:cNvPr id="8196" name="Group 301">
              <a:extLst>
                <a:ext uri="{FF2B5EF4-FFF2-40B4-BE49-F238E27FC236}">
                  <a16:creationId xmlns:a16="http://schemas.microsoft.com/office/drawing/2014/main" id="{CF91E75D-D3F0-905B-2AF2-58BCE3EF5595}"/>
                </a:ext>
              </a:extLst>
            </p:cNvPr>
            <p:cNvGrpSpPr>
              <a:grpSpLocks/>
            </p:cNvGrpSpPr>
            <p:nvPr/>
          </p:nvGrpSpPr>
          <p:grpSpPr bwMode="auto">
            <a:xfrm>
              <a:off x="158" y="935"/>
              <a:ext cx="5353" cy="2494"/>
              <a:chOff x="158" y="981"/>
              <a:chExt cx="5353" cy="2494"/>
            </a:xfrm>
          </p:grpSpPr>
          <p:pic>
            <p:nvPicPr>
              <p:cNvPr id="8198" name="Picture 253" descr="katze">
                <a:extLst>
                  <a:ext uri="{FF2B5EF4-FFF2-40B4-BE49-F238E27FC236}">
                    <a16:creationId xmlns:a16="http://schemas.microsoft.com/office/drawing/2014/main" id="{EF012FCA-2CE2-0A59-7768-27AD3264B4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2" y="1117"/>
                <a:ext cx="3312" cy="2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9" name="Line 255">
                <a:extLst>
                  <a:ext uri="{FF2B5EF4-FFF2-40B4-BE49-F238E27FC236}">
                    <a16:creationId xmlns:a16="http://schemas.microsoft.com/office/drawing/2014/main" id="{F73FD860-60BE-2DEF-3EC0-91AD0B1DD2C9}"/>
                  </a:ext>
                </a:extLst>
              </p:cNvPr>
              <p:cNvSpPr>
                <a:spLocks noChangeShapeType="1"/>
              </p:cNvSpPr>
              <p:nvPr/>
            </p:nvSpPr>
            <p:spPr bwMode="auto">
              <a:xfrm>
                <a:off x="2244" y="1208"/>
                <a:ext cx="1" cy="58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0" name="Line 256">
                <a:extLst>
                  <a:ext uri="{FF2B5EF4-FFF2-40B4-BE49-F238E27FC236}">
                    <a16:creationId xmlns:a16="http://schemas.microsoft.com/office/drawing/2014/main" id="{7918B3A0-59AE-08F2-09A9-F2F628FD4202}"/>
                  </a:ext>
                </a:extLst>
              </p:cNvPr>
              <p:cNvSpPr>
                <a:spLocks noChangeShapeType="1"/>
              </p:cNvSpPr>
              <p:nvPr/>
            </p:nvSpPr>
            <p:spPr bwMode="auto">
              <a:xfrm flipH="1">
                <a:off x="2653" y="1480"/>
                <a:ext cx="91" cy="45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1" name="Line 257">
                <a:extLst>
                  <a:ext uri="{FF2B5EF4-FFF2-40B4-BE49-F238E27FC236}">
                    <a16:creationId xmlns:a16="http://schemas.microsoft.com/office/drawing/2014/main" id="{84249BE6-8E97-2208-FAE7-C6DC26C81DFE}"/>
                  </a:ext>
                </a:extLst>
              </p:cNvPr>
              <p:cNvSpPr>
                <a:spLocks noChangeShapeType="1"/>
              </p:cNvSpPr>
              <p:nvPr/>
            </p:nvSpPr>
            <p:spPr bwMode="auto">
              <a:xfrm flipH="1">
                <a:off x="3288" y="1480"/>
                <a:ext cx="680"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2" name="Line 258">
                <a:extLst>
                  <a:ext uri="{FF2B5EF4-FFF2-40B4-BE49-F238E27FC236}">
                    <a16:creationId xmlns:a16="http://schemas.microsoft.com/office/drawing/2014/main" id="{2526316D-F48C-76FE-DEE0-C254879BCEC6}"/>
                  </a:ext>
                </a:extLst>
              </p:cNvPr>
              <p:cNvSpPr>
                <a:spLocks noChangeShapeType="1"/>
              </p:cNvSpPr>
              <p:nvPr/>
            </p:nvSpPr>
            <p:spPr bwMode="auto">
              <a:xfrm flipV="1">
                <a:off x="3606" y="1752"/>
                <a:ext cx="498"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3" name="Line 259">
                <a:extLst>
                  <a:ext uri="{FF2B5EF4-FFF2-40B4-BE49-F238E27FC236}">
                    <a16:creationId xmlns:a16="http://schemas.microsoft.com/office/drawing/2014/main" id="{B663AD3F-606D-4AF5-05C9-7479DEA09610}"/>
                  </a:ext>
                </a:extLst>
              </p:cNvPr>
              <p:cNvSpPr>
                <a:spLocks noChangeShapeType="1"/>
              </p:cNvSpPr>
              <p:nvPr/>
            </p:nvSpPr>
            <p:spPr bwMode="auto">
              <a:xfrm>
                <a:off x="4104" y="2251"/>
                <a:ext cx="18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4" name="Line 260">
                <a:extLst>
                  <a:ext uri="{FF2B5EF4-FFF2-40B4-BE49-F238E27FC236}">
                    <a16:creationId xmlns:a16="http://schemas.microsoft.com/office/drawing/2014/main" id="{02597952-E054-7EED-F773-D554CD58991A}"/>
                  </a:ext>
                </a:extLst>
              </p:cNvPr>
              <p:cNvSpPr>
                <a:spLocks noChangeShapeType="1"/>
              </p:cNvSpPr>
              <p:nvPr/>
            </p:nvSpPr>
            <p:spPr bwMode="auto">
              <a:xfrm flipH="1" flipV="1">
                <a:off x="3560" y="2341"/>
                <a:ext cx="681" cy="6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5" name="Line 261">
                <a:extLst>
                  <a:ext uri="{FF2B5EF4-FFF2-40B4-BE49-F238E27FC236}">
                    <a16:creationId xmlns:a16="http://schemas.microsoft.com/office/drawing/2014/main" id="{7F8E614A-5E45-689D-C274-01DB6D5E5A60}"/>
                  </a:ext>
                </a:extLst>
              </p:cNvPr>
              <p:cNvSpPr>
                <a:spLocks noChangeShapeType="1"/>
              </p:cNvSpPr>
              <p:nvPr/>
            </p:nvSpPr>
            <p:spPr bwMode="auto">
              <a:xfrm flipV="1">
                <a:off x="3016" y="2432"/>
                <a:ext cx="272" cy="8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6" name="Line 262">
                <a:extLst>
                  <a:ext uri="{FF2B5EF4-FFF2-40B4-BE49-F238E27FC236}">
                    <a16:creationId xmlns:a16="http://schemas.microsoft.com/office/drawing/2014/main" id="{D169409A-7E8F-8F59-1C81-515A3542ACAC}"/>
                  </a:ext>
                </a:extLst>
              </p:cNvPr>
              <p:cNvSpPr>
                <a:spLocks noChangeShapeType="1"/>
              </p:cNvSpPr>
              <p:nvPr/>
            </p:nvSpPr>
            <p:spPr bwMode="auto">
              <a:xfrm flipV="1">
                <a:off x="1791" y="2704"/>
                <a:ext cx="681" cy="45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7" name="Line 263">
                <a:extLst>
                  <a:ext uri="{FF2B5EF4-FFF2-40B4-BE49-F238E27FC236}">
                    <a16:creationId xmlns:a16="http://schemas.microsoft.com/office/drawing/2014/main" id="{0B674820-F0D0-A0DA-4909-58A30B15F9BC}"/>
                  </a:ext>
                </a:extLst>
              </p:cNvPr>
              <p:cNvSpPr>
                <a:spLocks noChangeShapeType="1"/>
              </p:cNvSpPr>
              <p:nvPr/>
            </p:nvSpPr>
            <p:spPr bwMode="auto">
              <a:xfrm flipV="1">
                <a:off x="1881" y="2296"/>
                <a:ext cx="183"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8" name="Line 264">
                <a:extLst>
                  <a:ext uri="{FF2B5EF4-FFF2-40B4-BE49-F238E27FC236}">
                    <a16:creationId xmlns:a16="http://schemas.microsoft.com/office/drawing/2014/main" id="{A45FB345-E558-7BBD-6E5E-A5D010BCA08E}"/>
                  </a:ext>
                </a:extLst>
              </p:cNvPr>
              <p:cNvSpPr>
                <a:spLocks noChangeShapeType="1"/>
              </p:cNvSpPr>
              <p:nvPr/>
            </p:nvSpPr>
            <p:spPr bwMode="auto">
              <a:xfrm>
                <a:off x="1474" y="2886"/>
                <a:ext cx="227"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8209" name="Group 265">
                <a:extLst>
                  <a:ext uri="{FF2B5EF4-FFF2-40B4-BE49-F238E27FC236}">
                    <a16:creationId xmlns:a16="http://schemas.microsoft.com/office/drawing/2014/main" id="{F9B6DF08-91D3-C0B0-B213-A6302BEAE061}"/>
                  </a:ext>
                </a:extLst>
              </p:cNvPr>
              <p:cNvGrpSpPr>
                <a:grpSpLocks/>
              </p:cNvGrpSpPr>
              <p:nvPr/>
            </p:nvGrpSpPr>
            <p:grpSpPr bwMode="auto">
              <a:xfrm>
                <a:off x="838" y="3158"/>
                <a:ext cx="1271" cy="227"/>
                <a:chOff x="3923" y="2704"/>
                <a:chExt cx="1271" cy="227"/>
              </a:xfrm>
            </p:grpSpPr>
            <p:sp>
              <p:nvSpPr>
                <p:cNvPr id="8240" name="Rectangle 266">
                  <a:extLst>
                    <a:ext uri="{FF2B5EF4-FFF2-40B4-BE49-F238E27FC236}">
                      <a16:creationId xmlns:a16="http://schemas.microsoft.com/office/drawing/2014/main" id="{4EBDB4BE-E8E3-F5C2-9D4F-6D06626E2484}"/>
                    </a:ext>
                  </a:extLst>
                </p:cNvPr>
                <p:cNvSpPr>
                  <a:spLocks noChangeArrowheads="1"/>
                </p:cNvSpPr>
                <p:nvPr/>
              </p:nvSpPr>
              <p:spPr bwMode="auto">
                <a:xfrm>
                  <a:off x="3923" y="2704"/>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41" name="Text Box 267">
                  <a:extLst>
                    <a:ext uri="{FF2B5EF4-FFF2-40B4-BE49-F238E27FC236}">
                      <a16:creationId xmlns:a16="http://schemas.microsoft.com/office/drawing/2014/main" id="{5A1E158F-86F0-361C-C9F5-F4993415B268}"/>
                    </a:ext>
                  </a:extLst>
                </p:cNvPr>
                <p:cNvSpPr txBox="1">
                  <a:spLocks noChangeArrowheads="1"/>
                </p:cNvSpPr>
                <p:nvPr/>
              </p:nvSpPr>
              <p:spPr bwMode="auto">
                <a:xfrm>
                  <a:off x="4014" y="2704"/>
                  <a:ext cx="113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Unterarmknochen</a:t>
                  </a:r>
                </a:p>
              </p:txBody>
            </p:sp>
          </p:grpSp>
          <p:grpSp>
            <p:nvGrpSpPr>
              <p:cNvPr id="8210" name="Group 268">
                <a:extLst>
                  <a:ext uri="{FF2B5EF4-FFF2-40B4-BE49-F238E27FC236}">
                    <a16:creationId xmlns:a16="http://schemas.microsoft.com/office/drawing/2014/main" id="{7FBF42C5-31E6-DB1B-7A8F-5FCABC41D17B}"/>
                  </a:ext>
                </a:extLst>
              </p:cNvPr>
              <p:cNvGrpSpPr>
                <a:grpSpLocks/>
              </p:cNvGrpSpPr>
              <p:nvPr/>
            </p:nvGrpSpPr>
            <p:grpSpPr bwMode="auto">
              <a:xfrm>
                <a:off x="204" y="2795"/>
                <a:ext cx="1271" cy="227"/>
                <a:chOff x="3923" y="3339"/>
                <a:chExt cx="1271" cy="227"/>
              </a:xfrm>
            </p:grpSpPr>
            <p:sp>
              <p:nvSpPr>
                <p:cNvPr id="8238" name="Text Box 269">
                  <a:extLst>
                    <a:ext uri="{FF2B5EF4-FFF2-40B4-BE49-F238E27FC236}">
                      <a16:creationId xmlns:a16="http://schemas.microsoft.com/office/drawing/2014/main" id="{81CCCEC3-A062-272F-C732-E6B54263CC05}"/>
                    </a:ext>
                  </a:extLst>
                </p:cNvPr>
                <p:cNvSpPr txBox="1">
                  <a:spLocks noChangeArrowheads="1"/>
                </p:cNvSpPr>
                <p:nvPr/>
              </p:nvSpPr>
              <p:spPr bwMode="auto">
                <a:xfrm>
                  <a:off x="4104" y="3339"/>
                  <a:ext cx="95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Handknochen</a:t>
                  </a:r>
                </a:p>
              </p:txBody>
            </p:sp>
            <p:sp>
              <p:nvSpPr>
                <p:cNvPr id="8239" name="Rectangle 270">
                  <a:extLst>
                    <a:ext uri="{FF2B5EF4-FFF2-40B4-BE49-F238E27FC236}">
                      <a16:creationId xmlns:a16="http://schemas.microsoft.com/office/drawing/2014/main" id="{2F14B8FF-E9D9-7381-0D82-6E2025AB6B7B}"/>
                    </a:ext>
                  </a:extLst>
                </p:cNvPr>
                <p:cNvSpPr>
                  <a:spLocks noChangeArrowheads="1"/>
                </p:cNvSpPr>
                <p:nvPr/>
              </p:nvSpPr>
              <p:spPr bwMode="auto">
                <a:xfrm>
                  <a:off x="3923" y="3339"/>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8211" name="Group 271">
                <a:extLst>
                  <a:ext uri="{FF2B5EF4-FFF2-40B4-BE49-F238E27FC236}">
                    <a16:creationId xmlns:a16="http://schemas.microsoft.com/office/drawing/2014/main" id="{39AC51BA-992D-64A8-D4DD-3829031726DC}"/>
                  </a:ext>
                </a:extLst>
              </p:cNvPr>
              <p:cNvGrpSpPr>
                <a:grpSpLocks/>
              </p:cNvGrpSpPr>
              <p:nvPr/>
            </p:nvGrpSpPr>
            <p:grpSpPr bwMode="auto">
              <a:xfrm>
                <a:off x="611" y="2342"/>
                <a:ext cx="1271" cy="227"/>
                <a:chOff x="3923" y="3022"/>
                <a:chExt cx="1271" cy="227"/>
              </a:xfrm>
            </p:grpSpPr>
            <p:sp>
              <p:nvSpPr>
                <p:cNvPr id="8236" name="Text Box 272">
                  <a:extLst>
                    <a:ext uri="{FF2B5EF4-FFF2-40B4-BE49-F238E27FC236}">
                      <a16:creationId xmlns:a16="http://schemas.microsoft.com/office/drawing/2014/main" id="{9B61195E-C7FA-FB52-0D20-5660766FD554}"/>
                    </a:ext>
                  </a:extLst>
                </p:cNvPr>
                <p:cNvSpPr txBox="1">
                  <a:spLocks noChangeArrowheads="1"/>
                </p:cNvSpPr>
                <p:nvPr/>
              </p:nvSpPr>
              <p:spPr bwMode="auto">
                <a:xfrm>
                  <a:off x="4014" y="3022"/>
                  <a:ext cx="113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Oberarmknochen</a:t>
                  </a:r>
                </a:p>
              </p:txBody>
            </p:sp>
            <p:sp>
              <p:nvSpPr>
                <p:cNvPr id="8237" name="Rectangle 273">
                  <a:extLst>
                    <a:ext uri="{FF2B5EF4-FFF2-40B4-BE49-F238E27FC236}">
                      <a16:creationId xmlns:a16="http://schemas.microsoft.com/office/drawing/2014/main" id="{AD7DFA39-EB14-3910-7188-8AE8A17B96A2}"/>
                    </a:ext>
                  </a:extLst>
                </p:cNvPr>
                <p:cNvSpPr>
                  <a:spLocks noChangeArrowheads="1"/>
                </p:cNvSpPr>
                <p:nvPr/>
              </p:nvSpPr>
              <p:spPr bwMode="auto">
                <a:xfrm>
                  <a:off x="3923" y="302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8212" name="Group 274">
                <a:extLst>
                  <a:ext uri="{FF2B5EF4-FFF2-40B4-BE49-F238E27FC236}">
                    <a16:creationId xmlns:a16="http://schemas.microsoft.com/office/drawing/2014/main" id="{B2596E6C-53FB-8BE9-7311-E4BABCFEF4F4}"/>
                  </a:ext>
                </a:extLst>
              </p:cNvPr>
              <p:cNvGrpSpPr>
                <a:grpSpLocks/>
              </p:cNvGrpSpPr>
              <p:nvPr/>
            </p:nvGrpSpPr>
            <p:grpSpPr bwMode="auto">
              <a:xfrm>
                <a:off x="2562" y="3248"/>
                <a:ext cx="1452" cy="227"/>
                <a:chOff x="2200" y="3657"/>
                <a:chExt cx="1452" cy="227"/>
              </a:xfrm>
            </p:grpSpPr>
            <p:sp>
              <p:nvSpPr>
                <p:cNvPr id="8234" name="Text Box 275">
                  <a:extLst>
                    <a:ext uri="{FF2B5EF4-FFF2-40B4-BE49-F238E27FC236}">
                      <a16:creationId xmlns:a16="http://schemas.microsoft.com/office/drawing/2014/main" id="{2554E617-B995-AA40-0B65-5CFBA33576AC}"/>
                    </a:ext>
                  </a:extLst>
                </p:cNvPr>
                <p:cNvSpPr txBox="1">
                  <a:spLocks noChangeArrowheads="1"/>
                </p:cNvSpPr>
                <p:nvPr/>
              </p:nvSpPr>
              <p:spPr bwMode="auto">
                <a:xfrm>
                  <a:off x="2200" y="3657"/>
                  <a:ext cx="1451"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Unterschenkelknochen</a:t>
                  </a:r>
                </a:p>
              </p:txBody>
            </p:sp>
            <p:sp>
              <p:nvSpPr>
                <p:cNvPr id="8235" name="Rectangle 276">
                  <a:extLst>
                    <a:ext uri="{FF2B5EF4-FFF2-40B4-BE49-F238E27FC236}">
                      <a16:creationId xmlns:a16="http://schemas.microsoft.com/office/drawing/2014/main" id="{44A90F9E-4B56-7831-7429-97501F75651B}"/>
                    </a:ext>
                  </a:extLst>
                </p:cNvPr>
                <p:cNvSpPr>
                  <a:spLocks noChangeArrowheads="1"/>
                </p:cNvSpPr>
                <p:nvPr/>
              </p:nvSpPr>
              <p:spPr bwMode="auto">
                <a:xfrm>
                  <a:off x="2200" y="3657"/>
                  <a:ext cx="1452"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8213" name="Group 277">
                <a:extLst>
                  <a:ext uri="{FF2B5EF4-FFF2-40B4-BE49-F238E27FC236}">
                    <a16:creationId xmlns:a16="http://schemas.microsoft.com/office/drawing/2014/main" id="{30543086-A8E5-D4CB-5D26-E7BFBD3FA337}"/>
                  </a:ext>
                </a:extLst>
              </p:cNvPr>
              <p:cNvGrpSpPr>
                <a:grpSpLocks/>
              </p:cNvGrpSpPr>
              <p:nvPr/>
            </p:nvGrpSpPr>
            <p:grpSpPr bwMode="auto">
              <a:xfrm>
                <a:off x="1791" y="981"/>
                <a:ext cx="1271" cy="227"/>
                <a:chOff x="521" y="3022"/>
                <a:chExt cx="1271" cy="227"/>
              </a:xfrm>
            </p:grpSpPr>
            <p:sp>
              <p:nvSpPr>
                <p:cNvPr id="8232" name="Rectangle 278">
                  <a:extLst>
                    <a:ext uri="{FF2B5EF4-FFF2-40B4-BE49-F238E27FC236}">
                      <a16:creationId xmlns:a16="http://schemas.microsoft.com/office/drawing/2014/main" id="{B0D2355F-7C95-02F5-4C45-8666F92115C5}"/>
                    </a:ext>
                  </a:extLst>
                </p:cNvPr>
                <p:cNvSpPr>
                  <a:spLocks noChangeArrowheads="1"/>
                </p:cNvSpPr>
                <p:nvPr/>
              </p:nvSpPr>
              <p:spPr bwMode="auto">
                <a:xfrm>
                  <a:off x="521" y="302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33" name="Text Box 279">
                  <a:extLst>
                    <a:ext uri="{FF2B5EF4-FFF2-40B4-BE49-F238E27FC236}">
                      <a16:creationId xmlns:a16="http://schemas.microsoft.com/office/drawing/2014/main" id="{193A858A-A452-0CE3-C32C-EEB5B6CA2A96}"/>
                    </a:ext>
                  </a:extLst>
                </p:cNvPr>
                <p:cNvSpPr txBox="1">
                  <a:spLocks noChangeArrowheads="1"/>
                </p:cNvSpPr>
                <p:nvPr/>
              </p:nvSpPr>
              <p:spPr bwMode="auto">
                <a:xfrm>
                  <a:off x="748" y="3022"/>
                  <a:ext cx="86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Schulterblatt</a:t>
                  </a:r>
                </a:p>
              </p:txBody>
            </p:sp>
          </p:grpSp>
          <p:grpSp>
            <p:nvGrpSpPr>
              <p:cNvPr id="8214" name="Group 280">
                <a:extLst>
                  <a:ext uri="{FF2B5EF4-FFF2-40B4-BE49-F238E27FC236}">
                    <a16:creationId xmlns:a16="http://schemas.microsoft.com/office/drawing/2014/main" id="{A904E22B-A919-0171-AEFF-82BEBAEA4C22}"/>
                  </a:ext>
                </a:extLst>
              </p:cNvPr>
              <p:cNvGrpSpPr>
                <a:grpSpLocks/>
              </p:cNvGrpSpPr>
              <p:nvPr/>
            </p:nvGrpSpPr>
            <p:grpSpPr bwMode="auto">
              <a:xfrm>
                <a:off x="158" y="1163"/>
                <a:ext cx="998" cy="227"/>
                <a:chOff x="385" y="981"/>
                <a:chExt cx="998" cy="227"/>
              </a:xfrm>
            </p:grpSpPr>
            <p:sp>
              <p:nvSpPr>
                <p:cNvPr id="8230" name="Rectangle 281">
                  <a:extLst>
                    <a:ext uri="{FF2B5EF4-FFF2-40B4-BE49-F238E27FC236}">
                      <a16:creationId xmlns:a16="http://schemas.microsoft.com/office/drawing/2014/main" id="{926A5F23-A741-13BE-19BD-CB34F13A6E48}"/>
                    </a:ext>
                  </a:extLst>
                </p:cNvPr>
                <p:cNvSpPr>
                  <a:spLocks noChangeArrowheads="1"/>
                </p:cNvSpPr>
                <p:nvPr/>
              </p:nvSpPr>
              <p:spPr bwMode="auto">
                <a:xfrm>
                  <a:off x="385" y="981"/>
                  <a:ext cx="998"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31" name="Text Box 282">
                  <a:extLst>
                    <a:ext uri="{FF2B5EF4-FFF2-40B4-BE49-F238E27FC236}">
                      <a16:creationId xmlns:a16="http://schemas.microsoft.com/office/drawing/2014/main" id="{510F5257-8E60-E531-2C30-0C3E3281301F}"/>
                    </a:ext>
                  </a:extLst>
                </p:cNvPr>
                <p:cNvSpPr txBox="1">
                  <a:spLocks noChangeArrowheads="1"/>
                </p:cNvSpPr>
                <p:nvPr/>
              </p:nvSpPr>
              <p:spPr bwMode="auto">
                <a:xfrm>
                  <a:off x="566" y="981"/>
                  <a:ext cx="59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Schädel</a:t>
                  </a:r>
                </a:p>
              </p:txBody>
            </p:sp>
          </p:grpSp>
          <p:grpSp>
            <p:nvGrpSpPr>
              <p:cNvPr id="8215" name="Group 283">
                <a:extLst>
                  <a:ext uri="{FF2B5EF4-FFF2-40B4-BE49-F238E27FC236}">
                    <a16:creationId xmlns:a16="http://schemas.microsoft.com/office/drawing/2014/main" id="{CF2A4289-D60B-4243-E2FE-80F33A618420}"/>
                  </a:ext>
                </a:extLst>
              </p:cNvPr>
              <p:cNvGrpSpPr>
                <a:grpSpLocks/>
              </p:cNvGrpSpPr>
              <p:nvPr/>
            </p:nvGrpSpPr>
            <p:grpSpPr bwMode="auto">
              <a:xfrm>
                <a:off x="3787" y="1253"/>
                <a:ext cx="1271" cy="227"/>
                <a:chOff x="520" y="3657"/>
                <a:chExt cx="1271" cy="227"/>
              </a:xfrm>
            </p:grpSpPr>
            <p:sp>
              <p:nvSpPr>
                <p:cNvPr id="8228" name="Rectangle 284">
                  <a:extLst>
                    <a:ext uri="{FF2B5EF4-FFF2-40B4-BE49-F238E27FC236}">
                      <a16:creationId xmlns:a16="http://schemas.microsoft.com/office/drawing/2014/main" id="{06104400-01F7-FCCE-294A-D874E1ED9F3D}"/>
                    </a:ext>
                  </a:extLst>
                </p:cNvPr>
                <p:cNvSpPr>
                  <a:spLocks noChangeArrowheads="1"/>
                </p:cNvSpPr>
                <p:nvPr/>
              </p:nvSpPr>
              <p:spPr bwMode="auto">
                <a:xfrm>
                  <a:off x="520" y="3657"/>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29" name="Text Box 285">
                  <a:extLst>
                    <a:ext uri="{FF2B5EF4-FFF2-40B4-BE49-F238E27FC236}">
                      <a16:creationId xmlns:a16="http://schemas.microsoft.com/office/drawing/2014/main" id="{A057650C-566E-BD45-CA96-1FEC51C1AAFC}"/>
                    </a:ext>
                  </a:extLst>
                </p:cNvPr>
                <p:cNvSpPr txBox="1">
                  <a:spLocks noChangeArrowheads="1"/>
                </p:cNvSpPr>
                <p:nvPr/>
              </p:nvSpPr>
              <p:spPr bwMode="auto">
                <a:xfrm>
                  <a:off x="792" y="3657"/>
                  <a:ext cx="86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Wirbelsäule</a:t>
                  </a:r>
                </a:p>
              </p:txBody>
            </p:sp>
          </p:grpSp>
          <p:grpSp>
            <p:nvGrpSpPr>
              <p:cNvPr id="8216" name="Group 289">
                <a:extLst>
                  <a:ext uri="{FF2B5EF4-FFF2-40B4-BE49-F238E27FC236}">
                    <a16:creationId xmlns:a16="http://schemas.microsoft.com/office/drawing/2014/main" id="{0598D15E-94E5-AB62-B228-9614198A2908}"/>
                  </a:ext>
                </a:extLst>
              </p:cNvPr>
              <p:cNvGrpSpPr>
                <a:grpSpLocks/>
              </p:cNvGrpSpPr>
              <p:nvPr/>
            </p:nvGrpSpPr>
            <p:grpSpPr bwMode="auto">
              <a:xfrm>
                <a:off x="4104" y="1616"/>
                <a:ext cx="1271" cy="227"/>
                <a:chOff x="2199" y="2704"/>
                <a:chExt cx="1271" cy="227"/>
              </a:xfrm>
            </p:grpSpPr>
            <p:sp>
              <p:nvSpPr>
                <p:cNvPr id="8226" name="Rectangle 290">
                  <a:extLst>
                    <a:ext uri="{FF2B5EF4-FFF2-40B4-BE49-F238E27FC236}">
                      <a16:creationId xmlns:a16="http://schemas.microsoft.com/office/drawing/2014/main" id="{CF6B36B6-B5D2-9EFA-B59A-40571E81F4E4}"/>
                    </a:ext>
                  </a:extLst>
                </p:cNvPr>
                <p:cNvSpPr>
                  <a:spLocks noChangeArrowheads="1"/>
                </p:cNvSpPr>
                <p:nvPr/>
              </p:nvSpPr>
              <p:spPr bwMode="auto">
                <a:xfrm>
                  <a:off x="2199" y="2704"/>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27" name="Text Box 291">
                  <a:extLst>
                    <a:ext uri="{FF2B5EF4-FFF2-40B4-BE49-F238E27FC236}">
                      <a16:creationId xmlns:a16="http://schemas.microsoft.com/office/drawing/2014/main" id="{8E661E94-25F0-79BA-D5D1-C1A68735AF86}"/>
                    </a:ext>
                  </a:extLst>
                </p:cNvPr>
                <p:cNvSpPr txBox="1">
                  <a:spLocks noChangeArrowheads="1"/>
                </p:cNvSpPr>
                <p:nvPr/>
              </p:nvSpPr>
              <p:spPr bwMode="auto">
                <a:xfrm>
                  <a:off x="2336" y="2704"/>
                  <a:ext cx="108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Beckenknochen</a:t>
                  </a:r>
                </a:p>
              </p:txBody>
            </p:sp>
          </p:grpSp>
          <p:grpSp>
            <p:nvGrpSpPr>
              <p:cNvPr id="8217" name="Group 292">
                <a:extLst>
                  <a:ext uri="{FF2B5EF4-FFF2-40B4-BE49-F238E27FC236}">
                    <a16:creationId xmlns:a16="http://schemas.microsoft.com/office/drawing/2014/main" id="{7619700C-CB4A-A935-53DF-59549EDB3BC2}"/>
                  </a:ext>
                </a:extLst>
              </p:cNvPr>
              <p:cNvGrpSpPr>
                <a:grpSpLocks/>
              </p:cNvGrpSpPr>
              <p:nvPr/>
            </p:nvGrpSpPr>
            <p:grpSpPr bwMode="auto">
              <a:xfrm>
                <a:off x="4286" y="2115"/>
                <a:ext cx="976" cy="227"/>
                <a:chOff x="4489" y="2251"/>
                <a:chExt cx="976" cy="227"/>
              </a:xfrm>
            </p:grpSpPr>
            <p:sp>
              <p:nvSpPr>
                <p:cNvPr id="8224" name="Rectangle 293">
                  <a:extLst>
                    <a:ext uri="{FF2B5EF4-FFF2-40B4-BE49-F238E27FC236}">
                      <a16:creationId xmlns:a16="http://schemas.microsoft.com/office/drawing/2014/main" id="{DCDB1C81-8969-0001-35DF-0FDE65E10D1E}"/>
                    </a:ext>
                  </a:extLst>
                </p:cNvPr>
                <p:cNvSpPr>
                  <a:spLocks noChangeArrowheads="1"/>
                </p:cNvSpPr>
                <p:nvPr/>
              </p:nvSpPr>
              <p:spPr bwMode="auto">
                <a:xfrm>
                  <a:off x="4489" y="2251"/>
                  <a:ext cx="97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25" name="Text Box 294">
                  <a:extLst>
                    <a:ext uri="{FF2B5EF4-FFF2-40B4-BE49-F238E27FC236}">
                      <a16:creationId xmlns:a16="http://schemas.microsoft.com/office/drawing/2014/main" id="{CA851F1C-40BE-E951-AC9C-F197620B77A0}"/>
                    </a:ext>
                  </a:extLst>
                </p:cNvPr>
                <p:cNvSpPr txBox="1">
                  <a:spLocks noChangeArrowheads="1"/>
                </p:cNvSpPr>
                <p:nvPr/>
              </p:nvSpPr>
              <p:spPr bwMode="auto">
                <a:xfrm>
                  <a:off x="4649" y="2251"/>
                  <a:ext cx="71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Schwanz</a:t>
                  </a:r>
                </a:p>
              </p:txBody>
            </p:sp>
          </p:grpSp>
          <p:grpSp>
            <p:nvGrpSpPr>
              <p:cNvPr id="8218" name="Group 295">
                <a:extLst>
                  <a:ext uri="{FF2B5EF4-FFF2-40B4-BE49-F238E27FC236}">
                    <a16:creationId xmlns:a16="http://schemas.microsoft.com/office/drawing/2014/main" id="{3C76FDEC-D2DA-F379-8CBE-F4D74B07757D}"/>
                  </a:ext>
                </a:extLst>
              </p:cNvPr>
              <p:cNvGrpSpPr>
                <a:grpSpLocks/>
              </p:cNvGrpSpPr>
              <p:nvPr/>
            </p:nvGrpSpPr>
            <p:grpSpPr bwMode="auto">
              <a:xfrm>
                <a:off x="4059" y="3022"/>
                <a:ext cx="1452" cy="227"/>
                <a:chOff x="2199" y="3339"/>
                <a:chExt cx="1452" cy="227"/>
              </a:xfrm>
            </p:grpSpPr>
            <p:sp>
              <p:nvSpPr>
                <p:cNvPr id="8222" name="Rectangle 296">
                  <a:extLst>
                    <a:ext uri="{FF2B5EF4-FFF2-40B4-BE49-F238E27FC236}">
                      <a16:creationId xmlns:a16="http://schemas.microsoft.com/office/drawing/2014/main" id="{810E8320-3E95-6928-FD83-140A5EA510DB}"/>
                    </a:ext>
                  </a:extLst>
                </p:cNvPr>
                <p:cNvSpPr>
                  <a:spLocks noChangeArrowheads="1"/>
                </p:cNvSpPr>
                <p:nvPr/>
              </p:nvSpPr>
              <p:spPr bwMode="auto">
                <a:xfrm>
                  <a:off x="2199" y="3339"/>
                  <a:ext cx="1452"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23" name="Text Box 297">
                  <a:extLst>
                    <a:ext uri="{FF2B5EF4-FFF2-40B4-BE49-F238E27FC236}">
                      <a16:creationId xmlns:a16="http://schemas.microsoft.com/office/drawing/2014/main" id="{6820ECC1-1F48-61E9-CF80-9D5662C6048C}"/>
                    </a:ext>
                  </a:extLst>
                </p:cNvPr>
                <p:cNvSpPr txBox="1">
                  <a:spLocks noChangeArrowheads="1"/>
                </p:cNvSpPr>
                <p:nvPr/>
              </p:nvSpPr>
              <p:spPr bwMode="auto">
                <a:xfrm>
                  <a:off x="2200" y="3339"/>
                  <a:ext cx="140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Oberschenkelknochen</a:t>
                  </a:r>
                </a:p>
              </p:txBody>
            </p:sp>
          </p:grpSp>
          <p:grpSp>
            <p:nvGrpSpPr>
              <p:cNvPr id="8219" name="Group 298">
                <a:extLst>
                  <a:ext uri="{FF2B5EF4-FFF2-40B4-BE49-F238E27FC236}">
                    <a16:creationId xmlns:a16="http://schemas.microsoft.com/office/drawing/2014/main" id="{75921899-67FD-A7EB-9A01-7E5482F3A2B9}"/>
                  </a:ext>
                </a:extLst>
              </p:cNvPr>
              <p:cNvGrpSpPr>
                <a:grpSpLocks/>
              </p:cNvGrpSpPr>
              <p:nvPr/>
            </p:nvGrpSpPr>
            <p:grpSpPr bwMode="auto">
              <a:xfrm>
                <a:off x="2652" y="1253"/>
                <a:ext cx="908" cy="227"/>
                <a:chOff x="2788" y="1253"/>
                <a:chExt cx="908" cy="227"/>
              </a:xfrm>
            </p:grpSpPr>
            <p:sp>
              <p:nvSpPr>
                <p:cNvPr id="8220" name="Rectangle 299">
                  <a:extLst>
                    <a:ext uri="{FF2B5EF4-FFF2-40B4-BE49-F238E27FC236}">
                      <a16:creationId xmlns:a16="http://schemas.microsoft.com/office/drawing/2014/main" id="{1D4D2444-D869-DF5C-BACA-08D74FB186E0}"/>
                    </a:ext>
                  </a:extLst>
                </p:cNvPr>
                <p:cNvSpPr>
                  <a:spLocks noChangeArrowheads="1"/>
                </p:cNvSpPr>
                <p:nvPr/>
              </p:nvSpPr>
              <p:spPr bwMode="auto">
                <a:xfrm>
                  <a:off x="2788" y="1253"/>
                  <a:ext cx="908"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21" name="Text Box 300">
                  <a:extLst>
                    <a:ext uri="{FF2B5EF4-FFF2-40B4-BE49-F238E27FC236}">
                      <a16:creationId xmlns:a16="http://schemas.microsoft.com/office/drawing/2014/main" id="{67829F1A-3DE5-011A-D33A-08E724932FBA}"/>
                    </a:ext>
                  </a:extLst>
                </p:cNvPr>
                <p:cNvSpPr txBox="1">
                  <a:spLocks noChangeArrowheads="1"/>
                </p:cNvSpPr>
                <p:nvPr/>
              </p:nvSpPr>
              <p:spPr bwMode="auto">
                <a:xfrm>
                  <a:off x="2970" y="1253"/>
                  <a:ext cx="54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Rippen</a:t>
                  </a:r>
                </a:p>
              </p:txBody>
            </p:sp>
          </p:grpSp>
        </p:grpSp>
        <p:sp>
          <p:nvSpPr>
            <p:cNvPr id="8197" name="Line 302">
              <a:extLst>
                <a:ext uri="{FF2B5EF4-FFF2-40B4-BE49-F238E27FC236}">
                  <a16:creationId xmlns:a16="http://schemas.microsoft.com/office/drawing/2014/main" id="{029A31FF-70A2-76A2-F751-438DB317D79E}"/>
                </a:ext>
              </a:extLst>
            </p:cNvPr>
            <p:cNvSpPr>
              <a:spLocks noChangeShapeType="1"/>
            </p:cNvSpPr>
            <p:nvPr/>
          </p:nvSpPr>
          <p:spPr bwMode="auto">
            <a:xfrm>
              <a:off x="1156" y="1298"/>
              <a:ext cx="182"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6B2C942B-FA02-95F4-71BC-261B076342EF}"/>
              </a:ext>
            </a:extLst>
          </p:cNvPr>
          <p:cNvSpPr>
            <a:spLocks noGrp="1" noChangeArrowheads="1"/>
          </p:cNvSpPr>
          <p:nvPr>
            <p:ph type="title" idx="4294967295"/>
          </p:nvPr>
        </p:nvSpPr>
        <p:spPr/>
        <p:txBody>
          <a:bodyPr/>
          <a:lstStyle/>
          <a:p>
            <a:pPr eaLnBrk="1" hangingPunct="1"/>
            <a:r>
              <a:rPr lang="de-DE" altLang="de-DE"/>
              <a:t>Tafelbildinfo</a:t>
            </a:r>
          </a:p>
        </p:txBody>
      </p:sp>
      <p:sp>
        <p:nvSpPr>
          <p:cNvPr id="9219" name="Rectangle 5">
            <a:extLst>
              <a:ext uri="{FF2B5EF4-FFF2-40B4-BE49-F238E27FC236}">
                <a16:creationId xmlns:a16="http://schemas.microsoft.com/office/drawing/2014/main" id="{0E33EDF8-9D51-D4E2-B170-16444281680A}"/>
              </a:ext>
            </a:extLst>
          </p:cNvPr>
          <p:cNvSpPr>
            <a:spLocks noChangeArrowheads="1"/>
          </p:cNvSpPr>
          <p:nvPr/>
        </p:nvSpPr>
        <p:spPr bwMode="auto">
          <a:xfrm>
            <a:off x="0" y="6237288"/>
            <a:ext cx="9144000" cy="620712"/>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9220" name="Rectangle 6">
            <a:extLst>
              <a:ext uri="{FF2B5EF4-FFF2-40B4-BE49-F238E27FC236}">
                <a16:creationId xmlns:a16="http://schemas.microsoft.com/office/drawing/2014/main" id="{216793A6-A2C7-8E59-7E79-AF6A272B1F14}"/>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a:t>
            </a:r>
            <a:r>
              <a:rPr lang="de-DE" altLang="de-DE" sz="1200">
                <a:latin typeface="Arial" panose="020B0604020202020204" pitchFamily="34" charset="0"/>
                <a:cs typeface="Arial" panose="020B0604020202020204" pitchFamily="34" charset="0"/>
              </a:rPr>
              <a:t>KG, Wien 2023</a:t>
            </a:r>
            <a:br>
              <a:rPr lang="de-DE" altLang="de-DE" sz="1200">
                <a:latin typeface="Arial" panose="020B0604020202020204" pitchFamily="34" charset="0"/>
                <a:cs typeface="Arial" panose="020B0604020202020204" pitchFamily="34" charset="0"/>
              </a:rPr>
            </a:br>
            <a:r>
              <a:rPr lang="de-DE" altLang="de-DE" sz="1200">
                <a:latin typeface="Arial" panose="020B0604020202020204" pitchFamily="34" charset="0"/>
                <a:cs typeface="Arial" panose="020B0604020202020204" pitchFamily="34" charset="0"/>
              </a:rPr>
              <a:t>Redaktion und Herstellung: Dr. </a:t>
            </a:r>
            <a:r>
              <a:rPr lang="de-DE" altLang="de-DE" sz="1200" dirty="0">
                <a:latin typeface="Arial" panose="020B0604020202020204" pitchFamily="34" charset="0"/>
                <a:cs typeface="Arial" panose="020B0604020202020204" pitchFamily="34" charset="0"/>
              </a:rPr>
              <a:t>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9221" name="AutoShape 5">
            <a:hlinkClick r:id="" action="ppaction://hlinkshowjump?jump=lastslideviewed" highlightClick="1"/>
            <a:extLst>
              <a:ext uri="{FF2B5EF4-FFF2-40B4-BE49-F238E27FC236}">
                <a16:creationId xmlns:a16="http://schemas.microsoft.com/office/drawing/2014/main" id="{5D0010D4-BF84-557B-D8D7-4C8B1625E50B}"/>
              </a:ext>
            </a:extLst>
          </p:cNvPr>
          <p:cNvSpPr>
            <a:spLocks noChangeArrowheads="1"/>
          </p:cNvSpPr>
          <p:nvPr/>
        </p:nvSpPr>
        <p:spPr bwMode="auto">
          <a:xfrm>
            <a:off x="539750" y="5876925"/>
            <a:ext cx="287338" cy="287338"/>
          </a:xfrm>
          <a:prstGeom prst="actionButtonRetur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9222" name="Rectangle 6">
            <a:extLst>
              <a:ext uri="{FF2B5EF4-FFF2-40B4-BE49-F238E27FC236}">
                <a16:creationId xmlns:a16="http://schemas.microsoft.com/office/drawing/2014/main" id="{CE50DE62-3106-4395-1549-CEBFDA72B279}"/>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Clr>
                <a:schemeClr val="tx1"/>
              </a:buClr>
              <a:buFontTx/>
              <a:buChar char="•"/>
            </a:pPr>
            <a:r>
              <a:rPr lang="de-DE" altLang="de-DE" sz="1200">
                <a:latin typeface="Arial" panose="020B0604020202020204" pitchFamily="34" charset="0"/>
              </a:rPr>
              <a:t> Die Folie „Vollständige Ansicht mit Beschriftung“ erscheint ebenfalls sofort als Vollbild.</a:t>
            </a: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pic>
        <p:nvPicPr>
          <p:cNvPr id="9223" name="Picture 2">
            <a:extLst>
              <a:ext uri="{FF2B5EF4-FFF2-40B4-BE49-F238E27FC236}">
                <a16:creationId xmlns:a16="http://schemas.microsoft.com/office/drawing/2014/main" id="{087BCA77-1246-9D19-FC80-59A7BAC97E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1">
  <a:themeElements>
    <a:clrScheme name="Benutzerdefiniert 33">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070327_EMFR</Template>
  <TotalTime>0</TotalTime>
  <Words>397</Words>
  <Application>Microsoft Office PowerPoint</Application>
  <PresentationFormat>Bildschirmpräsentation (4:3)</PresentationFormat>
  <Paragraphs>133</Paragraphs>
  <Slides>6</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6</vt:i4>
      </vt:variant>
    </vt:vector>
  </HeadingPairs>
  <TitlesOfParts>
    <vt:vector size="12" baseType="lpstr">
      <vt:lpstr>Arial</vt:lpstr>
      <vt:lpstr>PoloST11KBuch</vt:lpstr>
      <vt:lpstr>Wingdings</vt:lpstr>
      <vt:lpstr>PoloST11KLeicht</vt:lpstr>
      <vt:lpstr>BioTOP  1</vt:lpstr>
      <vt:lpstr>Benutzerdefiniertes Design</vt:lpstr>
      <vt:lpstr>Der Körperbau der Katze</vt:lpstr>
      <vt:lpstr>Der Körperbau der Katze</vt:lpstr>
      <vt:lpstr>Der Körperbau der Katze</vt:lpstr>
      <vt:lpstr>Der Körperbau der Katze</vt:lpstr>
      <vt:lpstr>Der Körperbau der Katze</vt:lpstr>
      <vt:lpstr>Tafelbildinfo</vt:lpstr>
    </vt:vector>
  </TitlesOfParts>
  <Company>Österreichisches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 Körperbau der Katze</dc:title>
  <dc:creator>Sabrina</dc:creator>
  <cp:lastModifiedBy>Sabrina</cp:lastModifiedBy>
  <cp:revision>167</cp:revision>
  <dcterms:created xsi:type="dcterms:W3CDTF">2008-04-29T08:40:23Z</dcterms:created>
  <dcterms:modified xsi:type="dcterms:W3CDTF">2023-05-24T03:58:53Z</dcterms:modified>
</cp:coreProperties>
</file>