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9"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DD50D8F-2C3D-3BBA-4D95-D2A798710AF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07AA3C0-24AE-870D-4358-4CAD679FD99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CD8CDE4-CB59-4D8E-BB15-4A6526331F3C}" type="datetimeFigureOut">
              <a:rPr lang="de-AT"/>
              <a:pPr>
                <a:defRPr/>
              </a:pPr>
              <a:t>04.07.2025</a:t>
            </a:fld>
            <a:endParaRPr lang="de-AT"/>
          </a:p>
        </p:txBody>
      </p:sp>
      <p:sp>
        <p:nvSpPr>
          <p:cNvPr id="4" name="Fußzeilenplatzhalter 3">
            <a:extLst>
              <a:ext uri="{FF2B5EF4-FFF2-40B4-BE49-F238E27FC236}">
                <a16:creationId xmlns:a16="http://schemas.microsoft.com/office/drawing/2014/main" id="{D30F5921-61E2-C96F-9A20-463A6508E699}"/>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36247356-7998-6D68-CEF0-C9D4756F9DD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A6C3AAA-208E-4EBB-8657-4EB12F10EC6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F952B87-4C01-B653-15E1-582FE9D8043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AD2E42E-F72B-8DF6-CAB9-5BCA96E8C3C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9D46451-B00D-4512-89C7-1A0CCE8F15A4}" type="datetimeFigureOut">
              <a:rPr lang="de-AT"/>
              <a:pPr>
                <a:defRPr/>
              </a:pPr>
              <a:t>04.07.2025</a:t>
            </a:fld>
            <a:endParaRPr lang="de-AT"/>
          </a:p>
        </p:txBody>
      </p:sp>
      <p:sp>
        <p:nvSpPr>
          <p:cNvPr id="4" name="Folienbildplatzhalter 3">
            <a:extLst>
              <a:ext uri="{FF2B5EF4-FFF2-40B4-BE49-F238E27FC236}">
                <a16:creationId xmlns:a16="http://schemas.microsoft.com/office/drawing/2014/main" id="{3F4C5982-9C2D-030A-A305-8929D01E4BE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F7EF99C-1827-A747-05C3-7CDAD0FE64E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7F48194-CC7D-E96C-B4CD-6DEAEC118FF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D843F07-8733-5CE1-38C0-313CD055B35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0C1FCF2-64DA-4AB8-93A4-0E817722B59D}"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11849034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31556D3-DCAC-3BD0-F5F5-6B5F0E01E009}"/>
              </a:ext>
            </a:extLst>
          </p:cNvPr>
          <p:cNvSpPr>
            <a:spLocks noGrp="1"/>
          </p:cNvSpPr>
          <p:nvPr>
            <p:ph type="dt" sz="half" idx="10"/>
          </p:nvPr>
        </p:nvSpPr>
        <p:spPr/>
        <p:txBody>
          <a:bodyPr/>
          <a:lstStyle>
            <a:lvl1pPr>
              <a:defRPr/>
            </a:lvl1pPr>
          </a:lstStyle>
          <a:p>
            <a:pPr>
              <a:defRPr/>
            </a:pPr>
            <a:fld id="{FCE31C13-0267-4731-BA67-84B9F3DC8673}" type="datetimeFigureOut">
              <a:rPr lang="de-AT"/>
              <a:pPr>
                <a:defRPr/>
              </a:pPr>
              <a:t>04.07.2025</a:t>
            </a:fld>
            <a:endParaRPr lang="de-AT"/>
          </a:p>
        </p:txBody>
      </p:sp>
      <p:sp>
        <p:nvSpPr>
          <p:cNvPr id="5" name="Fußzeilenplatzhalter 4">
            <a:extLst>
              <a:ext uri="{FF2B5EF4-FFF2-40B4-BE49-F238E27FC236}">
                <a16:creationId xmlns:a16="http://schemas.microsoft.com/office/drawing/2014/main" id="{AF693BA6-CFC9-9062-A724-03E6EDE41C5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02FDE50-DCDA-9CAB-3717-43E6D2D55380}"/>
              </a:ext>
            </a:extLst>
          </p:cNvPr>
          <p:cNvSpPr>
            <a:spLocks noGrp="1"/>
          </p:cNvSpPr>
          <p:nvPr>
            <p:ph type="sldNum" sz="quarter" idx="12"/>
          </p:nvPr>
        </p:nvSpPr>
        <p:spPr/>
        <p:txBody>
          <a:bodyPr/>
          <a:lstStyle>
            <a:lvl1pPr>
              <a:defRPr/>
            </a:lvl1pPr>
          </a:lstStyle>
          <a:p>
            <a:pPr>
              <a:defRPr/>
            </a:pPr>
            <a:fld id="{F36645B6-6080-4EF1-BB60-388777856A81}" type="slidenum">
              <a:rPr lang="de-AT" altLang="de-DE"/>
              <a:pPr>
                <a:defRPr/>
              </a:pPr>
              <a:t>‹Nr.›</a:t>
            </a:fld>
            <a:endParaRPr lang="de-AT" altLang="de-DE"/>
          </a:p>
        </p:txBody>
      </p:sp>
    </p:spTree>
    <p:extLst>
      <p:ext uri="{BB962C8B-B14F-4D97-AF65-F5344CB8AC3E}">
        <p14:creationId xmlns:p14="http://schemas.microsoft.com/office/powerpoint/2010/main" val="123916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4FC2556-D495-E613-81CE-FA2126C15AB3}"/>
              </a:ext>
            </a:extLst>
          </p:cNvPr>
          <p:cNvSpPr>
            <a:spLocks noGrp="1"/>
          </p:cNvSpPr>
          <p:nvPr>
            <p:ph type="dt" sz="half" idx="10"/>
          </p:nvPr>
        </p:nvSpPr>
        <p:spPr/>
        <p:txBody>
          <a:bodyPr/>
          <a:lstStyle>
            <a:lvl1pPr>
              <a:defRPr/>
            </a:lvl1pPr>
          </a:lstStyle>
          <a:p>
            <a:pPr>
              <a:defRPr/>
            </a:pPr>
            <a:fld id="{CC02A6ED-2E64-409A-8BA4-66772F7514D4}" type="datetimeFigureOut">
              <a:rPr lang="de-AT"/>
              <a:pPr>
                <a:defRPr/>
              </a:pPr>
              <a:t>04.07.2025</a:t>
            </a:fld>
            <a:endParaRPr lang="de-AT"/>
          </a:p>
        </p:txBody>
      </p:sp>
      <p:sp>
        <p:nvSpPr>
          <p:cNvPr id="5" name="Fußzeilenplatzhalter 4">
            <a:extLst>
              <a:ext uri="{FF2B5EF4-FFF2-40B4-BE49-F238E27FC236}">
                <a16:creationId xmlns:a16="http://schemas.microsoft.com/office/drawing/2014/main" id="{3AAB1A95-85BB-5DCE-444C-A251AA50E9C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8CA8FF4-F9EA-09F8-5DFD-2800F0B9215B}"/>
              </a:ext>
            </a:extLst>
          </p:cNvPr>
          <p:cNvSpPr>
            <a:spLocks noGrp="1"/>
          </p:cNvSpPr>
          <p:nvPr>
            <p:ph type="sldNum" sz="quarter" idx="12"/>
          </p:nvPr>
        </p:nvSpPr>
        <p:spPr/>
        <p:txBody>
          <a:bodyPr/>
          <a:lstStyle>
            <a:lvl1pPr>
              <a:defRPr/>
            </a:lvl1pPr>
          </a:lstStyle>
          <a:p>
            <a:pPr>
              <a:defRPr/>
            </a:pPr>
            <a:fld id="{1161F047-B52A-498B-818F-66FFFDEEACA7}" type="slidenum">
              <a:rPr lang="de-AT" altLang="de-DE"/>
              <a:pPr>
                <a:defRPr/>
              </a:pPr>
              <a:t>‹Nr.›</a:t>
            </a:fld>
            <a:endParaRPr lang="de-AT" altLang="de-DE"/>
          </a:p>
        </p:txBody>
      </p:sp>
    </p:spTree>
    <p:extLst>
      <p:ext uri="{BB962C8B-B14F-4D97-AF65-F5344CB8AC3E}">
        <p14:creationId xmlns:p14="http://schemas.microsoft.com/office/powerpoint/2010/main" val="724349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6EAD5FB5-1E48-BE44-42E2-DB43C3824402}"/>
              </a:ext>
            </a:extLst>
          </p:cNvPr>
          <p:cNvSpPr>
            <a:spLocks noGrp="1"/>
          </p:cNvSpPr>
          <p:nvPr>
            <p:ph type="dt" sz="half" idx="10"/>
          </p:nvPr>
        </p:nvSpPr>
        <p:spPr/>
        <p:txBody>
          <a:bodyPr/>
          <a:lstStyle>
            <a:lvl1pPr>
              <a:defRPr/>
            </a:lvl1pPr>
          </a:lstStyle>
          <a:p>
            <a:pPr>
              <a:defRPr/>
            </a:pPr>
            <a:fld id="{5A3E4E6A-E7CD-44CF-9839-D0DF56E95DD7}" type="datetimeFigureOut">
              <a:rPr lang="de-AT"/>
              <a:pPr>
                <a:defRPr/>
              </a:pPr>
              <a:t>04.07.2025</a:t>
            </a:fld>
            <a:endParaRPr lang="de-AT"/>
          </a:p>
        </p:txBody>
      </p:sp>
      <p:sp>
        <p:nvSpPr>
          <p:cNvPr id="5" name="Fußzeilenplatzhalter 4">
            <a:extLst>
              <a:ext uri="{FF2B5EF4-FFF2-40B4-BE49-F238E27FC236}">
                <a16:creationId xmlns:a16="http://schemas.microsoft.com/office/drawing/2014/main" id="{E7A02BE6-95E5-B32D-1FF4-B39C3FFB724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620ECDA-C8B2-EF18-CE94-7D8BC5EF193D}"/>
              </a:ext>
            </a:extLst>
          </p:cNvPr>
          <p:cNvSpPr>
            <a:spLocks noGrp="1"/>
          </p:cNvSpPr>
          <p:nvPr>
            <p:ph type="sldNum" sz="quarter" idx="12"/>
          </p:nvPr>
        </p:nvSpPr>
        <p:spPr/>
        <p:txBody>
          <a:bodyPr/>
          <a:lstStyle>
            <a:lvl1pPr>
              <a:defRPr/>
            </a:lvl1pPr>
          </a:lstStyle>
          <a:p>
            <a:pPr>
              <a:defRPr/>
            </a:pPr>
            <a:fld id="{B794962A-7B3A-4616-8918-0C8C4616D962}" type="slidenum">
              <a:rPr lang="de-AT" altLang="de-DE"/>
              <a:pPr>
                <a:defRPr/>
              </a:pPr>
              <a:t>‹Nr.›</a:t>
            </a:fld>
            <a:endParaRPr lang="de-AT" altLang="de-DE"/>
          </a:p>
        </p:txBody>
      </p:sp>
    </p:spTree>
    <p:extLst>
      <p:ext uri="{BB962C8B-B14F-4D97-AF65-F5344CB8AC3E}">
        <p14:creationId xmlns:p14="http://schemas.microsoft.com/office/powerpoint/2010/main" val="974725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F87D235-7E99-A71C-3CE1-DCA3EB32BA15}"/>
              </a:ext>
            </a:extLst>
          </p:cNvPr>
          <p:cNvSpPr>
            <a:spLocks noGrp="1"/>
          </p:cNvSpPr>
          <p:nvPr>
            <p:ph type="dt" sz="half" idx="10"/>
          </p:nvPr>
        </p:nvSpPr>
        <p:spPr/>
        <p:txBody>
          <a:bodyPr/>
          <a:lstStyle>
            <a:lvl1pPr>
              <a:defRPr/>
            </a:lvl1pPr>
          </a:lstStyle>
          <a:p>
            <a:pPr>
              <a:defRPr/>
            </a:pPr>
            <a:fld id="{1101894B-D387-4BB6-99BD-A0F94301A2D8}" type="datetimeFigureOut">
              <a:rPr lang="de-AT"/>
              <a:pPr>
                <a:defRPr/>
              </a:pPr>
              <a:t>04.07.2025</a:t>
            </a:fld>
            <a:endParaRPr lang="de-AT"/>
          </a:p>
        </p:txBody>
      </p:sp>
      <p:sp>
        <p:nvSpPr>
          <p:cNvPr id="5" name="Fußzeilenplatzhalter 4">
            <a:extLst>
              <a:ext uri="{FF2B5EF4-FFF2-40B4-BE49-F238E27FC236}">
                <a16:creationId xmlns:a16="http://schemas.microsoft.com/office/drawing/2014/main" id="{96E6696D-988C-84BC-E387-26957ADC4CE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4176F29-97EE-0FAE-C3E7-B6EEB0DB8C4B}"/>
              </a:ext>
            </a:extLst>
          </p:cNvPr>
          <p:cNvSpPr>
            <a:spLocks noGrp="1"/>
          </p:cNvSpPr>
          <p:nvPr>
            <p:ph type="sldNum" sz="quarter" idx="12"/>
          </p:nvPr>
        </p:nvSpPr>
        <p:spPr/>
        <p:txBody>
          <a:bodyPr/>
          <a:lstStyle>
            <a:lvl1pPr>
              <a:defRPr/>
            </a:lvl1pPr>
          </a:lstStyle>
          <a:p>
            <a:pPr>
              <a:defRPr/>
            </a:pPr>
            <a:fld id="{4F9036F3-5932-40A2-A6EA-A9FBB76F5463}" type="slidenum">
              <a:rPr lang="de-AT" altLang="de-DE"/>
              <a:pPr>
                <a:defRPr/>
              </a:pPr>
              <a:t>‹Nr.›</a:t>
            </a:fld>
            <a:endParaRPr lang="de-AT" altLang="de-DE"/>
          </a:p>
        </p:txBody>
      </p:sp>
    </p:spTree>
    <p:extLst>
      <p:ext uri="{BB962C8B-B14F-4D97-AF65-F5344CB8AC3E}">
        <p14:creationId xmlns:p14="http://schemas.microsoft.com/office/powerpoint/2010/main" val="171404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3EBC489-A77A-A09B-2979-80EE49CC3D87}"/>
              </a:ext>
            </a:extLst>
          </p:cNvPr>
          <p:cNvSpPr>
            <a:spLocks noGrp="1"/>
          </p:cNvSpPr>
          <p:nvPr>
            <p:ph type="dt" sz="half" idx="10"/>
          </p:nvPr>
        </p:nvSpPr>
        <p:spPr/>
        <p:txBody>
          <a:bodyPr/>
          <a:lstStyle>
            <a:lvl1pPr>
              <a:defRPr/>
            </a:lvl1pPr>
          </a:lstStyle>
          <a:p>
            <a:pPr>
              <a:defRPr/>
            </a:pPr>
            <a:fld id="{DA41C7FC-7990-489D-BA71-A20FF1BFA060}" type="datetimeFigureOut">
              <a:rPr lang="de-AT"/>
              <a:pPr>
                <a:defRPr/>
              </a:pPr>
              <a:t>04.07.2025</a:t>
            </a:fld>
            <a:endParaRPr lang="de-AT"/>
          </a:p>
        </p:txBody>
      </p:sp>
      <p:sp>
        <p:nvSpPr>
          <p:cNvPr id="6" name="Fußzeilenplatzhalter 4">
            <a:extLst>
              <a:ext uri="{FF2B5EF4-FFF2-40B4-BE49-F238E27FC236}">
                <a16:creationId xmlns:a16="http://schemas.microsoft.com/office/drawing/2014/main" id="{56F01E02-4DA6-695B-B1B0-EEA0121BE6E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8E23807-9841-1FCD-0370-79DDA4A36A54}"/>
              </a:ext>
            </a:extLst>
          </p:cNvPr>
          <p:cNvSpPr>
            <a:spLocks noGrp="1"/>
          </p:cNvSpPr>
          <p:nvPr>
            <p:ph type="sldNum" sz="quarter" idx="12"/>
          </p:nvPr>
        </p:nvSpPr>
        <p:spPr/>
        <p:txBody>
          <a:bodyPr/>
          <a:lstStyle>
            <a:lvl1pPr>
              <a:defRPr/>
            </a:lvl1pPr>
          </a:lstStyle>
          <a:p>
            <a:pPr>
              <a:defRPr/>
            </a:pPr>
            <a:fld id="{D1AEB0A2-F16F-47D9-B233-E3AC59CB8564}" type="slidenum">
              <a:rPr lang="de-AT" altLang="de-DE"/>
              <a:pPr>
                <a:defRPr/>
              </a:pPr>
              <a:t>‹Nr.›</a:t>
            </a:fld>
            <a:endParaRPr lang="de-AT" altLang="de-DE"/>
          </a:p>
        </p:txBody>
      </p:sp>
    </p:spTree>
    <p:extLst>
      <p:ext uri="{BB962C8B-B14F-4D97-AF65-F5344CB8AC3E}">
        <p14:creationId xmlns:p14="http://schemas.microsoft.com/office/powerpoint/2010/main" val="3274996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36CFBD3-C514-4DC7-C090-08D6C3EACFA6}"/>
              </a:ext>
            </a:extLst>
          </p:cNvPr>
          <p:cNvSpPr>
            <a:spLocks noGrp="1"/>
          </p:cNvSpPr>
          <p:nvPr>
            <p:ph type="dt" sz="half" idx="10"/>
          </p:nvPr>
        </p:nvSpPr>
        <p:spPr/>
        <p:txBody>
          <a:bodyPr/>
          <a:lstStyle>
            <a:lvl1pPr>
              <a:defRPr/>
            </a:lvl1pPr>
          </a:lstStyle>
          <a:p>
            <a:pPr>
              <a:defRPr/>
            </a:pPr>
            <a:fld id="{3101750E-0475-4146-AE1A-EF640A8D9502}" type="datetimeFigureOut">
              <a:rPr lang="de-AT"/>
              <a:pPr>
                <a:defRPr/>
              </a:pPr>
              <a:t>04.07.2025</a:t>
            </a:fld>
            <a:endParaRPr lang="de-AT"/>
          </a:p>
        </p:txBody>
      </p:sp>
      <p:sp>
        <p:nvSpPr>
          <p:cNvPr id="8" name="Fußzeilenplatzhalter 4">
            <a:extLst>
              <a:ext uri="{FF2B5EF4-FFF2-40B4-BE49-F238E27FC236}">
                <a16:creationId xmlns:a16="http://schemas.microsoft.com/office/drawing/2014/main" id="{8FFD6B05-0F7F-FFD0-CD58-D7FAC81C107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E644C33-AD04-7CDE-7670-89876E008EFB}"/>
              </a:ext>
            </a:extLst>
          </p:cNvPr>
          <p:cNvSpPr>
            <a:spLocks noGrp="1"/>
          </p:cNvSpPr>
          <p:nvPr>
            <p:ph type="sldNum" sz="quarter" idx="12"/>
          </p:nvPr>
        </p:nvSpPr>
        <p:spPr/>
        <p:txBody>
          <a:bodyPr/>
          <a:lstStyle>
            <a:lvl1pPr>
              <a:defRPr/>
            </a:lvl1pPr>
          </a:lstStyle>
          <a:p>
            <a:pPr>
              <a:defRPr/>
            </a:pPr>
            <a:fld id="{00DF79DD-8861-4FC8-9B6D-ECD96E98968D}" type="slidenum">
              <a:rPr lang="de-AT" altLang="de-DE"/>
              <a:pPr>
                <a:defRPr/>
              </a:pPr>
              <a:t>‹Nr.›</a:t>
            </a:fld>
            <a:endParaRPr lang="de-AT" altLang="de-DE"/>
          </a:p>
        </p:txBody>
      </p:sp>
    </p:spTree>
    <p:extLst>
      <p:ext uri="{BB962C8B-B14F-4D97-AF65-F5344CB8AC3E}">
        <p14:creationId xmlns:p14="http://schemas.microsoft.com/office/powerpoint/2010/main" val="70579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CB8AC81-0B85-240F-AFBA-837D5E4F5233}"/>
              </a:ext>
            </a:extLst>
          </p:cNvPr>
          <p:cNvSpPr>
            <a:spLocks noGrp="1"/>
          </p:cNvSpPr>
          <p:nvPr>
            <p:ph type="dt" sz="half" idx="10"/>
          </p:nvPr>
        </p:nvSpPr>
        <p:spPr/>
        <p:txBody>
          <a:bodyPr/>
          <a:lstStyle>
            <a:lvl1pPr>
              <a:defRPr/>
            </a:lvl1pPr>
          </a:lstStyle>
          <a:p>
            <a:pPr>
              <a:defRPr/>
            </a:pPr>
            <a:fld id="{CDF4483D-6FDE-4FA9-BE3D-6457331D1B90}" type="datetimeFigureOut">
              <a:rPr lang="de-AT"/>
              <a:pPr>
                <a:defRPr/>
              </a:pPr>
              <a:t>04.07.2025</a:t>
            </a:fld>
            <a:endParaRPr lang="de-AT"/>
          </a:p>
        </p:txBody>
      </p:sp>
      <p:sp>
        <p:nvSpPr>
          <p:cNvPr id="4" name="Fußzeilenplatzhalter 4">
            <a:extLst>
              <a:ext uri="{FF2B5EF4-FFF2-40B4-BE49-F238E27FC236}">
                <a16:creationId xmlns:a16="http://schemas.microsoft.com/office/drawing/2014/main" id="{E861080A-BF7F-1E10-D83D-5C480968924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7FF42DC-C26B-C06E-3EBA-1A789A338E07}"/>
              </a:ext>
            </a:extLst>
          </p:cNvPr>
          <p:cNvSpPr>
            <a:spLocks noGrp="1"/>
          </p:cNvSpPr>
          <p:nvPr>
            <p:ph type="sldNum" sz="quarter" idx="12"/>
          </p:nvPr>
        </p:nvSpPr>
        <p:spPr/>
        <p:txBody>
          <a:bodyPr/>
          <a:lstStyle>
            <a:lvl1pPr>
              <a:defRPr/>
            </a:lvl1pPr>
          </a:lstStyle>
          <a:p>
            <a:pPr>
              <a:defRPr/>
            </a:pPr>
            <a:fld id="{876E19F1-B7EC-46B4-B255-405C333B5C07}" type="slidenum">
              <a:rPr lang="de-AT" altLang="de-DE"/>
              <a:pPr>
                <a:defRPr/>
              </a:pPr>
              <a:t>‹Nr.›</a:t>
            </a:fld>
            <a:endParaRPr lang="de-AT" altLang="de-DE"/>
          </a:p>
        </p:txBody>
      </p:sp>
    </p:spTree>
    <p:extLst>
      <p:ext uri="{BB962C8B-B14F-4D97-AF65-F5344CB8AC3E}">
        <p14:creationId xmlns:p14="http://schemas.microsoft.com/office/powerpoint/2010/main" val="2134887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8DF488F-8EFA-CF31-8D93-ECFE009D75C5}"/>
              </a:ext>
            </a:extLst>
          </p:cNvPr>
          <p:cNvSpPr>
            <a:spLocks noGrp="1"/>
          </p:cNvSpPr>
          <p:nvPr>
            <p:ph type="dt" sz="half" idx="10"/>
          </p:nvPr>
        </p:nvSpPr>
        <p:spPr/>
        <p:txBody>
          <a:bodyPr/>
          <a:lstStyle>
            <a:lvl1pPr>
              <a:defRPr/>
            </a:lvl1pPr>
          </a:lstStyle>
          <a:p>
            <a:pPr>
              <a:defRPr/>
            </a:pPr>
            <a:fld id="{68AB7010-653F-49F7-AB4F-E6701D4FBD07}" type="datetimeFigureOut">
              <a:rPr lang="de-AT"/>
              <a:pPr>
                <a:defRPr/>
              </a:pPr>
              <a:t>04.07.2025</a:t>
            </a:fld>
            <a:endParaRPr lang="de-AT"/>
          </a:p>
        </p:txBody>
      </p:sp>
      <p:sp>
        <p:nvSpPr>
          <p:cNvPr id="3" name="Fußzeilenplatzhalter 4">
            <a:extLst>
              <a:ext uri="{FF2B5EF4-FFF2-40B4-BE49-F238E27FC236}">
                <a16:creationId xmlns:a16="http://schemas.microsoft.com/office/drawing/2014/main" id="{AFCDE57F-5B40-7ABD-3B71-D961DEA1353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7819E7C6-2BB4-99A4-85F8-4203A2A13A24}"/>
              </a:ext>
            </a:extLst>
          </p:cNvPr>
          <p:cNvSpPr>
            <a:spLocks noGrp="1"/>
          </p:cNvSpPr>
          <p:nvPr>
            <p:ph type="sldNum" sz="quarter" idx="12"/>
          </p:nvPr>
        </p:nvSpPr>
        <p:spPr/>
        <p:txBody>
          <a:bodyPr/>
          <a:lstStyle>
            <a:lvl1pPr>
              <a:defRPr/>
            </a:lvl1pPr>
          </a:lstStyle>
          <a:p>
            <a:pPr>
              <a:defRPr/>
            </a:pPr>
            <a:fld id="{477E8DF6-F4E8-418B-B7CE-D814A886F80B}" type="slidenum">
              <a:rPr lang="de-AT" altLang="de-DE"/>
              <a:pPr>
                <a:defRPr/>
              </a:pPr>
              <a:t>‹Nr.›</a:t>
            </a:fld>
            <a:endParaRPr lang="de-AT" altLang="de-DE"/>
          </a:p>
        </p:txBody>
      </p:sp>
    </p:spTree>
    <p:extLst>
      <p:ext uri="{BB962C8B-B14F-4D97-AF65-F5344CB8AC3E}">
        <p14:creationId xmlns:p14="http://schemas.microsoft.com/office/powerpoint/2010/main" val="1587322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43F3222-0742-64DD-BCBE-02DBC10A751A}"/>
              </a:ext>
            </a:extLst>
          </p:cNvPr>
          <p:cNvSpPr>
            <a:spLocks noGrp="1"/>
          </p:cNvSpPr>
          <p:nvPr>
            <p:ph type="dt" sz="half" idx="10"/>
          </p:nvPr>
        </p:nvSpPr>
        <p:spPr/>
        <p:txBody>
          <a:bodyPr/>
          <a:lstStyle>
            <a:lvl1pPr>
              <a:defRPr/>
            </a:lvl1pPr>
          </a:lstStyle>
          <a:p>
            <a:pPr>
              <a:defRPr/>
            </a:pPr>
            <a:fld id="{DC64A9CC-071D-4DF0-A220-E25DC529BCCF}" type="datetimeFigureOut">
              <a:rPr lang="de-AT"/>
              <a:pPr>
                <a:defRPr/>
              </a:pPr>
              <a:t>04.07.2025</a:t>
            </a:fld>
            <a:endParaRPr lang="de-AT"/>
          </a:p>
        </p:txBody>
      </p:sp>
      <p:sp>
        <p:nvSpPr>
          <p:cNvPr id="6" name="Fußzeilenplatzhalter 4">
            <a:extLst>
              <a:ext uri="{FF2B5EF4-FFF2-40B4-BE49-F238E27FC236}">
                <a16:creationId xmlns:a16="http://schemas.microsoft.com/office/drawing/2014/main" id="{6D4215F8-F427-5598-6EBE-AE702683C51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8A5D8DF-29B5-C2B0-B2E9-9B4DEC45354C}"/>
              </a:ext>
            </a:extLst>
          </p:cNvPr>
          <p:cNvSpPr>
            <a:spLocks noGrp="1"/>
          </p:cNvSpPr>
          <p:nvPr>
            <p:ph type="sldNum" sz="quarter" idx="12"/>
          </p:nvPr>
        </p:nvSpPr>
        <p:spPr/>
        <p:txBody>
          <a:bodyPr/>
          <a:lstStyle>
            <a:lvl1pPr>
              <a:defRPr/>
            </a:lvl1pPr>
          </a:lstStyle>
          <a:p>
            <a:pPr>
              <a:defRPr/>
            </a:pPr>
            <a:fld id="{06252025-3FEF-48FF-B057-2CA127536466}" type="slidenum">
              <a:rPr lang="de-AT" altLang="de-DE"/>
              <a:pPr>
                <a:defRPr/>
              </a:pPr>
              <a:t>‹Nr.›</a:t>
            </a:fld>
            <a:endParaRPr lang="de-AT" altLang="de-DE"/>
          </a:p>
        </p:txBody>
      </p:sp>
    </p:spTree>
    <p:extLst>
      <p:ext uri="{BB962C8B-B14F-4D97-AF65-F5344CB8AC3E}">
        <p14:creationId xmlns:p14="http://schemas.microsoft.com/office/powerpoint/2010/main" val="1417718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DAB8929-2CFB-615E-A463-256EA43F7121}"/>
              </a:ext>
            </a:extLst>
          </p:cNvPr>
          <p:cNvSpPr>
            <a:spLocks noGrp="1"/>
          </p:cNvSpPr>
          <p:nvPr>
            <p:ph type="dt" sz="half" idx="10"/>
          </p:nvPr>
        </p:nvSpPr>
        <p:spPr/>
        <p:txBody>
          <a:bodyPr/>
          <a:lstStyle>
            <a:lvl1pPr>
              <a:defRPr/>
            </a:lvl1pPr>
          </a:lstStyle>
          <a:p>
            <a:pPr>
              <a:defRPr/>
            </a:pPr>
            <a:fld id="{C2A7DA00-16B5-4920-8744-6FAACB274879}" type="datetimeFigureOut">
              <a:rPr lang="de-AT"/>
              <a:pPr>
                <a:defRPr/>
              </a:pPr>
              <a:t>04.07.2025</a:t>
            </a:fld>
            <a:endParaRPr lang="de-AT"/>
          </a:p>
        </p:txBody>
      </p:sp>
      <p:sp>
        <p:nvSpPr>
          <p:cNvPr id="6" name="Fußzeilenplatzhalter 4">
            <a:extLst>
              <a:ext uri="{FF2B5EF4-FFF2-40B4-BE49-F238E27FC236}">
                <a16:creationId xmlns:a16="http://schemas.microsoft.com/office/drawing/2014/main" id="{CBC73DCC-013B-8393-D35C-645C3CD7C2A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EF3A2CA-DBFC-9F61-2842-35D161C46820}"/>
              </a:ext>
            </a:extLst>
          </p:cNvPr>
          <p:cNvSpPr>
            <a:spLocks noGrp="1"/>
          </p:cNvSpPr>
          <p:nvPr>
            <p:ph type="sldNum" sz="quarter" idx="12"/>
          </p:nvPr>
        </p:nvSpPr>
        <p:spPr/>
        <p:txBody>
          <a:bodyPr/>
          <a:lstStyle>
            <a:lvl1pPr>
              <a:defRPr/>
            </a:lvl1pPr>
          </a:lstStyle>
          <a:p>
            <a:pPr>
              <a:defRPr/>
            </a:pPr>
            <a:fld id="{EE983549-99C0-47A3-8C0A-91F02B356410}" type="slidenum">
              <a:rPr lang="de-AT" altLang="de-DE"/>
              <a:pPr>
                <a:defRPr/>
              </a:pPr>
              <a:t>‹Nr.›</a:t>
            </a:fld>
            <a:endParaRPr lang="de-AT" altLang="de-DE"/>
          </a:p>
        </p:txBody>
      </p:sp>
    </p:spTree>
    <p:extLst>
      <p:ext uri="{BB962C8B-B14F-4D97-AF65-F5344CB8AC3E}">
        <p14:creationId xmlns:p14="http://schemas.microsoft.com/office/powerpoint/2010/main" val="1203549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48612ABB-F8BB-135D-620A-A9BAB86D1C7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36958AE9-4B93-92EA-7C15-5B400B4982A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126AFD4-EAC6-D1EF-8725-6F6EB5D553C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1FDCB453-534E-88B4-8896-C357B4C6FFE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B0F477A-365B-44FA-B969-AFA20C9B628F}" type="datetimeFigureOut">
              <a:rPr lang="de-AT"/>
              <a:pPr>
                <a:defRPr/>
              </a:pPr>
              <a:t>04.07.2025</a:t>
            </a:fld>
            <a:endParaRPr lang="de-AT"/>
          </a:p>
        </p:txBody>
      </p:sp>
      <p:sp>
        <p:nvSpPr>
          <p:cNvPr id="5" name="Fußzeilenplatzhalter 4">
            <a:extLst>
              <a:ext uri="{FF2B5EF4-FFF2-40B4-BE49-F238E27FC236}">
                <a16:creationId xmlns:a16="http://schemas.microsoft.com/office/drawing/2014/main" id="{F7625350-03DE-995F-A42B-FCA96385512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D1308946-4AFA-C668-1B56-E6453EB216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C01259F0-D1E9-490A-9B8A-D122B05A5B78}" type="slidenum">
              <a:rPr lang="de-AT" altLang="de-DE"/>
              <a:pPr>
                <a:defRPr/>
              </a:pPr>
              <a:t>‹Nr.›</a:t>
            </a:fld>
            <a:endParaRPr lang="de-AT" altLang="de-DE"/>
          </a:p>
        </p:txBody>
      </p:sp>
      <p:pic>
        <p:nvPicPr>
          <p:cNvPr id="1032" name="Picture 19">
            <a:extLst>
              <a:ext uri="{FF2B5EF4-FFF2-40B4-BE49-F238E27FC236}">
                <a16:creationId xmlns:a16="http://schemas.microsoft.com/office/drawing/2014/main" id="{78342F2E-A340-C792-F2FD-E44B8F70085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D4859ECC-1656-2FF6-CB76-92037D0F44FB}"/>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9159759-6BEC-1FB6-30EF-843484509D0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C59139C3-C395-ED33-83E5-81D9FED219F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278A2EFF-CBCB-AC51-F258-EA3BD542339B}"/>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71F65388-4CCC-E315-908C-BECA248037E0}"/>
              </a:ext>
            </a:extLst>
          </p:cNvPr>
          <p:cNvGraphicFramePr>
            <a:graphicFrameLocks noGrp="1"/>
          </p:cNvGraphicFramePr>
          <p:nvPr/>
        </p:nvGraphicFramePr>
        <p:xfrm>
          <a:off x="1258888" y="2205038"/>
          <a:ext cx="2232025" cy="3816350"/>
        </p:xfrm>
        <a:graphic>
          <a:graphicData uri="http://schemas.openxmlformats.org/drawingml/2006/table">
            <a:tbl>
              <a:tblPr firstRow="1" bandRow="1">
                <a:tableStyleId>{5C22544A-7EE6-4342-B048-85BDC9FD1C3A}</a:tableStyleId>
              </a:tblPr>
              <a:tblGrid>
                <a:gridCol w="2232025">
                  <a:extLst>
                    <a:ext uri="{9D8B030D-6E8A-4147-A177-3AD203B41FA5}">
                      <a16:colId xmlns:a16="http://schemas.microsoft.com/office/drawing/2014/main" val="20000"/>
                    </a:ext>
                  </a:extLst>
                </a:gridCol>
              </a:tblGrid>
              <a:tr h="406706">
                <a:tc>
                  <a:txBody>
                    <a:bodyPr/>
                    <a:lstStyle/>
                    <a:p>
                      <a:r>
                        <a:rPr lang="de-AT" sz="1800" dirty="0"/>
                        <a:t>Norditalien</a:t>
                      </a:r>
                    </a:p>
                  </a:txBody>
                  <a:tcPr marL="91431" marR="91431" marT="45719" marB="45719"/>
                </a:tc>
                <a:extLst>
                  <a:ext uri="{0D108BD9-81ED-4DB2-BD59-A6C34878D82A}">
                    <a16:rowId xmlns:a16="http://schemas.microsoft.com/office/drawing/2014/main" val="10000"/>
                  </a:ext>
                </a:extLst>
              </a:tr>
              <a:tr h="1002837">
                <a:tc>
                  <a:txBody>
                    <a:bodyPr/>
                    <a:lstStyle/>
                    <a:p>
                      <a:r>
                        <a:rPr lang="de-AT" sz="1800" dirty="0"/>
                        <a:t>Industriegesellschaft</a:t>
                      </a:r>
                    </a:p>
                  </a:txBody>
                  <a:tcPr marL="91431" marR="91431" marT="45719" marB="45719"/>
                </a:tc>
                <a:extLst>
                  <a:ext uri="{0D108BD9-81ED-4DB2-BD59-A6C34878D82A}">
                    <a16:rowId xmlns:a16="http://schemas.microsoft.com/office/drawing/2014/main" val="10001"/>
                  </a:ext>
                </a:extLst>
              </a:tr>
              <a:tr h="1002837">
                <a:tc>
                  <a:txBody>
                    <a:bodyPr/>
                    <a:lstStyle/>
                    <a:p>
                      <a:r>
                        <a:rPr lang="de-AT" sz="1800" dirty="0"/>
                        <a:t>Wirtschaftszentren</a:t>
                      </a:r>
                    </a:p>
                  </a:txBody>
                  <a:tcPr marL="91431" marR="91431" marT="45719" marB="45719"/>
                </a:tc>
                <a:extLst>
                  <a:ext uri="{0D108BD9-81ED-4DB2-BD59-A6C34878D82A}">
                    <a16:rowId xmlns:a16="http://schemas.microsoft.com/office/drawing/2014/main" val="10002"/>
                  </a:ext>
                </a:extLst>
              </a:tr>
              <a:tr h="701985">
                <a:tc>
                  <a:txBody>
                    <a:bodyPr/>
                    <a:lstStyle/>
                    <a:p>
                      <a:r>
                        <a:rPr lang="de-AT" sz="1800" dirty="0"/>
                        <a:t>Arbeitslosenrate</a:t>
                      </a:r>
                      <a:r>
                        <a:rPr lang="de-AT" sz="1800" baseline="0" dirty="0"/>
                        <a:t> niedrig</a:t>
                      </a:r>
                      <a:endParaRPr lang="de-AT" sz="1800" dirty="0"/>
                    </a:p>
                  </a:txBody>
                  <a:tcPr marL="91431" marR="91431" marT="45719" marB="45719"/>
                </a:tc>
                <a:extLst>
                  <a:ext uri="{0D108BD9-81ED-4DB2-BD59-A6C34878D82A}">
                    <a16:rowId xmlns:a16="http://schemas.microsoft.com/office/drawing/2014/main" val="10003"/>
                  </a:ext>
                </a:extLst>
              </a:tr>
              <a:tr h="701985">
                <a:tc>
                  <a:txBody>
                    <a:bodyPr/>
                    <a:lstStyle/>
                    <a:p>
                      <a:r>
                        <a:rPr lang="de-AT" sz="1800" dirty="0"/>
                        <a:t>Zuwanderung</a:t>
                      </a:r>
                    </a:p>
                  </a:txBody>
                  <a:tcPr marL="91431" marR="91431" marT="45719" marB="45719"/>
                </a:tc>
                <a:extLst>
                  <a:ext uri="{0D108BD9-81ED-4DB2-BD59-A6C34878D82A}">
                    <a16:rowId xmlns:a16="http://schemas.microsoft.com/office/drawing/2014/main" val="10004"/>
                  </a:ext>
                </a:extLst>
              </a:tr>
            </a:tbl>
          </a:graphicData>
        </a:graphic>
      </p:graphicFrame>
      <p:sp>
        <p:nvSpPr>
          <p:cNvPr id="5136" name="Titel 1">
            <a:extLst>
              <a:ext uri="{FF2B5EF4-FFF2-40B4-BE49-F238E27FC236}">
                <a16:creationId xmlns:a16="http://schemas.microsoft.com/office/drawing/2014/main" id="{5C94BD0F-75ED-C9EB-D331-D58D961363AC}"/>
              </a:ext>
            </a:extLst>
          </p:cNvPr>
          <p:cNvSpPr>
            <a:spLocks noGrp="1"/>
          </p:cNvSpPr>
          <p:nvPr>
            <p:ph type="title"/>
          </p:nvPr>
        </p:nvSpPr>
        <p:spPr>
          <a:xfrm>
            <a:off x="457200" y="1006058"/>
            <a:ext cx="8229600" cy="677108"/>
          </a:xfrm>
        </p:spPr>
        <p:txBody>
          <a:bodyPr/>
          <a:lstStyle/>
          <a:p>
            <a:r>
              <a:rPr lang="de-AT" altLang="de-DE" dirty="0"/>
              <a:t>Wirtschaft in Regionen Italiens</a:t>
            </a:r>
          </a:p>
        </p:txBody>
      </p:sp>
      <p:graphicFrame>
        <p:nvGraphicFramePr>
          <p:cNvPr id="4" name="Tabelle 3">
            <a:extLst>
              <a:ext uri="{FF2B5EF4-FFF2-40B4-BE49-F238E27FC236}">
                <a16:creationId xmlns:a16="http://schemas.microsoft.com/office/drawing/2014/main" id="{62C3572B-A7DC-752C-ABFE-81397EAFF8D4}"/>
              </a:ext>
            </a:extLst>
          </p:cNvPr>
          <p:cNvGraphicFramePr>
            <a:graphicFrameLocks noGrp="1"/>
          </p:cNvGraphicFramePr>
          <p:nvPr/>
        </p:nvGraphicFramePr>
        <p:xfrm>
          <a:off x="1258888" y="2205038"/>
          <a:ext cx="4465638" cy="3816350"/>
        </p:xfrm>
        <a:graphic>
          <a:graphicData uri="http://schemas.openxmlformats.org/drawingml/2006/table">
            <a:tbl>
              <a:tblPr firstRow="1" bandRow="1">
                <a:tableStyleId>{5C22544A-7EE6-4342-B048-85BDC9FD1C3A}</a:tableStyleId>
              </a:tblPr>
              <a:tblGrid>
                <a:gridCol w="2232819">
                  <a:extLst>
                    <a:ext uri="{9D8B030D-6E8A-4147-A177-3AD203B41FA5}">
                      <a16:colId xmlns:a16="http://schemas.microsoft.com/office/drawing/2014/main" val="20000"/>
                    </a:ext>
                  </a:extLst>
                </a:gridCol>
                <a:gridCol w="2232819">
                  <a:extLst>
                    <a:ext uri="{9D8B030D-6E8A-4147-A177-3AD203B41FA5}">
                      <a16:colId xmlns:a16="http://schemas.microsoft.com/office/drawing/2014/main" val="20001"/>
                    </a:ext>
                  </a:extLst>
                </a:gridCol>
              </a:tblGrid>
              <a:tr h="406706">
                <a:tc>
                  <a:txBody>
                    <a:bodyPr/>
                    <a:lstStyle/>
                    <a:p>
                      <a:r>
                        <a:rPr lang="de-AT" sz="1800" dirty="0"/>
                        <a:t>Norditalien</a:t>
                      </a:r>
                    </a:p>
                  </a:txBody>
                  <a:tcPr marL="91464" marR="91464" marT="45719" marB="45719"/>
                </a:tc>
                <a:tc>
                  <a:txBody>
                    <a:bodyPr/>
                    <a:lstStyle/>
                    <a:p>
                      <a:r>
                        <a:rPr lang="de-AT" sz="1800" dirty="0"/>
                        <a:t>Mittelitalien</a:t>
                      </a:r>
                    </a:p>
                  </a:txBody>
                  <a:tcPr marL="91464" marR="91464" marT="45719" marB="45719"/>
                </a:tc>
                <a:extLst>
                  <a:ext uri="{0D108BD9-81ED-4DB2-BD59-A6C34878D82A}">
                    <a16:rowId xmlns:a16="http://schemas.microsoft.com/office/drawing/2014/main" val="10000"/>
                  </a:ext>
                </a:extLst>
              </a:tr>
              <a:tr h="1002837">
                <a:tc>
                  <a:txBody>
                    <a:bodyPr/>
                    <a:lstStyle/>
                    <a:p>
                      <a:r>
                        <a:rPr lang="de-AT" sz="1800" dirty="0"/>
                        <a:t>Industriegesellschaft</a:t>
                      </a:r>
                    </a:p>
                  </a:txBody>
                  <a:tcPr marL="91464" marR="91464" marT="45719" marB="45719"/>
                </a:tc>
                <a:tc>
                  <a:txBody>
                    <a:bodyPr/>
                    <a:lstStyle/>
                    <a:p>
                      <a:r>
                        <a:rPr lang="de-AT" sz="1800" dirty="0"/>
                        <a:t>Industrie und Dienstleistungen fördern</a:t>
                      </a:r>
                    </a:p>
                  </a:txBody>
                  <a:tcPr marL="91464" marR="91464" marT="45719" marB="45719"/>
                </a:tc>
                <a:extLst>
                  <a:ext uri="{0D108BD9-81ED-4DB2-BD59-A6C34878D82A}">
                    <a16:rowId xmlns:a16="http://schemas.microsoft.com/office/drawing/2014/main" val="10001"/>
                  </a:ext>
                </a:extLst>
              </a:tr>
              <a:tr h="1002837">
                <a:tc>
                  <a:txBody>
                    <a:bodyPr/>
                    <a:lstStyle/>
                    <a:p>
                      <a:r>
                        <a:rPr lang="de-AT" sz="1800" dirty="0"/>
                        <a:t>Wirtschaftszentren</a:t>
                      </a:r>
                    </a:p>
                  </a:txBody>
                  <a:tcPr marL="91464" marR="91464" marT="45719" marB="45719"/>
                </a:tc>
                <a:tc>
                  <a:txBody>
                    <a:bodyPr/>
                    <a:lstStyle/>
                    <a:p>
                      <a:r>
                        <a:rPr lang="de-AT" sz="1800" dirty="0"/>
                        <a:t>wirtschaftliche Rückstände aufholen</a:t>
                      </a:r>
                    </a:p>
                  </a:txBody>
                  <a:tcPr marL="91464" marR="91464" marT="45719" marB="45719"/>
                </a:tc>
                <a:extLst>
                  <a:ext uri="{0D108BD9-81ED-4DB2-BD59-A6C34878D82A}">
                    <a16:rowId xmlns:a16="http://schemas.microsoft.com/office/drawing/2014/main" val="10002"/>
                  </a:ext>
                </a:extLst>
              </a:tr>
              <a:tr h="701985">
                <a:tc>
                  <a:txBody>
                    <a:bodyPr/>
                    <a:lstStyle/>
                    <a:p>
                      <a:r>
                        <a:rPr lang="de-AT" sz="1800" dirty="0"/>
                        <a:t>Arbeitslosenrate</a:t>
                      </a:r>
                      <a:r>
                        <a:rPr lang="de-AT" sz="1800" baseline="0" dirty="0"/>
                        <a:t> niedrig</a:t>
                      </a:r>
                      <a:endParaRPr lang="de-AT" sz="1800" dirty="0"/>
                    </a:p>
                  </a:txBody>
                  <a:tcPr marL="91464" marR="91464" marT="45719" marB="45719"/>
                </a:tc>
                <a:tc>
                  <a:txBody>
                    <a:bodyPr/>
                    <a:lstStyle/>
                    <a:p>
                      <a:r>
                        <a:rPr lang="de-AT" sz="1800" dirty="0"/>
                        <a:t>Arbeitslosenrate mittel</a:t>
                      </a:r>
                    </a:p>
                  </a:txBody>
                  <a:tcPr marL="91464" marR="91464" marT="45719" marB="45719"/>
                </a:tc>
                <a:extLst>
                  <a:ext uri="{0D108BD9-81ED-4DB2-BD59-A6C34878D82A}">
                    <a16:rowId xmlns:a16="http://schemas.microsoft.com/office/drawing/2014/main" val="10003"/>
                  </a:ext>
                </a:extLst>
              </a:tr>
              <a:tr h="701985">
                <a:tc>
                  <a:txBody>
                    <a:bodyPr/>
                    <a:lstStyle/>
                    <a:p>
                      <a:r>
                        <a:rPr lang="de-AT" sz="1800" dirty="0"/>
                        <a:t>Zuwanderung</a:t>
                      </a:r>
                    </a:p>
                  </a:txBody>
                  <a:tcPr marL="91464" marR="91464" marT="45719" marB="45719"/>
                </a:tc>
                <a:tc>
                  <a:txBody>
                    <a:bodyPr/>
                    <a:lstStyle/>
                    <a:p>
                      <a:r>
                        <a:rPr lang="de-AT" sz="1800" dirty="0"/>
                        <a:t>Textil- und Möbelindustrie</a:t>
                      </a:r>
                    </a:p>
                  </a:txBody>
                  <a:tcPr marL="91464" marR="91464" marT="45719" marB="45719"/>
                </a:tc>
                <a:extLst>
                  <a:ext uri="{0D108BD9-81ED-4DB2-BD59-A6C34878D82A}">
                    <a16:rowId xmlns:a16="http://schemas.microsoft.com/office/drawing/2014/main" val="10004"/>
                  </a:ext>
                </a:extLst>
              </a:tr>
            </a:tbl>
          </a:graphicData>
        </a:graphic>
      </p:graphicFrame>
      <p:graphicFrame>
        <p:nvGraphicFramePr>
          <p:cNvPr id="5" name="Tabelle 4">
            <a:extLst>
              <a:ext uri="{FF2B5EF4-FFF2-40B4-BE49-F238E27FC236}">
                <a16:creationId xmlns:a16="http://schemas.microsoft.com/office/drawing/2014/main" id="{F3741BBA-F6BB-5190-A9B2-9B0FCE7F0C21}"/>
              </a:ext>
            </a:extLst>
          </p:cNvPr>
          <p:cNvGraphicFramePr>
            <a:graphicFrameLocks noGrp="1"/>
          </p:cNvGraphicFramePr>
          <p:nvPr>
            <p:extLst>
              <p:ext uri="{D42A27DB-BD31-4B8C-83A1-F6EECF244321}">
                <p14:modId xmlns:p14="http://schemas.microsoft.com/office/powerpoint/2010/main" val="2169577492"/>
              </p:ext>
            </p:extLst>
          </p:nvPr>
        </p:nvGraphicFramePr>
        <p:xfrm>
          <a:off x="1258888" y="2205038"/>
          <a:ext cx="6697662" cy="3816350"/>
        </p:xfrm>
        <a:graphic>
          <a:graphicData uri="http://schemas.openxmlformats.org/drawingml/2006/table">
            <a:tbl>
              <a:tblPr firstRow="1" bandRow="1">
                <a:tableStyleId>{5C22544A-7EE6-4342-B048-85BDC9FD1C3A}</a:tableStyleId>
              </a:tblPr>
              <a:tblGrid>
                <a:gridCol w="2232554">
                  <a:extLst>
                    <a:ext uri="{9D8B030D-6E8A-4147-A177-3AD203B41FA5}">
                      <a16:colId xmlns:a16="http://schemas.microsoft.com/office/drawing/2014/main" val="20000"/>
                    </a:ext>
                  </a:extLst>
                </a:gridCol>
                <a:gridCol w="2232554">
                  <a:extLst>
                    <a:ext uri="{9D8B030D-6E8A-4147-A177-3AD203B41FA5}">
                      <a16:colId xmlns:a16="http://schemas.microsoft.com/office/drawing/2014/main" val="20001"/>
                    </a:ext>
                  </a:extLst>
                </a:gridCol>
                <a:gridCol w="2232554">
                  <a:extLst>
                    <a:ext uri="{9D8B030D-6E8A-4147-A177-3AD203B41FA5}">
                      <a16:colId xmlns:a16="http://schemas.microsoft.com/office/drawing/2014/main" val="20002"/>
                    </a:ext>
                  </a:extLst>
                </a:gridCol>
              </a:tblGrid>
              <a:tr h="406706">
                <a:tc>
                  <a:txBody>
                    <a:bodyPr/>
                    <a:lstStyle/>
                    <a:p>
                      <a:r>
                        <a:rPr lang="de-AT" sz="1800" dirty="0"/>
                        <a:t>Norditalien</a:t>
                      </a:r>
                    </a:p>
                  </a:txBody>
                  <a:tcPr marL="91453" marR="91453" marT="45719" marB="45719"/>
                </a:tc>
                <a:tc>
                  <a:txBody>
                    <a:bodyPr/>
                    <a:lstStyle/>
                    <a:p>
                      <a:r>
                        <a:rPr lang="de-AT" sz="1800" dirty="0"/>
                        <a:t>Mittelitalien</a:t>
                      </a:r>
                    </a:p>
                  </a:txBody>
                  <a:tcPr marL="91453" marR="91453" marT="45719" marB="45719"/>
                </a:tc>
                <a:tc>
                  <a:txBody>
                    <a:bodyPr/>
                    <a:lstStyle/>
                    <a:p>
                      <a:r>
                        <a:rPr lang="de-AT" sz="1800" dirty="0"/>
                        <a:t>Süditalien</a:t>
                      </a:r>
                    </a:p>
                  </a:txBody>
                  <a:tcPr marL="91453" marR="91453" marT="45719" marB="45719"/>
                </a:tc>
                <a:extLst>
                  <a:ext uri="{0D108BD9-81ED-4DB2-BD59-A6C34878D82A}">
                    <a16:rowId xmlns:a16="http://schemas.microsoft.com/office/drawing/2014/main" val="10000"/>
                  </a:ext>
                </a:extLst>
              </a:tr>
              <a:tr h="1002837">
                <a:tc>
                  <a:txBody>
                    <a:bodyPr/>
                    <a:lstStyle/>
                    <a:p>
                      <a:r>
                        <a:rPr lang="de-AT" sz="1800" dirty="0"/>
                        <a:t>Industriegesellschaft</a:t>
                      </a:r>
                    </a:p>
                  </a:txBody>
                  <a:tcPr marL="91453" marR="91453" marT="45719" marB="45719"/>
                </a:tc>
                <a:tc>
                  <a:txBody>
                    <a:bodyPr/>
                    <a:lstStyle/>
                    <a:p>
                      <a:r>
                        <a:rPr lang="de-AT" sz="1800" dirty="0"/>
                        <a:t>Förderung von Industrie und Dienstleistungen</a:t>
                      </a:r>
                    </a:p>
                  </a:txBody>
                  <a:tcPr marL="91453" marR="91453" marT="45719" marB="45719"/>
                </a:tc>
                <a:tc>
                  <a:txBody>
                    <a:bodyPr/>
                    <a:lstStyle/>
                    <a:p>
                      <a:r>
                        <a:rPr lang="de-AT" sz="1800" dirty="0"/>
                        <a:t>Agrargesellschaft</a:t>
                      </a:r>
                    </a:p>
                  </a:txBody>
                  <a:tcPr marL="91453" marR="91453" marT="45719" marB="45719"/>
                </a:tc>
                <a:extLst>
                  <a:ext uri="{0D108BD9-81ED-4DB2-BD59-A6C34878D82A}">
                    <a16:rowId xmlns:a16="http://schemas.microsoft.com/office/drawing/2014/main" val="10001"/>
                  </a:ext>
                </a:extLst>
              </a:tr>
              <a:tr h="1002837">
                <a:tc>
                  <a:txBody>
                    <a:bodyPr/>
                    <a:lstStyle/>
                    <a:p>
                      <a:r>
                        <a:rPr lang="de-AT" sz="1800" dirty="0"/>
                        <a:t>Wirtschaftszentren</a:t>
                      </a:r>
                    </a:p>
                  </a:txBody>
                  <a:tcPr marL="91453" marR="91453" marT="45719" marB="45719"/>
                </a:tc>
                <a:tc>
                  <a:txBody>
                    <a:bodyPr/>
                    <a:lstStyle/>
                    <a:p>
                      <a:r>
                        <a:rPr lang="de-AT" sz="1800" dirty="0"/>
                        <a:t>Aufholen wirtschaftlicher Rückstände</a:t>
                      </a:r>
                    </a:p>
                  </a:txBody>
                  <a:tcPr marL="91453" marR="91453" marT="45719" marB="45719"/>
                </a:tc>
                <a:tc>
                  <a:txBody>
                    <a:bodyPr/>
                    <a:lstStyle/>
                    <a:p>
                      <a:r>
                        <a:rPr lang="de-AT" sz="1800" dirty="0"/>
                        <a:t>strukturschwache Regionen</a:t>
                      </a:r>
                    </a:p>
                  </a:txBody>
                  <a:tcPr marL="91453" marR="91453" marT="45719" marB="45719"/>
                </a:tc>
                <a:extLst>
                  <a:ext uri="{0D108BD9-81ED-4DB2-BD59-A6C34878D82A}">
                    <a16:rowId xmlns:a16="http://schemas.microsoft.com/office/drawing/2014/main" val="10002"/>
                  </a:ext>
                </a:extLst>
              </a:tr>
              <a:tr h="701985">
                <a:tc>
                  <a:txBody>
                    <a:bodyPr/>
                    <a:lstStyle/>
                    <a:p>
                      <a:r>
                        <a:rPr lang="de-AT" sz="1800" dirty="0"/>
                        <a:t>Arbeitslosenrate</a:t>
                      </a:r>
                      <a:r>
                        <a:rPr lang="de-AT" sz="1800" baseline="0" dirty="0"/>
                        <a:t> niedrig</a:t>
                      </a:r>
                      <a:endParaRPr lang="de-AT" sz="1800" dirty="0"/>
                    </a:p>
                  </a:txBody>
                  <a:tcPr marL="91453" marR="91453" marT="45719" marB="45719"/>
                </a:tc>
                <a:tc>
                  <a:txBody>
                    <a:bodyPr/>
                    <a:lstStyle/>
                    <a:p>
                      <a:r>
                        <a:rPr lang="de-AT" sz="1800" dirty="0"/>
                        <a:t>Arbeitslosenrate mittel</a:t>
                      </a:r>
                    </a:p>
                  </a:txBody>
                  <a:tcPr marL="91453" marR="91453" marT="45719" marB="45719"/>
                </a:tc>
                <a:tc>
                  <a:txBody>
                    <a:bodyPr/>
                    <a:lstStyle/>
                    <a:p>
                      <a:r>
                        <a:rPr lang="de-AT" sz="1800" dirty="0"/>
                        <a:t>Arbeitslosenrate </a:t>
                      </a:r>
                      <a:br>
                        <a:rPr lang="de-AT" sz="1800" dirty="0"/>
                      </a:br>
                      <a:r>
                        <a:rPr lang="de-AT" sz="1800" dirty="0"/>
                        <a:t>hoch</a:t>
                      </a:r>
                    </a:p>
                  </a:txBody>
                  <a:tcPr marL="91453" marR="91453" marT="45719" marB="45719"/>
                </a:tc>
                <a:extLst>
                  <a:ext uri="{0D108BD9-81ED-4DB2-BD59-A6C34878D82A}">
                    <a16:rowId xmlns:a16="http://schemas.microsoft.com/office/drawing/2014/main" val="10003"/>
                  </a:ext>
                </a:extLst>
              </a:tr>
              <a:tr h="701985">
                <a:tc>
                  <a:txBody>
                    <a:bodyPr/>
                    <a:lstStyle/>
                    <a:p>
                      <a:r>
                        <a:rPr lang="de-AT" sz="1800" dirty="0"/>
                        <a:t>BIP/Kopf hoch</a:t>
                      </a:r>
                    </a:p>
                  </a:txBody>
                  <a:tcPr marL="91453" marR="91453" marT="45719" marB="45719"/>
                </a:tc>
                <a:tc>
                  <a:txBody>
                    <a:bodyPr/>
                    <a:lstStyle/>
                    <a:p>
                      <a:r>
                        <a:rPr lang="de-AT" sz="1800" dirty="0"/>
                        <a:t>BIP/Kopf mittel</a:t>
                      </a:r>
                    </a:p>
                  </a:txBody>
                  <a:tcPr marL="91453" marR="91453" marT="45719" marB="45719"/>
                </a:tc>
                <a:tc>
                  <a:txBody>
                    <a:bodyPr/>
                    <a:lstStyle/>
                    <a:p>
                      <a:r>
                        <a:rPr lang="de-AT" sz="1800" dirty="0"/>
                        <a:t>BIP/Kopf niedrig</a:t>
                      </a:r>
                    </a:p>
                  </a:txBody>
                  <a:tcPr marL="91453" marR="91453" marT="45719" marB="45719"/>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E532A5D0-94F2-C56E-5413-DD1E152474D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„Regionale Entwicklungsprojekte der EU – Beispiel Italien“ auf den Seiten 34 und 35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9F71253D-5A02-D966-6C50-142405E3E10E}"/>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3598948785"/>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235</Words>
  <Application>Microsoft Office PowerPoint</Application>
  <PresentationFormat>Bildschirmpräsentation (4:3)</PresentationFormat>
  <Paragraphs>46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Arial</vt:lpstr>
      <vt:lpstr>Syntax LT Std</vt:lpstr>
      <vt:lpstr>PoloBasisTB</vt:lpstr>
      <vt:lpstr>Larissa</vt:lpstr>
      <vt:lpstr>Wirtschaft in Regionen Italiens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223</cp:revision>
  <dcterms:created xsi:type="dcterms:W3CDTF">2013-10-08T07:58:50Z</dcterms:created>
  <dcterms:modified xsi:type="dcterms:W3CDTF">2025-07-04T08:59:13Z</dcterms:modified>
</cp:coreProperties>
</file>