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D490A-EA2A-4414-A856-E8BFA18C56FB}" type="datetimeFigureOut">
              <a:rPr lang="de-AT" smtClean="0"/>
              <a:t>26.09.2023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D97BE8-9BDC-477C-B33C-A548E5B2A5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5018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EAB984-F5F0-4C96-B59D-62ADB9711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0FAE7DC-A72A-49E1-A0C0-CB4B897DE1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EB1F68-607F-40D6-9249-F16D526FD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7E7D7-FBD1-44D1-BA55-858683ED6864}" type="datetime1">
              <a:rPr lang="de-AT" smtClean="0"/>
              <a:t>26.09.2023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0C94A8-F450-420D-987C-02DED3633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370C89-89E1-4C5E-AC18-E7F1365EB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232A-43BB-4B23-9BB6-B159EC1CE1D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43916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7066CD-BD74-43DA-A9CF-EA056E9E5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0CB09D2-44B0-432F-B7CF-BC35BC2640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8925E3-1ACE-4F67-B9AF-2CC5A225B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759A-6411-42CD-A410-5CA29084E743}" type="datetime1">
              <a:rPr lang="de-AT" smtClean="0"/>
              <a:t>26.09.2023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E04769-5C77-4050-B88A-8EBE9034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06CD4B-E416-402A-BFC3-3BC16CA7B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232A-43BB-4B23-9BB6-B159EC1CE1D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25143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E955AEA-33C8-4F6C-A002-7D0143A38A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C026F07-7565-43C3-AFC3-9E6AE07B2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E8AA5-659B-4C17-8F63-A50D6DFBB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0F817-8E96-41C9-A89F-187D4DB608A8}" type="datetime1">
              <a:rPr lang="de-AT" smtClean="0"/>
              <a:t>26.09.2023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036610-1CD5-4E92-A68B-E31880802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E708D0B-3155-4238-88B3-901DA2AA2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232A-43BB-4B23-9BB6-B159EC1CE1D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83838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0C8C93-C073-46CD-BD34-25C6A8F2D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88A6D2-867D-4608-9FD9-9A054807A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FFDFAE-832A-434B-80B3-3D63BB440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BE5F-5B61-4C97-8430-9B6FD856C81C}" type="datetime1">
              <a:rPr lang="de-AT" smtClean="0"/>
              <a:t>26.09.2023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5514F0-16E5-45FF-B5C1-A60C1FE8B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FEAAAF-0193-474A-9819-5BA5DE859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232A-43BB-4B23-9BB6-B159EC1CE1D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65883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6647AD-4A3A-440F-B80E-CA6E9A306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EAAD548-3894-4B88-92B2-7EF5954E8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CCB0E5-AA89-43A3-A4FA-B0327478F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1D55-1A13-4E7B-BD1A-C20C0DA19344}" type="datetime1">
              <a:rPr lang="de-AT" smtClean="0"/>
              <a:t>26.09.2023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035FC5-3185-47BD-AAD2-11F4BF7F4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2DD5E6A-D752-4927-AE46-F30C21009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232A-43BB-4B23-9BB6-B159EC1CE1D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17708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7812F2-1780-4CC6-827C-3AE70B21D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470390-BCA7-4F24-B699-E97CBC87BD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98E81FF-57A2-4855-B470-E07FB5186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0239D6E-A778-4A91-BCB4-5F3346DFB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B2F12-9016-4BE1-9B3B-FC07E92F1462}" type="datetime1">
              <a:rPr lang="de-AT" smtClean="0"/>
              <a:t>26.09.2023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004F0B6-35C6-42EA-B0EA-BD3BABB13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B069CA-A138-43A7-897B-DE344EDF8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232A-43BB-4B23-9BB6-B159EC1CE1D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65621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E15676-92BA-4D4F-9AB0-0DBDAA6B3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2CCD60-27BF-431D-B2BF-28EE64737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EC2E3E7-67EA-42FB-97BA-0FD83A24F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2C78C4D-9A09-40C1-8CC9-F414E9FDAA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382350D-592F-4988-9719-06BC90B8F3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80D75EA-DD1B-4D94-8435-5C9A2EB6B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993B1-92CA-461E-9F03-6732C7EC12B8}" type="datetime1">
              <a:rPr lang="de-AT" smtClean="0"/>
              <a:t>26.09.2023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5670BF1-962E-470A-AEB1-7D466FC62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E186AE9-22BA-4018-8620-100281248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232A-43BB-4B23-9BB6-B159EC1CE1D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57316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197430-47A4-4871-BF1D-09B4EC466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3045E28-2047-4DA1-BB0F-E7266EB0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7BF0-AC21-4F33-ADC5-F393A5465FC5}" type="datetime1">
              <a:rPr lang="de-AT" smtClean="0"/>
              <a:t>26.09.2023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E468C8-313F-477F-AF1C-0D9BEE7C7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09A0923-EC90-4E4D-93BB-1C506EE9B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232A-43BB-4B23-9BB6-B159EC1CE1D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6804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503AC1B-6F2A-452A-BBBD-C8F33E07F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83E1B-DDD6-4D95-957D-1A7F0EAE6ABD}" type="datetime1">
              <a:rPr lang="de-AT" smtClean="0"/>
              <a:t>26.09.2023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BD9B193-0583-4BC0-95FC-F40B3B12C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C56F75-FDC4-4164-B172-E5EED2F70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232A-43BB-4B23-9BB6-B159EC1CE1D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5060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62856C-4ADD-48F5-A503-931286BAC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107348-B253-4067-B930-F0D87651A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89BD544-EC48-4E0D-8813-04AA948A06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5B92D48-EA01-4B5A-ABDD-E3A6DD5C8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A051-90CC-430D-BFD4-59186B633968}" type="datetime1">
              <a:rPr lang="de-AT" smtClean="0"/>
              <a:t>26.09.2023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D0E775E-AAF3-4FC0-933B-8CA14D021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D753CCB-2C38-46DD-8583-1463EF02A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232A-43BB-4B23-9BB6-B159EC1CE1D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4315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4A8FDF-F4AB-49CC-B35F-4FE01EBDB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2210EEA-6FE5-4E30-B931-59BC7F5AB5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D05C31C-44E7-4AAB-A109-E27275AC0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BDA972D-5890-48BC-BEEE-372631B71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166BB-2964-46C8-9611-9F219A8026C2}" type="datetime1">
              <a:rPr lang="de-AT" smtClean="0"/>
              <a:t>26.09.2023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91C3CF0-1231-4164-9998-F0A0A2881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FB7441-286E-4686-A2E0-A268C27D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232A-43BB-4B23-9BB6-B159EC1CE1D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9414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25334A7-A6E8-4CEB-8F88-5805E405B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342B2C5-ED01-4BD2-BBEA-71255B330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28489A-C514-4ABE-955E-CC6D025810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E87EE-B616-46E0-807B-B8A01958CB48}" type="datetime1">
              <a:rPr lang="de-AT" smtClean="0"/>
              <a:t>26.09.2023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3363E-F973-4130-A2F6-DF9000A91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12C6FD-97C9-4A8F-9246-487BD6374D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E232A-43BB-4B23-9BB6-B159EC1CE1D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2260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kopano.oebv.at/webapp/www.oebv.a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781000-D4E1-442B-BB41-3B043C3642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AT" dirty="0"/>
              <a:t>Speichern, Drucken und Veröffentlichen in </a:t>
            </a:r>
            <a:r>
              <a:rPr lang="de-AT" dirty="0" err="1"/>
              <a:t>Powerpoint</a:t>
            </a:r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1173783-A32F-4FCD-8164-72BBBE63DF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9A096F7-AC93-536C-F82F-490953CF7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6160" y="5862320"/>
            <a:ext cx="10281920" cy="859155"/>
          </a:xfrm>
        </p:spPr>
        <p:txBody>
          <a:bodyPr/>
          <a:lstStyle/>
          <a:p>
            <a:r>
              <a:rPr lang="de-DE" dirty="0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313D1CA-4D3F-FD37-B2A0-DCCEE54135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6958" y="6270602"/>
            <a:ext cx="838243" cy="450873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83211A99-A4C5-CCC2-F8F4-62A967214C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148" y="6289664"/>
            <a:ext cx="641383" cy="40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696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748892-4489-4FA1-A56A-2E5340AE9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Eine Präsentation speichern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624004-94D2-4513-B7DD-F05349413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Wichtig: Arbeit regelmäßig speichern</a:t>
            </a:r>
          </a:p>
          <a:p>
            <a:pPr marL="0" indent="0">
              <a:buNone/>
            </a:pPr>
            <a:r>
              <a:rPr lang="de-DE" dirty="0"/>
              <a:t>Speicherorte: OneDrive und Dieser PC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0FCBC80-A92A-27A3-B90F-838BBF122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5588000"/>
            <a:ext cx="10307320" cy="1133475"/>
          </a:xfrm>
        </p:spPr>
        <p:txBody>
          <a:bodyPr/>
          <a:lstStyle/>
          <a:p>
            <a:r>
              <a:rPr lang="de-DE" dirty="0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23C27A8-3D0C-18B6-517D-0FCC6D8455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148" y="6289664"/>
            <a:ext cx="641383" cy="40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257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EA83FE-296C-4AC3-8879-8B52C20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Verschiedene Speicherformate nutzen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FF27F1-B996-4362-BCA2-9E51ED861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PowerPoint 97-2003-Präsentation: bei Präsentationen mit älterer Office-Version</a:t>
            </a:r>
          </a:p>
          <a:p>
            <a:r>
              <a:rPr lang="de-DE" dirty="0"/>
              <a:t>PDF: wenn Präsentation digital als Handout zur Verfügung gestellt werden soll</a:t>
            </a:r>
          </a:p>
          <a:p>
            <a:r>
              <a:rPr lang="de-DE" dirty="0"/>
              <a:t>PowerPoint-Bildschirmpräsentation: Präsentation funktioniert auch ohne installiertes PowerPoint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CD7792D-87C7-3DDA-9D48-18B50F4BF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29360" y="5588000"/>
            <a:ext cx="10124440" cy="1133475"/>
          </a:xfrm>
        </p:spPr>
        <p:txBody>
          <a:bodyPr/>
          <a:lstStyle/>
          <a:p>
            <a:r>
              <a:rPr lang="de-DE" dirty="0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F5B3D47F-6D13-B274-015D-D2E592F18B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148" y="6289664"/>
            <a:ext cx="641383" cy="40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62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6B6A0-8DC7-4F5A-B18A-E0EBF6F50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Verknüpfte Dateien mitspeichern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020C71-48B5-42F8-8524-10DA54946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Problem -&gt; Dateien, die mit der Präsentation verlinkt sind, werden nicht automatisch mitgespeichert </a:t>
            </a:r>
          </a:p>
          <a:p>
            <a:pPr marL="0" indent="0">
              <a:buNone/>
            </a:pPr>
            <a:r>
              <a:rPr lang="de-DE" dirty="0"/>
              <a:t>Lösung -&gt; Funktion „Bildschirmpräsentation für CD verpacken“: alle Dateien werden „verpackt“, also gemeinsam gespeichert </a:t>
            </a:r>
          </a:p>
          <a:p>
            <a:pPr marL="0" indent="0">
              <a:buNone/>
            </a:pPr>
            <a:r>
              <a:rPr lang="de-DE" dirty="0"/>
              <a:t>Sicherste Variante für Präsentation an einem fremden Ort!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BBEFE1C-64E8-19DC-EE5B-273C7F72F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17600" y="5699760"/>
            <a:ext cx="10393680" cy="1021715"/>
          </a:xfrm>
        </p:spPr>
        <p:txBody>
          <a:bodyPr/>
          <a:lstStyle/>
          <a:p>
            <a:r>
              <a:rPr lang="de-DE" dirty="0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57A70B1-AFD2-4D6C-E4F3-60EB26511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148" y="6289664"/>
            <a:ext cx="641383" cy="40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089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B6E61A-0A89-4BA3-8DEA-87D3D4B94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Eine Präsentation ausdrucken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305CD9-849E-42B3-9233-FBBC97319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„Alle Folien drucken“ -&gt; alle Folienseiten drucken oder einzelne Folien auswählen</a:t>
            </a:r>
          </a:p>
          <a:p>
            <a:pPr marL="0" indent="0">
              <a:buNone/>
            </a:pPr>
            <a:r>
              <a:rPr lang="de-DE" dirty="0"/>
              <a:t>„Ganzseitige Folien“ -&gt; </a:t>
            </a:r>
          </a:p>
          <a:p>
            <a:pPr lvl="1"/>
            <a:r>
              <a:rPr lang="de-DE" dirty="0"/>
              <a:t>Ganzseitige Folien - jede Folie auf einer Seite (),</a:t>
            </a:r>
          </a:p>
          <a:p>
            <a:pPr lvl="1"/>
            <a:r>
              <a:rPr lang="de-DE" dirty="0"/>
              <a:t>Notizenseiten - jede Folie mit den jeweiligen Notizen</a:t>
            </a:r>
          </a:p>
          <a:p>
            <a:pPr lvl="1"/>
            <a:r>
              <a:rPr lang="de-DE" dirty="0"/>
              <a:t>Gliederung - nur der Text jeder Folie </a:t>
            </a:r>
          </a:p>
          <a:p>
            <a:pPr lvl="1"/>
            <a:r>
              <a:rPr lang="de-DE" dirty="0"/>
              <a:t>Handzettel - mehrere Folien auf einer Seite </a:t>
            </a:r>
          </a:p>
          <a:p>
            <a:pPr marL="0" indent="0">
              <a:buNone/>
            </a:pPr>
            <a:r>
              <a:rPr lang="de-DE" dirty="0"/>
              <a:t>Rechte Seite im Druckfenster -&gt; Vorschau der Einstellungen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B258EEF-1B9B-7922-A75A-B7D2641C3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" y="5902960"/>
            <a:ext cx="11206480" cy="818515"/>
          </a:xfrm>
        </p:spPr>
        <p:txBody>
          <a:bodyPr/>
          <a:lstStyle/>
          <a:p>
            <a:r>
              <a:rPr lang="de-DE" dirty="0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16984A8-789F-4C85-2434-5C99581442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400" y="6426168"/>
            <a:ext cx="641383" cy="40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586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FA0124-FCFB-42F4-B3DD-CAD3B9BAA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Verschiedene Speicherorte nutzen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70300B-2C14-49CB-9D23-676EE4134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Zuhause auf dem Computer</a:t>
            </a:r>
          </a:p>
          <a:p>
            <a:r>
              <a:rPr lang="de-AT" dirty="0"/>
              <a:t>USB-Stick</a:t>
            </a:r>
          </a:p>
          <a:p>
            <a:r>
              <a:rPr lang="de-AT" dirty="0"/>
              <a:t>OneDrive – Cloud von Microsoft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A29EEBF-F748-5CF0-F4E8-87150179E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61440" y="5902960"/>
            <a:ext cx="10403840" cy="818515"/>
          </a:xfrm>
        </p:spPr>
        <p:txBody>
          <a:bodyPr/>
          <a:lstStyle/>
          <a:p>
            <a:r>
              <a:rPr lang="de-DE" dirty="0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A1231105-8782-94FB-C4F8-781054150B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1440" y="6451579"/>
            <a:ext cx="641383" cy="40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094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B1BB2A-450D-40FA-AED7-3127B9016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Präsentationen veröffentlichen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04549A5-20C5-405A-A235-A26233928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Rechtliche Bestimmungen eingehalten?</a:t>
            </a:r>
          </a:p>
          <a:p>
            <a:r>
              <a:rPr lang="de-DE" dirty="0"/>
              <a:t>Bilder müssen frei von Lizenzen oder mit </a:t>
            </a:r>
            <a:r>
              <a:rPr lang="de-DE" dirty="0" err="1"/>
              <a:t>CreativeCommon</a:t>
            </a:r>
            <a:r>
              <a:rPr lang="de-DE" dirty="0"/>
              <a:t>-Lizenzen versehen sein! </a:t>
            </a:r>
          </a:p>
          <a:p>
            <a:r>
              <a:rPr lang="de-DE" dirty="0"/>
              <a:t>Quellenangabe für Informationen aus dem Internet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D666C5-95C5-B5C9-F340-81BBAABF9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29360" y="5618480"/>
            <a:ext cx="10607040" cy="1102995"/>
          </a:xfrm>
        </p:spPr>
        <p:txBody>
          <a:bodyPr/>
          <a:lstStyle/>
          <a:p>
            <a:r>
              <a:rPr lang="de-DE" dirty="0"/>
              <a:t>Vernetzt – Digitale Grundbildung | ISBN 978-3-209-11347-4 | Österreichischer Bundesverlag Schulbuch GmbH &amp; Co. KG, Wien 2023 | www.oebv.at| Alle Rechte vorbehalten. Die Vervielfältigung für den eigenen Unterrichtsgebrauch ist gestattet. Die Kopiergebühren sind abgegolten. Für Veränderungen durch Dritte übernimmt der Verlag keine Verantwortung. </a:t>
            </a:r>
            <a:endParaRPr lang="de-AT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901F8BC-7918-B5F4-C74D-3CF9FC6D0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068" y="6375072"/>
            <a:ext cx="641383" cy="406421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AD12C333-F7EE-45C9-5122-A322DBE2B0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9758" y="6326150"/>
            <a:ext cx="838243" cy="450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018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8707CEE-E142-42CB-BA82-5B3710E68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23686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de-DE" sz="1000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0A7F5C7-FD5B-485E-BF28-1B42C130EE97}"/>
              </a:ext>
            </a:extLst>
          </p:cNvPr>
          <p:cNvSpPr txBox="1"/>
          <p:nvPr/>
        </p:nvSpPr>
        <p:spPr>
          <a:xfrm>
            <a:off x="9631680" y="4297680"/>
            <a:ext cx="1722120" cy="944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B59F539-CE22-CAFC-240B-F934E24855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9758" y="6326150"/>
            <a:ext cx="838243" cy="450873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2B2EB217-3C18-8273-B307-1646B03F2A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6268" y="5554716"/>
            <a:ext cx="641383" cy="406421"/>
          </a:xfrm>
          <a:prstGeom prst="rect">
            <a:avLst/>
          </a:prstGeom>
        </p:spPr>
      </p:pic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2CB74E43-BAE3-BB42-01B5-181643D66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5395912"/>
            <a:ext cx="10515600" cy="1325563"/>
          </a:xfrm>
        </p:spPr>
        <p:txBody>
          <a:bodyPr/>
          <a:lstStyle/>
          <a:p>
            <a:r>
              <a:rPr lang="de-AT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VerneDigitaletzt</a:t>
            </a:r>
            <a:r>
              <a:rPr lang="de-AT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–Grundbildung | ISBN 978-3-209-11347-4 | Österreichischer Bundesverlag Schulbuch GmbH &amp; Co. KG, Wien 2023 | </a:t>
            </a:r>
            <a:r>
              <a:rPr lang="de-AT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 tooltip="https://kopano.oebv.at/webapp/www.oebv.at &#10; Klicken Sie auf den Link, um die URL in einem neuen Fenster zu öffnen."/>
              </a:rPr>
              <a:t>www.oebv.at</a:t>
            </a:r>
            <a:r>
              <a:rPr lang="de-AT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|</a:t>
            </a:r>
            <a:b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de-AT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Alle Rechte vorbehalten. Die Vervielfältigung für den eigenen Unterrichtsgebrauch ist gestattet. Die Kopiergebühren sind abgegolten.</a:t>
            </a:r>
            <a:b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de-AT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Für Veränderungen durch Dritte übernimmt der Verlag keine Verantwortung</a:t>
            </a:r>
            <a:r>
              <a:rPr lang="de-A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de-DE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450971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626</Words>
  <Application>Microsoft Office PowerPoint</Application>
  <PresentationFormat>Breitbild</PresentationFormat>
  <Paragraphs>36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</vt:lpstr>
      <vt:lpstr>Speichern, Drucken und Veröffentlichen in Powerpoint</vt:lpstr>
      <vt:lpstr>Eine Präsentation speichern</vt:lpstr>
      <vt:lpstr>Verschiedene Speicherformate nutzen</vt:lpstr>
      <vt:lpstr>Verknüpfte Dateien mitspeichern</vt:lpstr>
      <vt:lpstr>Eine Präsentation ausdrucken</vt:lpstr>
      <vt:lpstr>Verschiedene Speicherorte nutzen</vt:lpstr>
      <vt:lpstr>Präsentationen veröffentlichen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Speichern, Drucken und Veröffentlichen in Powerpoint</dc:title>
  <dc:creator>Fikisz Walter</dc:creator>
  <cp:lastModifiedBy>Brigitte Jug</cp:lastModifiedBy>
  <cp:revision>4</cp:revision>
  <dcterms:created xsi:type="dcterms:W3CDTF">2022-01-06T10:37:57Z</dcterms:created>
  <dcterms:modified xsi:type="dcterms:W3CDTF">2023-09-26T08:56:31Z</dcterms:modified>
</cp:coreProperties>
</file>