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6"/>
  </p:notesMasterIdLst>
  <p:handoutMasterIdLst>
    <p:handoutMasterId r:id="rId27"/>
  </p:handoutMasterIdLst>
  <p:sldIdLst>
    <p:sldId id="302" r:id="rId2"/>
    <p:sldId id="293" r:id="rId3"/>
    <p:sldId id="297" r:id="rId4"/>
    <p:sldId id="296" r:id="rId5"/>
    <p:sldId id="294" r:id="rId6"/>
    <p:sldId id="298" r:id="rId7"/>
    <p:sldId id="299" r:id="rId8"/>
    <p:sldId id="300" r:id="rId9"/>
    <p:sldId id="301" r:id="rId10"/>
    <p:sldId id="303" r:id="rId11"/>
    <p:sldId id="304" r:id="rId12"/>
    <p:sldId id="295" r:id="rId13"/>
    <p:sldId id="306" r:id="rId14"/>
    <p:sldId id="307" r:id="rId15"/>
    <p:sldId id="308" r:id="rId16"/>
    <p:sldId id="309" r:id="rId17"/>
    <p:sldId id="310" r:id="rId18"/>
    <p:sldId id="311" r:id="rId19"/>
    <p:sldId id="312" r:id="rId20"/>
    <p:sldId id="313" r:id="rId21"/>
    <p:sldId id="314" r:id="rId22"/>
    <p:sldId id="315" r:id="rId23"/>
    <p:sldId id="316" r:id="rId24"/>
    <p:sldId id="292" r:id="rId25"/>
  </p:sldIdLst>
  <p:sldSz cx="9144000" cy="6858000" type="screen4x3"/>
  <p:notesSz cx="6858000" cy="9144000"/>
  <p:defaultTextStyle>
    <a:defPPr>
      <a:defRPr lang="de-DE"/>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Arial" panose="020B0604020202020204" pitchFamily="34" charset="0"/>
      </a:defRPr>
    </a:lvl5pPr>
    <a:lvl6pPr marL="22860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6pPr>
    <a:lvl7pPr marL="27432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7pPr>
    <a:lvl8pPr marL="32004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8pPr>
    <a:lvl9pPr marL="3657600" algn="l" defTabSz="914400" rtl="0" eaLnBrk="1" latinLnBrk="0" hangingPunct="1">
      <a:defRPr kern="1200">
        <a:solidFill>
          <a:schemeClr val="tx1"/>
        </a:solidFill>
        <a:latin typeface="Calibri" panose="020F0502020204030204" pitchFamily="34" charset="0"/>
        <a:ea typeface="+mn-ea"/>
        <a:cs typeface="Arial" panose="020B0604020202020204" pitchFamily="34" charset="0"/>
      </a:defRPr>
    </a:lvl9pPr>
  </p:defaultTextStyle>
  <p:extLst>
    <p:ext uri="{EFAFB233-063F-42B5-8137-9DF3F51BA10A}">
      <p15:sldGuideLst xmlns:p15="http://schemas.microsoft.com/office/powerpoint/2012/main">
        <p15:guide id="1" orient="horz" pos="2886">
          <p15:clr>
            <a:srgbClr val="A4A3A4"/>
          </p15:clr>
        </p15:guide>
        <p15:guide id="2" pos="24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a:srgbClr val="FF9933"/>
    <a:srgbClr val="0A0A0A"/>
    <a:srgbClr val="33333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Keine Formatvorlage, kei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856" autoAdjust="0"/>
    <p:restoredTop sz="94545" autoAdjust="0"/>
  </p:normalViewPr>
  <p:slideViewPr>
    <p:cSldViewPr>
      <p:cViewPr varScale="1">
        <p:scale>
          <a:sx n="80" d="100"/>
          <a:sy n="80" d="100"/>
        </p:scale>
        <p:origin x="114" y="738"/>
      </p:cViewPr>
      <p:guideLst>
        <p:guide orient="horz" pos="2886"/>
        <p:guide pos="249"/>
      </p:guideLst>
    </p:cSldViewPr>
  </p:slideViewPr>
  <p:outlineViewPr>
    <p:cViewPr>
      <p:scale>
        <a:sx n="33" d="100"/>
        <a:sy n="33" d="100"/>
      </p:scale>
      <p:origin x="0" y="0"/>
    </p:cViewPr>
  </p:outlineViewPr>
  <p:notesTextViewPr>
    <p:cViewPr>
      <p:scale>
        <a:sx n="1" d="1"/>
        <a:sy n="1" d="1"/>
      </p:scale>
      <p:origin x="0" y="0"/>
    </p:cViewPr>
  </p:notesTextViewPr>
  <p:sorterViewPr>
    <p:cViewPr>
      <p:scale>
        <a:sx n="100" d="100"/>
        <a:sy n="100" d="100"/>
      </p:scale>
      <p:origin x="0" y="0"/>
    </p:cViewPr>
  </p:sorterViewPr>
  <p:notesViewPr>
    <p:cSldViewPr>
      <p:cViewPr varScale="1">
        <p:scale>
          <a:sx n="83" d="100"/>
          <a:sy n="83" d="100"/>
        </p:scale>
        <p:origin x="-2040" y="-90"/>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handoutMaster" Target="handoutMasters/handoutMaster1.xml"/><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FB2C48FD-42E6-12A8-8C9E-63EB2A652669}"/>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18AF96DA-E5CA-4265-70D3-D436888614B1}"/>
              </a:ext>
            </a:extLst>
          </p:cNvPr>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4B518FF0-D6B1-4377-AA5A-7D3A1640FC5F}" type="datetimeFigureOut">
              <a:rPr lang="de-AT"/>
              <a:pPr>
                <a:defRPr/>
              </a:pPr>
              <a:t>28.02.2024</a:t>
            </a:fld>
            <a:endParaRPr lang="de-AT"/>
          </a:p>
        </p:txBody>
      </p:sp>
      <p:sp>
        <p:nvSpPr>
          <p:cNvPr id="4" name="Fußzeilenplatzhalter 3">
            <a:extLst>
              <a:ext uri="{FF2B5EF4-FFF2-40B4-BE49-F238E27FC236}">
                <a16:creationId xmlns:a16="http://schemas.microsoft.com/office/drawing/2014/main" id="{1BBDAED7-FA9B-1F5E-BCF0-C6083336D37F}"/>
              </a:ext>
            </a:extLst>
          </p:cNvPr>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5" name="Foliennummernplatzhalter 4">
            <a:extLst>
              <a:ext uri="{FF2B5EF4-FFF2-40B4-BE49-F238E27FC236}">
                <a16:creationId xmlns:a16="http://schemas.microsoft.com/office/drawing/2014/main" id="{4E48EBDD-733A-B1EB-3FB7-C92CE8958F73}"/>
              </a:ext>
            </a:extLst>
          </p:cNvPr>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A0F4A010-CD49-456F-8E14-D9207E655326}" type="slidenum">
              <a:rPr lang="de-AT" altLang="de-DE"/>
              <a:pPr>
                <a:defRPr/>
              </a:pPr>
              <a:t>‹Nr.›</a:t>
            </a:fld>
            <a:endParaRPr lang="de-AT" altLang="de-DE"/>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Kopfzeilenplatzhalter 1">
            <a:extLst>
              <a:ext uri="{FF2B5EF4-FFF2-40B4-BE49-F238E27FC236}">
                <a16:creationId xmlns:a16="http://schemas.microsoft.com/office/drawing/2014/main" id="{9D35409A-3632-4F57-DD5B-7DF04CC0AF01}"/>
              </a:ext>
            </a:extLst>
          </p:cNvPr>
          <p:cNvSpPr>
            <a:spLocks noGrp="1"/>
          </p:cNvSpPr>
          <p:nvPr>
            <p:ph type="hdr" sz="quarter"/>
          </p:nvPr>
        </p:nvSpPr>
        <p:spPr>
          <a:xfrm>
            <a:off x="0" y="0"/>
            <a:ext cx="2971800" cy="457200"/>
          </a:xfrm>
          <a:prstGeom prst="rect">
            <a:avLst/>
          </a:prstGeom>
        </p:spPr>
        <p:txBody>
          <a:bodyPr vert="horz" lIns="91440" tIns="45720" rIns="91440" bIns="45720" rtlCol="0"/>
          <a:lstStyle>
            <a:lvl1pPr algn="l" eaLnBrk="1" fontAlgn="auto" hangingPunct="1">
              <a:spcBef>
                <a:spcPts val="0"/>
              </a:spcBef>
              <a:spcAft>
                <a:spcPts val="0"/>
              </a:spcAft>
              <a:defRPr sz="1200">
                <a:latin typeface="+mn-lt"/>
                <a:cs typeface="+mn-cs"/>
              </a:defRPr>
            </a:lvl1pPr>
          </a:lstStyle>
          <a:p>
            <a:pPr>
              <a:defRPr/>
            </a:pPr>
            <a:endParaRPr lang="de-AT"/>
          </a:p>
        </p:txBody>
      </p:sp>
      <p:sp>
        <p:nvSpPr>
          <p:cNvPr id="3" name="Datumsplatzhalter 2">
            <a:extLst>
              <a:ext uri="{FF2B5EF4-FFF2-40B4-BE49-F238E27FC236}">
                <a16:creationId xmlns:a16="http://schemas.microsoft.com/office/drawing/2014/main" id="{9093CE30-413C-CB67-F85C-2167D7531C14}"/>
              </a:ext>
            </a:extLst>
          </p:cNvPr>
          <p:cNvSpPr>
            <a:spLocks noGrp="1"/>
          </p:cNvSpPr>
          <p:nvPr>
            <p:ph type="dt" idx="1"/>
          </p:nvPr>
        </p:nvSpPr>
        <p:spPr>
          <a:xfrm>
            <a:off x="3884613" y="0"/>
            <a:ext cx="2971800" cy="457200"/>
          </a:xfrm>
          <a:prstGeom prst="rect">
            <a:avLst/>
          </a:prstGeom>
        </p:spPr>
        <p:txBody>
          <a:bodyPr vert="horz" lIns="91440" tIns="45720" rIns="91440" bIns="45720" rtlCol="0"/>
          <a:lstStyle>
            <a:lvl1pPr algn="r" eaLnBrk="1" fontAlgn="auto" hangingPunct="1">
              <a:spcBef>
                <a:spcPts val="0"/>
              </a:spcBef>
              <a:spcAft>
                <a:spcPts val="0"/>
              </a:spcAft>
              <a:defRPr sz="1200">
                <a:latin typeface="+mn-lt"/>
                <a:cs typeface="+mn-cs"/>
              </a:defRPr>
            </a:lvl1pPr>
          </a:lstStyle>
          <a:p>
            <a:pPr>
              <a:defRPr/>
            </a:pPr>
            <a:fld id="{B1CBAD17-8A6F-44FF-9B29-254FE3A1607F}" type="datetimeFigureOut">
              <a:rPr lang="de-AT"/>
              <a:pPr>
                <a:defRPr/>
              </a:pPr>
              <a:t>28.02.2024</a:t>
            </a:fld>
            <a:endParaRPr lang="de-AT"/>
          </a:p>
        </p:txBody>
      </p:sp>
      <p:sp>
        <p:nvSpPr>
          <p:cNvPr id="4" name="Folienbildplatzhalter 3">
            <a:extLst>
              <a:ext uri="{FF2B5EF4-FFF2-40B4-BE49-F238E27FC236}">
                <a16:creationId xmlns:a16="http://schemas.microsoft.com/office/drawing/2014/main" id="{2BF24628-1AD9-F08A-8351-1A02E7C37014}"/>
              </a:ext>
            </a:extLst>
          </p:cNvPr>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pPr lvl="0"/>
            <a:endParaRPr lang="de-AT" noProof="0"/>
          </a:p>
        </p:txBody>
      </p:sp>
      <p:sp>
        <p:nvSpPr>
          <p:cNvPr id="5" name="Notizenplatzhalter 4">
            <a:extLst>
              <a:ext uri="{FF2B5EF4-FFF2-40B4-BE49-F238E27FC236}">
                <a16:creationId xmlns:a16="http://schemas.microsoft.com/office/drawing/2014/main" id="{92D16BF0-7CAD-D286-11EA-AE7638D2BCE6}"/>
              </a:ext>
            </a:extLst>
          </p:cNvPr>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de-DE" noProof="0"/>
              <a:t>Textmasterformat bearbeiten</a:t>
            </a:r>
          </a:p>
          <a:p>
            <a:pPr lvl="1"/>
            <a:r>
              <a:rPr lang="de-DE" noProof="0"/>
              <a:t>Zweite Ebene</a:t>
            </a:r>
          </a:p>
          <a:p>
            <a:pPr lvl="2"/>
            <a:r>
              <a:rPr lang="de-DE" noProof="0"/>
              <a:t>Dritte Ebene</a:t>
            </a:r>
          </a:p>
          <a:p>
            <a:pPr lvl="3"/>
            <a:r>
              <a:rPr lang="de-DE" noProof="0"/>
              <a:t>Vierte Ebene</a:t>
            </a:r>
          </a:p>
          <a:p>
            <a:pPr lvl="4"/>
            <a:r>
              <a:rPr lang="de-DE" noProof="0"/>
              <a:t>Fünfte Ebene</a:t>
            </a:r>
            <a:endParaRPr lang="de-AT" noProof="0"/>
          </a:p>
        </p:txBody>
      </p:sp>
      <p:sp>
        <p:nvSpPr>
          <p:cNvPr id="6" name="Fußzeilenplatzhalter 5">
            <a:extLst>
              <a:ext uri="{FF2B5EF4-FFF2-40B4-BE49-F238E27FC236}">
                <a16:creationId xmlns:a16="http://schemas.microsoft.com/office/drawing/2014/main" id="{860F0E9E-3595-0E1C-ECC1-FA7998AC4ACA}"/>
              </a:ext>
            </a:extLst>
          </p:cNvPr>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cs typeface="+mn-cs"/>
              </a:defRPr>
            </a:lvl1pPr>
          </a:lstStyle>
          <a:p>
            <a:pPr>
              <a:defRPr/>
            </a:pPr>
            <a:endParaRPr lang="de-AT"/>
          </a:p>
        </p:txBody>
      </p:sp>
      <p:sp>
        <p:nvSpPr>
          <p:cNvPr id="7" name="Foliennummernplatzhalter 6">
            <a:extLst>
              <a:ext uri="{FF2B5EF4-FFF2-40B4-BE49-F238E27FC236}">
                <a16:creationId xmlns:a16="http://schemas.microsoft.com/office/drawing/2014/main" id="{4299B13D-C818-5DDD-6A75-47322CBDFC03}"/>
              </a:ext>
            </a:extLst>
          </p:cNvPr>
          <p:cNvSpPr>
            <a:spLocks noGrp="1"/>
          </p:cNvSpPr>
          <p:nvPr>
            <p:ph type="sldNum" sz="quarter" idx="5"/>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a:lvl1pPr>
          </a:lstStyle>
          <a:p>
            <a:pPr>
              <a:defRPr/>
            </a:pPr>
            <a:fld id="{CABD8EAE-E94B-42B5-940F-7EE0AF998880}" type="slidenum">
              <a:rPr lang="de-AT" altLang="de-DE"/>
              <a:pPr>
                <a:defRPr/>
              </a:pPr>
              <a:t>‹Nr.›</a:t>
            </a:fld>
            <a:endParaRPr lang="de-AT" alt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5"/>
          </p:nvPr>
        </p:nvSpPr>
        <p:spPr/>
        <p:txBody>
          <a:bodyPr/>
          <a:lstStyle/>
          <a:p>
            <a:pPr>
              <a:defRPr/>
            </a:pPr>
            <a:fld id="{CABD8EAE-E94B-42B5-940F-7EE0AF998880}" type="slidenum">
              <a:rPr lang="de-AT" altLang="de-DE" smtClean="0"/>
              <a:pPr>
                <a:defRPr/>
              </a:pPr>
              <a:t>2</a:t>
            </a:fld>
            <a:endParaRPr lang="de-AT" altLang="de-DE"/>
          </a:p>
        </p:txBody>
      </p:sp>
    </p:spTree>
    <p:extLst>
      <p:ext uri="{BB962C8B-B14F-4D97-AF65-F5344CB8AC3E}">
        <p14:creationId xmlns:p14="http://schemas.microsoft.com/office/powerpoint/2010/main" val="2778557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5"/>
          </p:nvPr>
        </p:nvSpPr>
        <p:spPr/>
        <p:txBody>
          <a:bodyPr/>
          <a:lstStyle/>
          <a:p>
            <a:pPr>
              <a:defRPr/>
            </a:pPr>
            <a:fld id="{CABD8EAE-E94B-42B5-940F-7EE0AF998880}" type="slidenum">
              <a:rPr lang="de-AT" altLang="de-DE" smtClean="0"/>
              <a:pPr>
                <a:defRPr/>
              </a:pPr>
              <a:t>13</a:t>
            </a:fld>
            <a:endParaRPr lang="de-AT" altLang="de-DE"/>
          </a:p>
        </p:txBody>
      </p:sp>
    </p:spTree>
    <p:extLst>
      <p:ext uri="{BB962C8B-B14F-4D97-AF65-F5344CB8AC3E}">
        <p14:creationId xmlns:p14="http://schemas.microsoft.com/office/powerpoint/2010/main" val="123125497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elfolie">
    <p:spTree>
      <p:nvGrpSpPr>
        <p:cNvPr id="1" name=""/>
        <p:cNvGrpSpPr/>
        <p:nvPr/>
      </p:nvGrpSpPr>
      <p:grpSpPr>
        <a:xfrm>
          <a:off x="0" y="0"/>
          <a:ext cx="0" cy="0"/>
          <a:chOff x="0" y="0"/>
          <a:chExt cx="0" cy="0"/>
        </a:xfrm>
      </p:grpSpPr>
      <p:sp>
        <p:nvSpPr>
          <p:cNvPr id="16" name="Textplatzhalter 2"/>
          <p:cNvSpPr>
            <a:spLocks noGrp="1"/>
          </p:cNvSpPr>
          <p:nvPr>
            <p:ph type="body" idx="1"/>
          </p:nvPr>
        </p:nvSpPr>
        <p:spPr>
          <a:xfrm>
            <a:off x="683568" y="1628800"/>
            <a:ext cx="1954560" cy="47406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endParaRPr lang="de-DE" dirty="0"/>
          </a:p>
        </p:txBody>
      </p:sp>
    </p:spTree>
    <p:extLst>
      <p:ext uri="{BB962C8B-B14F-4D97-AF65-F5344CB8AC3E}">
        <p14:creationId xmlns:p14="http://schemas.microsoft.com/office/powerpoint/2010/main" val="3871959881"/>
      </p:ext>
    </p:extLst>
  </p:cSld>
  <p:clrMapOvr>
    <a:masterClrMapping/>
  </p:clrMapOvr>
  <p:transition spd="slow"/>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Vertikaler Textplatzhalter 2"/>
          <p:cNvSpPr>
            <a:spLocks noGrp="1"/>
          </p:cNvSpPr>
          <p:nvPr>
            <p:ph type="body" orient="vert" idx="1"/>
          </p:nvPr>
        </p:nvSpPr>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9CD4AF85-99C9-E2CD-03D0-6EC2A82BFB1F}"/>
              </a:ext>
            </a:extLst>
          </p:cNvPr>
          <p:cNvSpPr>
            <a:spLocks noGrp="1"/>
          </p:cNvSpPr>
          <p:nvPr>
            <p:ph type="dt" sz="half" idx="10"/>
          </p:nvPr>
        </p:nvSpPr>
        <p:spPr/>
        <p:txBody>
          <a:bodyPr/>
          <a:lstStyle>
            <a:lvl1pPr>
              <a:defRPr/>
            </a:lvl1pPr>
          </a:lstStyle>
          <a:p>
            <a:pPr>
              <a:defRPr/>
            </a:pPr>
            <a:fld id="{34DD7B65-178C-48B8-B842-6A72C7A2D8E2}" type="datetimeFigureOut">
              <a:rPr lang="de-AT"/>
              <a:pPr>
                <a:defRPr/>
              </a:pPr>
              <a:t>28.02.2024</a:t>
            </a:fld>
            <a:endParaRPr lang="de-AT"/>
          </a:p>
        </p:txBody>
      </p:sp>
      <p:sp>
        <p:nvSpPr>
          <p:cNvPr id="5" name="Fußzeilenplatzhalter 4">
            <a:extLst>
              <a:ext uri="{FF2B5EF4-FFF2-40B4-BE49-F238E27FC236}">
                <a16:creationId xmlns:a16="http://schemas.microsoft.com/office/drawing/2014/main" id="{AF2BCEE3-B789-9273-A876-FD565D04CC4C}"/>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FF659894-097B-FDBD-E6BA-922315DDD91A}"/>
              </a:ext>
            </a:extLst>
          </p:cNvPr>
          <p:cNvSpPr>
            <a:spLocks noGrp="1"/>
          </p:cNvSpPr>
          <p:nvPr>
            <p:ph type="sldNum" sz="quarter" idx="12"/>
          </p:nvPr>
        </p:nvSpPr>
        <p:spPr/>
        <p:txBody>
          <a:bodyPr/>
          <a:lstStyle>
            <a:lvl1pPr>
              <a:defRPr/>
            </a:lvl1pPr>
          </a:lstStyle>
          <a:p>
            <a:pPr>
              <a:defRPr/>
            </a:pPr>
            <a:fld id="{3A8C129F-4EA7-452C-BD9C-7F134E83BDE9}" type="slidenum">
              <a:rPr lang="de-AT" altLang="de-DE"/>
              <a:pPr>
                <a:defRPr/>
              </a:pPr>
              <a:t>‹Nr.›</a:t>
            </a:fld>
            <a:endParaRPr lang="de-AT" altLang="de-DE"/>
          </a:p>
        </p:txBody>
      </p:sp>
    </p:spTree>
    <p:extLst>
      <p:ext uri="{BB962C8B-B14F-4D97-AF65-F5344CB8AC3E}">
        <p14:creationId xmlns:p14="http://schemas.microsoft.com/office/powerpoint/2010/main" val="253609122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6629400" y="274638"/>
            <a:ext cx="2057400" cy="5851525"/>
          </a:xfrm>
        </p:spPr>
        <p:txBody>
          <a:bodyPr vert="eaVert"/>
          <a:lstStyle/>
          <a:p>
            <a:r>
              <a:rPr lang="de-DE"/>
              <a:t>Titelmasterformat durch Klicken bearbeiten</a:t>
            </a:r>
            <a:endParaRPr lang="de-AT"/>
          </a:p>
        </p:txBody>
      </p:sp>
      <p:sp>
        <p:nvSpPr>
          <p:cNvPr id="3" name="Vertikaler Textplatzhalter 2"/>
          <p:cNvSpPr>
            <a:spLocks noGrp="1"/>
          </p:cNvSpPr>
          <p:nvPr>
            <p:ph type="body" orient="vert" idx="1"/>
          </p:nvPr>
        </p:nvSpPr>
        <p:spPr>
          <a:xfrm>
            <a:off x="457200" y="274638"/>
            <a:ext cx="6019800" cy="5851525"/>
          </a:xfrm>
        </p:spPr>
        <p:txBody>
          <a:bodyPr vert="eaVert"/>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Datumsplatzhalter 3">
            <a:extLst>
              <a:ext uri="{FF2B5EF4-FFF2-40B4-BE49-F238E27FC236}">
                <a16:creationId xmlns:a16="http://schemas.microsoft.com/office/drawing/2014/main" id="{AA5E2362-AAD8-206C-E374-D36D56F0D9D2}"/>
              </a:ext>
            </a:extLst>
          </p:cNvPr>
          <p:cNvSpPr>
            <a:spLocks noGrp="1"/>
          </p:cNvSpPr>
          <p:nvPr>
            <p:ph type="dt" sz="half" idx="10"/>
          </p:nvPr>
        </p:nvSpPr>
        <p:spPr/>
        <p:txBody>
          <a:bodyPr/>
          <a:lstStyle>
            <a:lvl1pPr>
              <a:defRPr/>
            </a:lvl1pPr>
          </a:lstStyle>
          <a:p>
            <a:pPr>
              <a:defRPr/>
            </a:pPr>
            <a:fld id="{FF3EBABE-DFC4-406A-8E2C-854F96615358}" type="datetimeFigureOut">
              <a:rPr lang="de-AT"/>
              <a:pPr>
                <a:defRPr/>
              </a:pPr>
              <a:t>28.02.2024</a:t>
            </a:fld>
            <a:endParaRPr lang="de-AT"/>
          </a:p>
        </p:txBody>
      </p:sp>
      <p:sp>
        <p:nvSpPr>
          <p:cNvPr id="5" name="Fußzeilenplatzhalter 4">
            <a:extLst>
              <a:ext uri="{FF2B5EF4-FFF2-40B4-BE49-F238E27FC236}">
                <a16:creationId xmlns:a16="http://schemas.microsoft.com/office/drawing/2014/main" id="{231A43DD-2699-6E84-6052-215DDB7302B8}"/>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D724EE90-40B1-0B03-160F-355B2BCBFEE1}"/>
              </a:ext>
            </a:extLst>
          </p:cNvPr>
          <p:cNvSpPr>
            <a:spLocks noGrp="1"/>
          </p:cNvSpPr>
          <p:nvPr>
            <p:ph type="sldNum" sz="quarter" idx="12"/>
          </p:nvPr>
        </p:nvSpPr>
        <p:spPr/>
        <p:txBody>
          <a:bodyPr/>
          <a:lstStyle>
            <a:lvl1pPr>
              <a:defRPr/>
            </a:lvl1pPr>
          </a:lstStyle>
          <a:p>
            <a:pPr>
              <a:defRPr/>
            </a:pPr>
            <a:fld id="{02F4A8A5-9CB2-49CA-85D1-16CC59B0116B}" type="slidenum">
              <a:rPr lang="de-AT" altLang="de-DE"/>
              <a:pPr>
                <a:defRPr/>
              </a:pPr>
              <a:t>‹Nr.›</a:t>
            </a:fld>
            <a:endParaRPr lang="de-AT" altLang="de-DE"/>
          </a:p>
        </p:txBody>
      </p:sp>
    </p:spTree>
    <p:extLst>
      <p:ext uri="{BB962C8B-B14F-4D97-AF65-F5344CB8AC3E}">
        <p14:creationId xmlns:p14="http://schemas.microsoft.com/office/powerpoint/2010/main" val="37418949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a:xfrm>
            <a:off x="457200" y="773832"/>
            <a:ext cx="8229600" cy="1143000"/>
          </a:xfrm>
        </p:spPr>
        <p:txBody>
          <a:bodyPr/>
          <a:lstStyle/>
          <a:p>
            <a:r>
              <a:rPr lang="de-DE" dirty="0"/>
              <a:t>Titelmasterformat durch Klicken bearbeiten</a:t>
            </a:r>
            <a:endParaRPr lang="de-AT" dirty="0"/>
          </a:p>
        </p:txBody>
      </p:sp>
      <p:sp>
        <p:nvSpPr>
          <p:cNvPr id="3" name="Inhaltsplatzhalter 2"/>
          <p:cNvSpPr>
            <a:spLocks noGrp="1"/>
          </p:cNvSpPr>
          <p:nvPr>
            <p:ph idx="1"/>
          </p:nvPr>
        </p:nvSpPr>
        <p:spPr/>
        <p:txBody>
          <a:bodyPr/>
          <a:lstStyle/>
          <a:p>
            <a:pPr lvl="0"/>
            <a:r>
              <a:rPr lang="de-DE" dirty="0"/>
              <a:t>Textmasterformat bearbeiten</a:t>
            </a:r>
          </a:p>
          <a:p>
            <a:pPr lvl="1"/>
            <a:r>
              <a:rPr lang="de-DE" dirty="0"/>
              <a:t>Zweite Ebene</a:t>
            </a:r>
          </a:p>
          <a:p>
            <a:pPr lvl="2"/>
            <a:r>
              <a:rPr lang="de-DE" dirty="0"/>
              <a:t>Dritte Ebene</a:t>
            </a:r>
          </a:p>
          <a:p>
            <a:pPr lvl="3"/>
            <a:r>
              <a:rPr lang="de-DE" dirty="0"/>
              <a:t>Vierte Ebene</a:t>
            </a:r>
          </a:p>
          <a:p>
            <a:pPr lvl="4"/>
            <a:r>
              <a:rPr lang="de-DE" dirty="0"/>
              <a:t>Fünfte Ebene</a:t>
            </a:r>
            <a:endParaRPr lang="de-AT" dirty="0"/>
          </a:p>
        </p:txBody>
      </p:sp>
      <p:sp>
        <p:nvSpPr>
          <p:cNvPr id="4" name="Datumsplatzhalter 3">
            <a:extLst>
              <a:ext uri="{FF2B5EF4-FFF2-40B4-BE49-F238E27FC236}">
                <a16:creationId xmlns:a16="http://schemas.microsoft.com/office/drawing/2014/main" id="{D354D107-CC7E-206F-2173-BB5347F85B8A}"/>
              </a:ext>
            </a:extLst>
          </p:cNvPr>
          <p:cNvSpPr>
            <a:spLocks noGrp="1"/>
          </p:cNvSpPr>
          <p:nvPr>
            <p:ph type="dt" sz="half" idx="10"/>
          </p:nvPr>
        </p:nvSpPr>
        <p:spPr/>
        <p:txBody>
          <a:bodyPr/>
          <a:lstStyle>
            <a:lvl1pPr>
              <a:defRPr/>
            </a:lvl1pPr>
          </a:lstStyle>
          <a:p>
            <a:pPr>
              <a:defRPr/>
            </a:pPr>
            <a:fld id="{5F765AE5-74E8-405B-907A-12AC1EF8E8EB}" type="datetimeFigureOut">
              <a:rPr lang="de-AT"/>
              <a:pPr>
                <a:defRPr/>
              </a:pPr>
              <a:t>28.02.2024</a:t>
            </a:fld>
            <a:endParaRPr lang="de-AT"/>
          </a:p>
        </p:txBody>
      </p:sp>
      <p:sp>
        <p:nvSpPr>
          <p:cNvPr id="5" name="Fußzeilenplatzhalter 4">
            <a:extLst>
              <a:ext uri="{FF2B5EF4-FFF2-40B4-BE49-F238E27FC236}">
                <a16:creationId xmlns:a16="http://schemas.microsoft.com/office/drawing/2014/main" id="{AD9C7E9D-4C0F-60B9-F85E-84C2D93F2CC7}"/>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81865FB2-90F4-149C-962E-67B35944E5BF}"/>
              </a:ext>
            </a:extLst>
          </p:cNvPr>
          <p:cNvSpPr>
            <a:spLocks noGrp="1"/>
          </p:cNvSpPr>
          <p:nvPr>
            <p:ph type="sldNum" sz="quarter" idx="12"/>
          </p:nvPr>
        </p:nvSpPr>
        <p:spPr/>
        <p:txBody>
          <a:bodyPr/>
          <a:lstStyle>
            <a:lvl1pPr>
              <a:defRPr/>
            </a:lvl1pPr>
          </a:lstStyle>
          <a:p>
            <a:pPr>
              <a:defRPr/>
            </a:pPr>
            <a:fld id="{CD652F9D-DE03-4379-9C10-39B4EB5DCE14}" type="slidenum">
              <a:rPr lang="de-AT" altLang="de-DE"/>
              <a:pPr>
                <a:defRPr/>
              </a:pPr>
              <a:t>‹Nr.›</a:t>
            </a:fld>
            <a:endParaRPr lang="de-AT" altLang="de-DE"/>
          </a:p>
        </p:txBody>
      </p:sp>
    </p:spTree>
    <p:extLst>
      <p:ext uri="{BB962C8B-B14F-4D97-AF65-F5344CB8AC3E}">
        <p14:creationId xmlns:p14="http://schemas.microsoft.com/office/powerpoint/2010/main" val="27759793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722313" y="4406900"/>
            <a:ext cx="7772400" cy="1362075"/>
          </a:xfrm>
        </p:spPr>
        <p:txBody>
          <a:bodyPr anchor="t"/>
          <a:lstStyle>
            <a:lvl1pPr algn="l">
              <a:defRPr sz="4000" b="1" cap="all"/>
            </a:lvl1pPr>
          </a:lstStyle>
          <a:p>
            <a:r>
              <a:rPr lang="de-DE"/>
              <a:t>Titelmasterformat durch Klicken bearbeiten</a:t>
            </a:r>
            <a:endParaRPr lang="de-AT"/>
          </a:p>
        </p:txBody>
      </p:sp>
      <p:sp>
        <p:nvSpPr>
          <p:cNvPr id="3" name="Textplatzhalt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de-DE"/>
              <a:t>Textmasterformat bearbeiten</a:t>
            </a:r>
          </a:p>
        </p:txBody>
      </p:sp>
      <p:sp>
        <p:nvSpPr>
          <p:cNvPr id="4" name="Datumsplatzhalter 3">
            <a:extLst>
              <a:ext uri="{FF2B5EF4-FFF2-40B4-BE49-F238E27FC236}">
                <a16:creationId xmlns:a16="http://schemas.microsoft.com/office/drawing/2014/main" id="{12756617-6798-CB52-8878-9196C75B7DA0}"/>
              </a:ext>
            </a:extLst>
          </p:cNvPr>
          <p:cNvSpPr>
            <a:spLocks noGrp="1"/>
          </p:cNvSpPr>
          <p:nvPr>
            <p:ph type="dt" sz="half" idx="10"/>
          </p:nvPr>
        </p:nvSpPr>
        <p:spPr/>
        <p:txBody>
          <a:bodyPr/>
          <a:lstStyle>
            <a:lvl1pPr>
              <a:defRPr/>
            </a:lvl1pPr>
          </a:lstStyle>
          <a:p>
            <a:pPr>
              <a:defRPr/>
            </a:pPr>
            <a:fld id="{7F74700E-2234-48E0-B61F-D736D459C9C9}" type="datetimeFigureOut">
              <a:rPr lang="de-AT"/>
              <a:pPr>
                <a:defRPr/>
              </a:pPr>
              <a:t>28.02.2024</a:t>
            </a:fld>
            <a:endParaRPr lang="de-AT"/>
          </a:p>
        </p:txBody>
      </p:sp>
      <p:sp>
        <p:nvSpPr>
          <p:cNvPr id="5" name="Fußzeilenplatzhalter 4">
            <a:extLst>
              <a:ext uri="{FF2B5EF4-FFF2-40B4-BE49-F238E27FC236}">
                <a16:creationId xmlns:a16="http://schemas.microsoft.com/office/drawing/2014/main" id="{4550C9CF-8D99-BBFF-9C43-148AFD719E21}"/>
              </a:ext>
            </a:extLst>
          </p:cNvPr>
          <p:cNvSpPr>
            <a:spLocks noGrp="1"/>
          </p:cNvSpPr>
          <p:nvPr>
            <p:ph type="ftr" sz="quarter" idx="11"/>
          </p:nvPr>
        </p:nvSpPr>
        <p:spPr/>
        <p:txBody>
          <a:bodyPr/>
          <a:lstStyle>
            <a:lvl1pPr>
              <a:defRPr/>
            </a:lvl1pPr>
          </a:lstStyle>
          <a:p>
            <a:pPr>
              <a:defRPr/>
            </a:pPr>
            <a:endParaRPr lang="de-AT"/>
          </a:p>
        </p:txBody>
      </p:sp>
      <p:sp>
        <p:nvSpPr>
          <p:cNvPr id="6" name="Foliennummernplatzhalter 5">
            <a:extLst>
              <a:ext uri="{FF2B5EF4-FFF2-40B4-BE49-F238E27FC236}">
                <a16:creationId xmlns:a16="http://schemas.microsoft.com/office/drawing/2014/main" id="{5BFB58C3-735F-7DC8-EBCC-FD9323CCAD08}"/>
              </a:ext>
            </a:extLst>
          </p:cNvPr>
          <p:cNvSpPr>
            <a:spLocks noGrp="1"/>
          </p:cNvSpPr>
          <p:nvPr>
            <p:ph type="sldNum" sz="quarter" idx="12"/>
          </p:nvPr>
        </p:nvSpPr>
        <p:spPr/>
        <p:txBody>
          <a:bodyPr/>
          <a:lstStyle>
            <a:lvl1pPr>
              <a:defRPr/>
            </a:lvl1pPr>
          </a:lstStyle>
          <a:p>
            <a:pPr>
              <a:defRPr/>
            </a:pPr>
            <a:fld id="{67097249-14C6-403A-B84D-06BB17111207}" type="slidenum">
              <a:rPr lang="de-AT" altLang="de-DE"/>
              <a:pPr>
                <a:defRPr/>
              </a:pPr>
              <a:t>‹Nr.›</a:t>
            </a:fld>
            <a:endParaRPr lang="de-AT" altLang="de-DE"/>
          </a:p>
        </p:txBody>
      </p:sp>
    </p:spTree>
    <p:extLst>
      <p:ext uri="{BB962C8B-B14F-4D97-AF65-F5344CB8AC3E}">
        <p14:creationId xmlns:p14="http://schemas.microsoft.com/office/powerpoint/2010/main" val="2058170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Inhaltsplatzhalt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Inhaltsplatzhalt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Datumsplatzhalter 3">
            <a:extLst>
              <a:ext uri="{FF2B5EF4-FFF2-40B4-BE49-F238E27FC236}">
                <a16:creationId xmlns:a16="http://schemas.microsoft.com/office/drawing/2014/main" id="{9B1244CD-0617-7081-8489-7E0F9D048A1F}"/>
              </a:ext>
            </a:extLst>
          </p:cNvPr>
          <p:cNvSpPr>
            <a:spLocks noGrp="1"/>
          </p:cNvSpPr>
          <p:nvPr>
            <p:ph type="dt" sz="half" idx="10"/>
          </p:nvPr>
        </p:nvSpPr>
        <p:spPr/>
        <p:txBody>
          <a:bodyPr/>
          <a:lstStyle>
            <a:lvl1pPr>
              <a:defRPr/>
            </a:lvl1pPr>
          </a:lstStyle>
          <a:p>
            <a:pPr>
              <a:defRPr/>
            </a:pPr>
            <a:fld id="{CD2D4058-D577-443B-AA22-3C2F8A0AE6C6}" type="datetimeFigureOut">
              <a:rPr lang="de-AT"/>
              <a:pPr>
                <a:defRPr/>
              </a:pPr>
              <a:t>28.02.2024</a:t>
            </a:fld>
            <a:endParaRPr lang="de-AT"/>
          </a:p>
        </p:txBody>
      </p:sp>
      <p:sp>
        <p:nvSpPr>
          <p:cNvPr id="6" name="Fußzeilenplatzhalter 4">
            <a:extLst>
              <a:ext uri="{FF2B5EF4-FFF2-40B4-BE49-F238E27FC236}">
                <a16:creationId xmlns:a16="http://schemas.microsoft.com/office/drawing/2014/main" id="{8266C983-A2BA-E10E-AD85-F25AFA177308}"/>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CD40CF60-ACD0-B4A7-9484-E52479334BF9}"/>
              </a:ext>
            </a:extLst>
          </p:cNvPr>
          <p:cNvSpPr>
            <a:spLocks noGrp="1"/>
          </p:cNvSpPr>
          <p:nvPr>
            <p:ph type="sldNum" sz="quarter" idx="12"/>
          </p:nvPr>
        </p:nvSpPr>
        <p:spPr/>
        <p:txBody>
          <a:bodyPr/>
          <a:lstStyle>
            <a:lvl1pPr>
              <a:defRPr/>
            </a:lvl1pPr>
          </a:lstStyle>
          <a:p>
            <a:pPr>
              <a:defRPr/>
            </a:pPr>
            <a:fld id="{85B1F470-03E1-45E0-B321-8EAC961F6F23}" type="slidenum">
              <a:rPr lang="de-AT" altLang="de-DE"/>
              <a:pPr>
                <a:defRPr/>
              </a:pPr>
              <a:t>‹Nr.›</a:t>
            </a:fld>
            <a:endParaRPr lang="de-AT" altLang="de-DE"/>
          </a:p>
        </p:txBody>
      </p:sp>
    </p:spTree>
    <p:extLst>
      <p:ext uri="{BB962C8B-B14F-4D97-AF65-F5344CB8AC3E}">
        <p14:creationId xmlns:p14="http://schemas.microsoft.com/office/powerpoint/2010/main" val="5643677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lvl1pPr>
              <a:defRPr/>
            </a:lvl1pPr>
          </a:lstStyle>
          <a:p>
            <a:r>
              <a:rPr lang="de-DE"/>
              <a:t>Titelmasterformat durch Klicken bearbeiten</a:t>
            </a:r>
            <a:endParaRPr lang="de-AT"/>
          </a:p>
        </p:txBody>
      </p:sp>
      <p:sp>
        <p:nvSpPr>
          <p:cNvPr id="3" name="Textplatzhalt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dirty="0"/>
              <a:t>Textmasterformat bearbeiten</a:t>
            </a:r>
          </a:p>
        </p:txBody>
      </p:sp>
      <p:sp>
        <p:nvSpPr>
          <p:cNvPr id="4" name="Inhaltsplatzhalt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5" name="Textplatzhalt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de-DE"/>
              <a:t>Textmasterformat bearbeiten</a:t>
            </a:r>
          </a:p>
        </p:txBody>
      </p:sp>
      <p:sp>
        <p:nvSpPr>
          <p:cNvPr id="6" name="Inhaltsplatzhalt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7" name="Datumsplatzhalter 3">
            <a:extLst>
              <a:ext uri="{FF2B5EF4-FFF2-40B4-BE49-F238E27FC236}">
                <a16:creationId xmlns:a16="http://schemas.microsoft.com/office/drawing/2014/main" id="{8210F70F-67B5-A433-59B5-1A9DB8ECE348}"/>
              </a:ext>
            </a:extLst>
          </p:cNvPr>
          <p:cNvSpPr>
            <a:spLocks noGrp="1"/>
          </p:cNvSpPr>
          <p:nvPr>
            <p:ph type="dt" sz="half" idx="10"/>
          </p:nvPr>
        </p:nvSpPr>
        <p:spPr/>
        <p:txBody>
          <a:bodyPr/>
          <a:lstStyle>
            <a:lvl1pPr>
              <a:defRPr/>
            </a:lvl1pPr>
          </a:lstStyle>
          <a:p>
            <a:pPr>
              <a:defRPr/>
            </a:pPr>
            <a:fld id="{551C9A08-A117-4A4D-9DE6-A59311540DFD}" type="datetimeFigureOut">
              <a:rPr lang="de-AT"/>
              <a:pPr>
                <a:defRPr/>
              </a:pPr>
              <a:t>28.02.2024</a:t>
            </a:fld>
            <a:endParaRPr lang="de-AT"/>
          </a:p>
        </p:txBody>
      </p:sp>
      <p:sp>
        <p:nvSpPr>
          <p:cNvPr id="8" name="Fußzeilenplatzhalter 4">
            <a:extLst>
              <a:ext uri="{FF2B5EF4-FFF2-40B4-BE49-F238E27FC236}">
                <a16:creationId xmlns:a16="http://schemas.microsoft.com/office/drawing/2014/main" id="{6612F3C0-4931-9731-55BD-71164881E1C2}"/>
              </a:ext>
            </a:extLst>
          </p:cNvPr>
          <p:cNvSpPr>
            <a:spLocks noGrp="1"/>
          </p:cNvSpPr>
          <p:nvPr>
            <p:ph type="ftr" sz="quarter" idx="11"/>
          </p:nvPr>
        </p:nvSpPr>
        <p:spPr/>
        <p:txBody>
          <a:bodyPr/>
          <a:lstStyle>
            <a:lvl1pPr>
              <a:defRPr/>
            </a:lvl1pPr>
          </a:lstStyle>
          <a:p>
            <a:pPr>
              <a:defRPr/>
            </a:pPr>
            <a:endParaRPr lang="de-AT"/>
          </a:p>
        </p:txBody>
      </p:sp>
      <p:sp>
        <p:nvSpPr>
          <p:cNvPr id="9" name="Foliennummernplatzhalter 5">
            <a:extLst>
              <a:ext uri="{FF2B5EF4-FFF2-40B4-BE49-F238E27FC236}">
                <a16:creationId xmlns:a16="http://schemas.microsoft.com/office/drawing/2014/main" id="{B9A47814-06C8-597E-4D48-76B310F2F184}"/>
              </a:ext>
            </a:extLst>
          </p:cNvPr>
          <p:cNvSpPr>
            <a:spLocks noGrp="1"/>
          </p:cNvSpPr>
          <p:nvPr>
            <p:ph type="sldNum" sz="quarter" idx="12"/>
          </p:nvPr>
        </p:nvSpPr>
        <p:spPr/>
        <p:txBody>
          <a:bodyPr/>
          <a:lstStyle>
            <a:lvl1pPr>
              <a:defRPr/>
            </a:lvl1pPr>
          </a:lstStyle>
          <a:p>
            <a:pPr>
              <a:defRPr/>
            </a:pPr>
            <a:fld id="{5CE06AE4-E1AC-4772-AAC8-C47301FF1FEA}" type="slidenum">
              <a:rPr lang="de-AT" altLang="de-DE"/>
              <a:pPr>
                <a:defRPr/>
              </a:pPr>
              <a:t>‹Nr.›</a:t>
            </a:fld>
            <a:endParaRPr lang="de-AT" altLang="de-DE"/>
          </a:p>
        </p:txBody>
      </p:sp>
    </p:spTree>
    <p:extLst>
      <p:ext uri="{BB962C8B-B14F-4D97-AF65-F5344CB8AC3E}">
        <p14:creationId xmlns:p14="http://schemas.microsoft.com/office/powerpoint/2010/main" val="12060882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a:t>Titelmasterformat durch Klicken bearbeiten</a:t>
            </a:r>
            <a:endParaRPr lang="de-AT"/>
          </a:p>
        </p:txBody>
      </p:sp>
      <p:sp>
        <p:nvSpPr>
          <p:cNvPr id="3" name="Datumsplatzhalter 3">
            <a:extLst>
              <a:ext uri="{FF2B5EF4-FFF2-40B4-BE49-F238E27FC236}">
                <a16:creationId xmlns:a16="http://schemas.microsoft.com/office/drawing/2014/main" id="{EF937D3F-3DED-D895-0DAF-34AEDC5CD3D2}"/>
              </a:ext>
            </a:extLst>
          </p:cNvPr>
          <p:cNvSpPr>
            <a:spLocks noGrp="1"/>
          </p:cNvSpPr>
          <p:nvPr>
            <p:ph type="dt" sz="half" idx="10"/>
          </p:nvPr>
        </p:nvSpPr>
        <p:spPr/>
        <p:txBody>
          <a:bodyPr/>
          <a:lstStyle>
            <a:lvl1pPr>
              <a:defRPr/>
            </a:lvl1pPr>
          </a:lstStyle>
          <a:p>
            <a:pPr>
              <a:defRPr/>
            </a:pPr>
            <a:fld id="{08D2F1E5-7109-4EDB-8AEE-7022B31A5F5A}" type="datetimeFigureOut">
              <a:rPr lang="de-AT"/>
              <a:pPr>
                <a:defRPr/>
              </a:pPr>
              <a:t>28.02.2024</a:t>
            </a:fld>
            <a:endParaRPr lang="de-AT"/>
          </a:p>
        </p:txBody>
      </p:sp>
      <p:sp>
        <p:nvSpPr>
          <p:cNvPr id="4" name="Fußzeilenplatzhalter 4">
            <a:extLst>
              <a:ext uri="{FF2B5EF4-FFF2-40B4-BE49-F238E27FC236}">
                <a16:creationId xmlns:a16="http://schemas.microsoft.com/office/drawing/2014/main" id="{D7696F85-86B2-3994-B23D-7C178EBD8221}"/>
              </a:ext>
            </a:extLst>
          </p:cNvPr>
          <p:cNvSpPr>
            <a:spLocks noGrp="1"/>
          </p:cNvSpPr>
          <p:nvPr>
            <p:ph type="ftr" sz="quarter" idx="11"/>
          </p:nvPr>
        </p:nvSpPr>
        <p:spPr/>
        <p:txBody>
          <a:bodyPr/>
          <a:lstStyle>
            <a:lvl1pPr>
              <a:defRPr/>
            </a:lvl1pPr>
          </a:lstStyle>
          <a:p>
            <a:pPr>
              <a:defRPr/>
            </a:pPr>
            <a:endParaRPr lang="de-AT"/>
          </a:p>
        </p:txBody>
      </p:sp>
      <p:sp>
        <p:nvSpPr>
          <p:cNvPr id="5" name="Foliennummernplatzhalter 5">
            <a:extLst>
              <a:ext uri="{FF2B5EF4-FFF2-40B4-BE49-F238E27FC236}">
                <a16:creationId xmlns:a16="http://schemas.microsoft.com/office/drawing/2014/main" id="{2C9E4A48-E7D3-DE90-00C7-DDF6846F98F9}"/>
              </a:ext>
            </a:extLst>
          </p:cNvPr>
          <p:cNvSpPr>
            <a:spLocks noGrp="1"/>
          </p:cNvSpPr>
          <p:nvPr>
            <p:ph type="sldNum" sz="quarter" idx="12"/>
          </p:nvPr>
        </p:nvSpPr>
        <p:spPr/>
        <p:txBody>
          <a:bodyPr/>
          <a:lstStyle>
            <a:lvl1pPr>
              <a:defRPr/>
            </a:lvl1pPr>
          </a:lstStyle>
          <a:p>
            <a:pPr>
              <a:defRPr/>
            </a:pPr>
            <a:fld id="{EE9571C5-ED6B-46F9-A10E-C67C62BC2590}" type="slidenum">
              <a:rPr lang="de-AT" altLang="de-DE"/>
              <a:pPr>
                <a:defRPr/>
              </a:pPr>
              <a:t>‹Nr.›</a:t>
            </a:fld>
            <a:endParaRPr lang="de-AT" altLang="de-DE"/>
          </a:p>
        </p:txBody>
      </p:sp>
    </p:spTree>
    <p:extLst>
      <p:ext uri="{BB962C8B-B14F-4D97-AF65-F5344CB8AC3E}">
        <p14:creationId xmlns:p14="http://schemas.microsoft.com/office/powerpoint/2010/main" val="300031727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2" name="Datumsplatzhalter 3">
            <a:extLst>
              <a:ext uri="{FF2B5EF4-FFF2-40B4-BE49-F238E27FC236}">
                <a16:creationId xmlns:a16="http://schemas.microsoft.com/office/drawing/2014/main" id="{1B1F54F9-DC6B-F550-31EA-ADFC9AF3570B}"/>
              </a:ext>
            </a:extLst>
          </p:cNvPr>
          <p:cNvSpPr>
            <a:spLocks noGrp="1"/>
          </p:cNvSpPr>
          <p:nvPr>
            <p:ph type="dt" sz="half" idx="10"/>
          </p:nvPr>
        </p:nvSpPr>
        <p:spPr/>
        <p:txBody>
          <a:bodyPr/>
          <a:lstStyle>
            <a:lvl1pPr>
              <a:defRPr/>
            </a:lvl1pPr>
          </a:lstStyle>
          <a:p>
            <a:pPr>
              <a:defRPr/>
            </a:pPr>
            <a:fld id="{DA45E4F1-BDA5-475D-9020-F9513D19C1D1}" type="datetimeFigureOut">
              <a:rPr lang="de-AT"/>
              <a:pPr>
                <a:defRPr/>
              </a:pPr>
              <a:t>28.02.2024</a:t>
            </a:fld>
            <a:endParaRPr lang="de-AT"/>
          </a:p>
        </p:txBody>
      </p:sp>
      <p:sp>
        <p:nvSpPr>
          <p:cNvPr id="3" name="Fußzeilenplatzhalter 4">
            <a:extLst>
              <a:ext uri="{FF2B5EF4-FFF2-40B4-BE49-F238E27FC236}">
                <a16:creationId xmlns:a16="http://schemas.microsoft.com/office/drawing/2014/main" id="{33FA2EB8-93EB-484E-03C9-A1BFA438CAAE}"/>
              </a:ext>
            </a:extLst>
          </p:cNvPr>
          <p:cNvSpPr>
            <a:spLocks noGrp="1"/>
          </p:cNvSpPr>
          <p:nvPr>
            <p:ph type="ftr" sz="quarter" idx="11"/>
          </p:nvPr>
        </p:nvSpPr>
        <p:spPr/>
        <p:txBody>
          <a:bodyPr/>
          <a:lstStyle>
            <a:lvl1pPr>
              <a:defRPr/>
            </a:lvl1pPr>
          </a:lstStyle>
          <a:p>
            <a:pPr>
              <a:defRPr/>
            </a:pPr>
            <a:endParaRPr lang="de-AT"/>
          </a:p>
        </p:txBody>
      </p:sp>
      <p:sp>
        <p:nvSpPr>
          <p:cNvPr id="4" name="Foliennummernplatzhalter 5">
            <a:extLst>
              <a:ext uri="{FF2B5EF4-FFF2-40B4-BE49-F238E27FC236}">
                <a16:creationId xmlns:a16="http://schemas.microsoft.com/office/drawing/2014/main" id="{2C064192-1DE2-C166-968A-C9660D539EED}"/>
              </a:ext>
            </a:extLst>
          </p:cNvPr>
          <p:cNvSpPr>
            <a:spLocks noGrp="1"/>
          </p:cNvSpPr>
          <p:nvPr>
            <p:ph type="sldNum" sz="quarter" idx="12"/>
          </p:nvPr>
        </p:nvSpPr>
        <p:spPr/>
        <p:txBody>
          <a:bodyPr/>
          <a:lstStyle>
            <a:lvl1pPr>
              <a:defRPr/>
            </a:lvl1pPr>
          </a:lstStyle>
          <a:p>
            <a:pPr>
              <a:defRPr/>
            </a:pPr>
            <a:fld id="{0D43B91E-07AF-4C17-B500-757E3F103DE6}" type="slidenum">
              <a:rPr lang="de-AT" altLang="de-DE"/>
              <a:pPr>
                <a:defRPr/>
              </a:pPr>
              <a:t>‹Nr.›</a:t>
            </a:fld>
            <a:endParaRPr lang="de-AT" altLang="de-DE"/>
          </a:p>
        </p:txBody>
      </p:sp>
    </p:spTree>
    <p:extLst>
      <p:ext uri="{BB962C8B-B14F-4D97-AF65-F5344CB8AC3E}">
        <p14:creationId xmlns:p14="http://schemas.microsoft.com/office/powerpoint/2010/main" val="40150709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457200" y="273050"/>
            <a:ext cx="3008313" cy="1162050"/>
          </a:xfrm>
        </p:spPr>
        <p:txBody>
          <a:bodyPr anchor="b"/>
          <a:lstStyle>
            <a:lvl1pPr algn="l">
              <a:defRPr sz="2000" b="1"/>
            </a:lvl1pPr>
          </a:lstStyle>
          <a:p>
            <a:r>
              <a:rPr lang="de-DE"/>
              <a:t>Titelmasterformat durch Klicken bearbeiten</a:t>
            </a:r>
            <a:endParaRPr lang="de-AT"/>
          </a:p>
        </p:txBody>
      </p:sp>
      <p:sp>
        <p:nvSpPr>
          <p:cNvPr id="3" name="Inhaltsplatzhalt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de-DE"/>
              <a:t>Textmasterformat bearbeiten</a:t>
            </a:r>
          </a:p>
          <a:p>
            <a:pPr lvl="1"/>
            <a:r>
              <a:rPr lang="de-DE"/>
              <a:t>Zweite Ebene</a:t>
            </a:r>
          </a:p>
          <a:p>
            <a:pPr lvl="2"/>
            <a:r>
              <a:rPr lang="de-DE"/>
              <a:t>Dritte Ebene</a:t>
            </a:r>
          </a:p>
          <a:p>
            <a:pPr lvl="3"/>
            <a:r>
              <a:rPr lang="de-DE"/>
              <a:t>Vierte Ebene</a:t>
            </a:r>
          </a:p>
          <a:p>
            <a:pPr lvl="4"/>
            <a:r>
              <a:rPr lang="de-DE"/>
              <a:t>Fünfte Ebene</a:t>
            </a:r>
            <a:endParaRPr lang="de-AT"/>
          </a:p>
        </p:txBody>
      </p:sp>
      <p:sp>
        <p:nvSpPr>
          <p:cNvPr id="4" name="Textplatzhalt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F4B2369E-64D5-089F-020D-76F64D41A24C}"/>
              </a:ext>
            </a:extLst>
          </p:cNvPr>
          <p:cNvSpPr>
            <a:spLocks noGrp="1"/>
          </p:cNvSpPr>
          <p:nvPr>
            <p:ph type="dt" sz="half" idx="10"/>
          </p:nvPr>
        </p:nvSpPr>
        <p:spPr/>
        <p:txBody>
          <a:bodyPr/>
          <a:lstStyle>
            <a:lvl1pPr>
              <a:defRPr/>
            </a:lvl1pPr>
          </a:lstStyle>
          <a:p>
            <a:pPr>
              <a:defRPr/>
            </a:pPr>
            <a:fld id="{0A68B030-EDE7-452E-8BEF-72D612754585}" type="datetimeFigureOut">
              <a:rPr lang="de-AT"/>
              <a:pPr>
                <a:defRPr/>
              </a:pPr>
              <a:t>28.02.2024</a:t>
            </a:fld>
            <a:endParaRPr lang="de-AT"/>
          </a:p>
        </p:txBody>
      </p:sp>
      <p:sp>
        <p:nvSpPr>
          <p:cNvPr id="6" name="Fußzeilenplatzhalter 4">
            <a:extLst>
              <a:ext uri="{FF2B5EF4-FFF2-40B4-BE49-F238E27FC236}">
                <a16:creationId xmlns:a16="http://schemas.microsoft.com/office/drawing/2014/main" id="{83BB785D-8D20-92C9-4C61-4BEEAE5E1D03}"/>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74C40021-A76B-A605-B460-19994FB45D4F}"/>
              </a:ext>
            </a:extLst>
          </p:cNvPr>
          <p:cNvSpPr>
            <a:spLocks noGrp="1"/>
          </p:cNvSpPr>
          <p:nvPr>
            <p:ph type="sldNum" sz="quarter" idx="12"/>
          </p:nvPr>
        </p:nvSpPr>
        <p:spPr/>
        <p:txBody>
          <a:bodyPr/>
          <a:lstStyle>
            <a:lvl1pPr>
              <a:defRPr/>
            </a:lvl1pPr>
          </a:lstStyle>
          <a:p>
            <a:pPr>
              <a:defRPr/>
            </a:pPr>
            <a:fld id="{F4E38664-B32B-4103-BED1-BF86CB13FEAC}" type="slidenum">
              <a:rPr lang="de-AT" altLang="de-DE"/>
              <a:pPr>
                <a:defRPr/>
              </a:pPr>
              <a:t>‹Nr.›</a:t>
            </a:fld>
            <a:endParaRPr lang="de-AT" altLang="de-DE"/>
          </a:p>
        </p:txBody>
      </p:sp>
    </p:spTree>
    <p:extLst>
      <p:ext uri="{BB962C8B-B14F-4D97-AF65-F5344CB8AC3E}">
        <p14:creationId xmlns:p14="http://schemas.microsoft.com/office/powerpoint/2010/main" val="38561773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792288" y="4800600"/>
            <a:ext cx="5486400" cy="566738"/>
          </a:xfrm>
        </p:spPr>
        <p:txBody>
          <a:bodyPr anchor="b"/>
          <a:lstStyle>
            <a:lvl1pPr algn="l">
              <a:defRPr sz="2000" b="1"/>
            </a:lvl1pPr>
          </a:lstStyle>
          <a:p>
            <a:r>
              <a:rPr lang="de-DE"/>
              <a:t>Titelmasterformat durch Klicken bearbeiten</a:t>
            </a:r>
            <a:endParaRPr lang="de-AT"/>
          </a:p>
        </p:txBody>
      </p:sp>
      <p:sp>
        <p:nvSpPr>
          <p:cNvPr id="3" name="Bildplatzhalt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de-AT" noProof="0"/>
          </a:p>
        </p:txBody>
      </p:sp>
      <p:sp>
        <p:nvSpPr>
          <p:cNvPr id="4" name="Textplatzhalt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de-DE"/>
              <a:t>Textmasterformat bearbeiten</a:t>
            </a:r>
          </a:p>
        </p:txBody>
      </p:sp>
      <p:sp>
        <p:nvSpPr>
          <p:cNvPr id="5" name="Datumsplatzhalter 3">
            <a:extLst>
              <a:ext uri="{FF2B5EF4-FFF2-40B4-BE49-F238E27FC236}">
                <a16:creationId xmlns:a16="http://schemas.microsoft.com/office/drawing/2014/main" id="{94000233-0B34-6B47-704D-55EBA72A7EA7}"/>
              </a:ext>
            </a:extLst>
          </p:cNvPr>
          <p:cNvSpPr>
            <a:spLocks noGrp="1"/>
          </p:cNvSpPr>
          <p:nvPr>
            <p:ph type="dt" sz="half" idx="10"/>
          </p:nvPr>
        </p:nvSpPr>
        <p:spPr/>
        <p:txBody>
          <a:bodyPr/>
          <a:lstStyle>
            <a:lvl1pPr>
              <a:defRPr/>
            </a:lvl1pPr>
          </a:lstStyle>
          <a:p>
            <a:pPr>
              <a:defRPr/>
            </a:pPr>
            <a:fld id="{DCCCD565-3C5E-4C89-9B40-97A985ADF8BE}" type="datetimeFigureOut">
              <a:rPr lang="de-AT"/>
              <a:pPr>
                <a:defRPr/>
              </a:pPr>
              <a:t>28.02.2024</a:t>
            </a:fld>
            <a:endParaRPr lang="de-AT"/>
          </a:p>
        </p:txBody>
      </p:sp>
      <p:sp>
        <p:nvSpPr>
          <p:cNvPr id="6" name="Fußzeilenplatzhalter 4">
            <a:extLst>
              <a:ext uri="{FF2B5EF4-FFF2-40B4-BE49-F238E27FC236}">
                <a16:creationId xmlns:a16="http://schemas.microsoft.com/office/drawing/2014/main" id="{D2523516-3613-419D-B6EB-FE00D8EF4B67}"/>
              </a:ext>
            </a:extLst>
          </p:cNvPr>
          <p:cNvSpPr>
            <a:spLocks noGrp="1"/>
          </p:cNvSpPr>
          <p:nvPr>
            <p:ph type="ftr" sz="quarter" idx="11"/>
          </p:nvPr>
        </p:nvSpPr>
        <p:spPr/>
        <p:txBody>
          <a:bodyPr/>
          <a:lstStyle>
            <a:lvl1pPr>
              <a:defRPr/>
            </a:lvl1pPr>
          </a:lstStyle>
          <a:p>
            <a:pPr>
              <a:defRPr/>
            </a:pPr>
            <a:endParaRPr lang="de-AT"/>
          </a:p>
        </p:txBody>
      </p:sp>
      <p:sp>
        <p:nvSpPr>
          <p:cNvPr id="7" name="Foliennummernplatzhalter 5">
            <a:extLst>
              <a:ext uri="{FF2B5EF4-FFF2-40B4-BE49-F238E27FC236}">
                <a16:creationId xmlns:a16="http://schemas.microsoft.com/office/drawing/2014/main" id="{D965B1C8-D23A-CB0B-5D40-5AE6D8F49CC6}"/>
              </a:ext>
            </a:extLst>
          </p:cNvPr>
          <p:cNvSpPr>
            <a:spLocks noGrp="1"/>
          </p:cNvSpPr>
          <p:nvPr>
            <p:ph type="sldNum" sz="quarter" idx="12"/>
          </p:nvPr>
        </p:nvSpPr>
        <p:spPr/>
        <p:txBody>
          <a:bodyPr/>
          <a:lstStyle>
            <a:lvl1pPr>
              <a:defRPr/>
            </a:lvl1pPr>
          </a:lstStyle>
          <a:p>
            <a:pPr>
              <a:defRPr/>
            </a:pPr>
            <a:fld id="{93F7509F-7A76-4263-A08F-914018BCADBD}" type="slidenum">
              <a:rPr lang="de-AT" altLang="de-DE"/>
              <a:pPr>
                <a:defRPr/>
              </a:pPr>
              <a:t>‹Nr.›</a:t>
            </a:fld>
            <a:endParaRPr lang="de-AT" altLang="de-DE"/>
          </a:p>
        </p:txBody>
      </p:sp>
    </p:spTree>
    <p:extLst>
      <p:ext uri="{BB962C8B-B14F-4D97-AF65-F5344CB8AC3E}">
        <p14:creationId xmlns:p14="http://schemas.microsoft.com/office/powerpoint/2010/main" val="42893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2">
            <a:extLst>
              <a:ext uri="{FF2B5EF4-FFF2-40B4-BE49-F238E27FC236}">
                <a16:creationId xmlns:a16="http://schemas.microsoft.com/office/drawing/2014/main" id="{1B6E0D72-E843-6D51-5F14-C617A6DDE168}"/>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0" y="0"/>
            <a:ext cx="9144000" cy="6778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7" name="Titelplatzhalter 1">
            <a:extLst>
              <a:ext uri="{FF2B5EF4-FFF2-40B4-BE49-F238E27FC236}">
                <a16:creationId xmlns:a16="http://schemas.microsoft.com/office/drawing/2014/main" id="{F9198789-20D7-A38C-BFDD-73D0002DF1AA}"/>
              </a:ext>
            </a:extLst>
          </p:cNvPr>
          <p:cNvSpPr>
            <a:spLocks noGrp="1"/>
          </p:cNvSpPr>
          <p:nvPr>
            <p:ph type="title"/>
          </p:nvPr>
        </p:nvSpPr>
        <p:spPr bwMode="auto">
          <a:xfrm>
            <a:off x="306388" y="893763"/>
            <a:ext cx="8229600" cy="677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spAutoFit/>
          </a:bodyPr>
          <a:lstStyle/>
          <a:p>
            <a:pPr lvl="0"/>
            <a:endParaRPr lang="de-AT" altLang="de-DE"/>
          </a:p>
        </p:txBody>
      </p:sp>
      <p:sp>
        <p:nvSpPr>
          <p:cNvPr id="1028" name="Textplatzhalter 2">
            <a:extLst>
              <a:ext uri="{FF2B5EF4-FFF2-40B4-BE49-F238E27FC236}">
                <a16:creationId xmlns:a16="http://schemas.microsoft.com/office/drawing/2014/main" id="{1664D21A-CB4B-B74B-736B-23CF6DCFDA0C}"/>
              </a:ext>
            </a:extLst>
          </p:cNvPr>
          <p:cNvSpPr>
            <a:spLocks noGrp="1"/>
          </p:cNvSpPr>
          <p:nvPr>
            <p:ph type="body" idx="1"/>
          </p:nvPr>
        </p:nvSpPr>
        <p:spPr bwMode="auto">
          <a:xfrm>
            <a:off x="323850" y="2060575"/>
            <a:ext cx="8229600" cy="4083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endParaRPr lang="de-AT" altLang="de-DE"/>
          </a:p>
        </p:txBody>
      </p:sp>
      <p:sp>
        <p:nvSpPr>
          <p:cNvPr id="4" name="Datumsplatzhalter 3">
            <a:extLst>
              <a:ext uri="{FF2B5EF4-FFF2-40B4-BE49-F238E27FC236}">
                <a16:creationId xmlns:a16="http://schemas.microsoft.com/office/drawing/2014/main" id="{F3CB6251-5CCC-5790-9712-641A3CA8D741}"/>
              </a:ext>
            </a:extLst>
          </p:cNvPr>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cs typeface="+mn-cs"/>
              </a:defRPr>
            </a:lvl1pPr>
          </a:lstStyle>
          <a:p>
            <a:pPr>
              <a:defRPr/>
            </a:pPr>
            <a:fld id="{6CF8E199-0BB3-44CE-B7BC-058469B29664}" type="datetimeFigureOut">
              <a:rPr lang="de-AT"/>
              <a:pPr>
                <a:defRPr/>
              </a:pPr>
              <a:t>28.02.2024</a:t>
            </a:fld>
            <a:endParaRPr lang="de-AT"/>
          </a:p>
        </p:txBody>
      </p:sp>
      <p:sp>
        <p:nvSpPr>
          <p:cNvPr id="5" name="Fußzeilenplatzhalter 4">
            <a:extLst>
              <a:ext uri="{FF2B5EF4-FFF2-40B4-BE49-F238E27FC236}">
                <a16:creationId xmlns:a16="http://schemas.microsoft.com/office/drawing/2014/main" id="{BB20F571-6599-20E8-51C5-7CD23584B4D2}"/>
              </a:ext>
            </a:extLst>
          </p:cNvPr>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cs typeface="+mn-cs"/>
              </a:defRPr>
            </a:lvl1pPr>
          </a:lstStyle>
          <a:p>
            <a:pPr>
              <a:defRPr/>
            </a:pPr>
            <a:endParaRPr lang="de-AT"/>
          </a:p>
        </p:txBody>
      </p:sp>
      <p:sp>
        <p:nvSpPr>
          <p:cNvPr id="6" name="Foliennummernplatzhalter 5">
            <a:extLst>
              <a:ext uri="{FF2B5EF4-FFF2-40B4-BE49-F238E27FC236}">
                <a16:creationId xmlns:a16="http://schemas.microsoft.com/office/drawing/2014/main" id="{399FD171-D0E9-5A53-23D3-8045BF9747EC}"/>
              </a:ext>
            </a:extLst>
          </p:cNvPr>
          <p:cNvSpPr>
            <a:spLocks noGrp="1"/>
          </p:cNvSpPr>
          <p:nvPr>
            <p:ph type="sldNum" sz="quarter" idx="4"/>
          </p:nvPr>
        </p:nvSpPr>
        <p:spPr>
          <a:xfrm>
            <a:off x="6553200" y="6356350"/>
            <a:ext cx="2133600" cy="365125"/>
          </a:xfrm>
          <a:prstGeom prst="rect">
            <a:avLst/>
          </a:prstGeom>
        </p:spPr>
        <p:txBody>
          <a:bodyPr vert="horz" wrap="square" lIns="91440" tIns="45720" rIns="91440" bIns="45720" numCol="1" anchor="ctr" anchorCtr="0" compatLnSpc="1">
            <a:prstTxWarp prst="textNoShape">
              <a:avLst/>
            </a:prstTxWarp>
          </a:bodyPr>
          <a:lstStyle>
            <a:lvl1pPr algn="r" eaLnBrk="1" hangingPunct="1">
              <a:defRPr sz="1200">
                <a:solidFill>
                  <a:srgbClr val="898989"/>
                </a:solidFill>
              </a:defRPr>
            </a:lvl1pPr>
          </a:lstStyle>
          <a:p>
            <a:pPr>
              <a:defRPr/>
            </a:pPr>
            <a:fld id="{7FC08850-2228-4C1A-BDB7-3B6265BE6A1E}" type="slidenum">
              <a:rPr lang="de-AT" altLang="de-DE"/>
              <a:pPr>
                <a:defRPr/>
              </a:pPr>
              <a:t>‹Nr.›</a:t>
            </a:fld>
            <a:endParaRPr lang="de-AT" altLang="de-DE"/>
          </a:p>
        </p:txBody>
      </p:sp>
      <p:pic>
        <p:nvPicPr>
          <p:cNvPr id="1032" name="Picture 19">
            <a:extLst>
              <a:ext uri="{FF2B5EF4-FFF2-40B4-BE49-F238E27FC236}">
                <a16:creationId xmlns:a16="http://schemas.microsoft.com/office/drawing/2014/main" id="{0DAE29C3-C9F3-F905-BFE5-E2098E7488DE}"/>
              </a:ext>
            </a:extLst>
          </p:cNvPr>
          <p:cNvPicPr>
            <a:picLocks noChangeAspect="1" noChangeArrowheads="1"/>
          </p:cNvPicPr>
          <p:nvPr userDrawn="1"/>
        </p:nvPicPr>
        <p:blipFill>
          <a:blip r:embed="rId14">
            <a:extLst>
              <a:ext uri="{28A0092B-C50C-407E-A947-70E740481C1C}">
                <a14:useLocalDpi xmlns:a14="http://schemas.microsoft.com/office/drawing/2010/main" val="0"/>
              </a:ext>
            </a:extLst>
          </a:blip>
          <a:srcRect/>
          <a:stretch>
            <a:fillRect/>
          </a:stretch>
        </p:blipFill>
        <p:spPr bwMode="auto">
          <a:xfrm>
            <a:off x="8212138" y="46038"/>
            <a:ext cx="60801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34" name="Picture 9">
            <a:extLst>
              <a:ext uri="{FF2B5EF4-FFF2-40B4-BE49-F238E27FC236}">
                <a16:creationId xmlns:a16="http://schemas.microsoft.com/office/drawing/2014/main" id="{A299774F-9F83-A9F0-6AE4-31970866510F}"/>
              </a:ext>
            </a:extLst>
          </p:cNvPr>
          <p:cNvPicPr preferRelativeResize="0">
            <a:picLocks noChangeArrowheads="1"/>
          </p:cNvPicPr>
          <p:nvPr/>
        </p:nvPicPr>
        <p:blipFill>
          <a:blip r:embed="rId15"/>
          <a:stretch>
            <a:fillRect/>
          </a:stretch>
        </p:blipFill>
        <p:spPr bwMode="auto">
          <a:xfrm>
            <a:off x="0" y="6602413"/>
            <a:ext cx="9144000" cy="255587"/>
          </a:xfrm>
          <a:prstGeom prst="rect">
            <a:avLst/>
          </a:prstGeom>
          <a:gradFill flip="none" rotWithShape="1">
            <a:gsLst>
              <a:gs pos="0">
                <a:schemeClr val="accent1">
                  <a:tint val="66000"/>
                  <a:satMod val="160000"/>
                </a:schemeClr>
              </a:gs>
              <a:gs pos="50000">
                <a:schemeClr val="accent1">
                  <a:tint val="44500"/>
                  <a:satMod val="160000"/>
                </a:schemeClr>
              </a:gs>
              <a:gs pos="100000">
                <a:schemeClr val="accent1">
                  <a:tint val="23500"/>
                  <a:satMod val="160000"/>
                </a:schemeClr>
              </a:gs>
            </a:gsLst>
            <a:lin ang="16200000" scaled="1"/>
            <a:tileRect/>
          </a:gradFill>
          <a:ln>
            <a:noFill/>
          </a:ln>
        </p:spPr>
      </p:pic>
      <p:sp>
        <p:nvSpPr>
          <p:cNvPr id="1035" name="Rechteck 21">
            <a:extLst>
              <a:ext uri="{FF2B5EF4-FFF2-40B4-BE49-F238E27FC236}">
                <a16:creationId xmlns:a16="http://schemas.microsoft.com/office/drawing/2014/main" id="{7D4F932A-B9B3-16FA-6940-D13FAED356A0}"/>
              </a:ext>
            </a:extLst>
          </p:cNvPr>
          <p:cNvSpPr>
            <a:spLocks noChangeArrowheads="1"/>
          </p:cNvSpPr>
          <p:nvPr/>
        </p:nvSpPr>
        <p:spPr bwMode="auto">
          <a:xfrm>
            <a:off x="-15875" y="6516688"/>
            <a:ext cx="9144000" cy="368300"/>
          </a:xfrm>
          <a:prstGeom prst="rect">
            <a:avLst/>
          </a:prstGeom>
          <a:noFill/>
          <a:ln>
            <a:noFill/>
          </a:ln>
        </p:spPr>
        <p:txBody>
          <a:bodyPr>
            <a:spAutoFit/>
          </a:bodyPr>
          <a:lstStyle>
            <a:lvl1pPr>
              <a:defRPr>
                <a:solidFill>
                  <a:schemeClr val="tx1"/>
                </a:solidFill>
                <a:latin typeface="Calibri" pitchFamily="34" charset="0"/>
              </a:defRPr>
            </a:lvl1pPr>
            <a:lvl2pPr marL="742950" indent="-285750">
              <a:defRPr>
                <a:solidFill>
                  <a:schemeClr val="tx1"/>
                </a:solidFill>
                <a:latin typeface="Calibri" pitchFamily="34" charset="0"/>
              </a:defRPr>
            </a:lvl2pPr>
            <a:lvl3pPr marL="1143000" indent="-228600">
              <a:defRPr>
                <a:solidFill>
                  <a:schemeClr val="tx1"/>
                </a:solidFill>
                <a:latin typeface="Calibri" pitchFamily="34" charset="0"/>
              </a:defRPr>
            </a:lvl3pPr>
            <a:lvl4pPr marL="1600200" indent="-228600">
              <a:defRPr>
                <a:solidFill>
                  <a:schemeClr val="tx1"/>
                </a:solidFill>
                <a:latin typeface="Calibri" pitchFamily="34" charset="0"/>
              </a:defRPr>
            </a:lvl4pPr>
            <a:lvl5pPr marL="2057400" indent="-228600">
              <a:defRPr>
                <a:solidFill>
                  <a:schemeClr val="tx1"/>
                </a:solidFill>
                <a:latin typeface="Calibri" pitchFamily="34" charset="0"/>
              </a:defRPr>
            </a:lvl5pPr>
            <a:lvl6pPr marL="2514600" indent="-228600" fontAlgn="base">
              <a:spcBef>
                <a:spcPct val="0"/>
              </a:spcBef>
              <a:spcAft>
                <a:spcPct val="0"/>
              </a:spcAft>
              <a:defRPr>
                <a:solidFill>
                  <a:schemeClr val="tx1"/>
                </a:solidFill>
                <a:latin typeface="Calibri" pitchFamily="34" charset="0"/>
              </a:defRPr>
            </a:lvl6pPr>
            <a:lvl7pPr marL="2971800" indent="-228600" fontAlgn="base">
              <a:spcBef>
                <a:spcPct val="0"/>
              </a:spcBef>
              <a:spcAft>
                <a:spcPct val="0"/>
              </a:spcAft>
              <a:defRPr>
                <a:solidFill>
                  <a:schemeClr val="tx1"/>
                </a:solidFill>
                <a:latin typeface="Calibri" pitchFamily="34" charset="0"/>
              </a:defRPr>
            </a:lvl7pPr>
            <a:lvl8pPr marL="3429000" indent="-228600" fontAlgn="base">
              <a:spcBef>
                <a:spcPct val="0"/>
              </a:spcBef>
              <a:spcAft>
                <a:spcPct val="0"/>
              </a:spcAft>
              <a:defRPr>
                <a:solidFill>
                  <a:schemeClr val="tx1"/>
                </a:solidFill>
                <a:latin typeface="Calibri" pitchFamily="34" charset="0"/>
              </a:defRPr>
            </a:lvl8pPr>
            <a:lvl9pPr marL="3886200" indent="-228600" fontAlgn="base">
              <a:spcBef>
                <a:spcPct val="0"/>
              </a:spcBef>
              <a:spcAft>
                <a:spcPct val="0"/>
              </a:spcAft>
              <a:defRPr>
                <a:solidFill>
                  <a:schemeClr val="tx1"/>
                </a:solidFill>
                <a:latin typeface="Calibri" pitchFamily="34" charset="0"/>
              </a:defRPr>
            </a:lvl9pPr>
          </a:lstStyle>
          <a:p>
            <a:pPr algn="ctr" eaLnBrk="1" hangingPunct="1">
              <a:defRPr/>
            </a:pPr>
            <a:r>
              <a:rPr lang="de-DE" altLang="de-DE" dirty="0">
                <a:solidFill>
                  <a:srgbClr val="333333"/>
                </a:solidFill>
                <a:cs typeface="Arial" charset="0"/>
              </a:rPr>
              <a:t> </a:t>
            </a:r>
            <a:r>
              <a:rPr lang="de-DE" altLang="de-DE" sz="1000" dirty="0">
                <a:solidFill>
                  <a:srgbClr val="333333"/>
                </a:solidFill>
                <a:latin typeface="Syntax LT Std" pitchFamily="34" charset="0"/>
                <a:cs typeface="Arial" charset="0"/>
              </a:rPr>
              <a:t>© Österreichischer Bundesverlag Schulbuch GmbH &amp; Co. KG, </a:t>
            </a:r>
            <a:r>
              <a:rPr lang="de-DE" altLang="de-DE" sz="1000">
                <a:solidFill>
                  <a:srgbClr val="333333"/>
                </a:solidFill>
                <a:latin typeface="Syntax LT Std" pitchFamily="34" charset="0"/>
                <a:cs typeface="Arial" charset="0"/>
              </a:rPr>
              <a:t>Wien 2024</a:t>
            </a:r>
            <a:endParaRPr lang="de-DE" altLang="de-DE" sz="1000" dirty="0">
              <a:solidFill>
                <a:srgbClr val="333333"/>
              </a:solidFill>
              <a:latin typeface="Syntax LT Std" pitchFamily="34" charset="0"/>
              <a:cs typeface="Arial" charset="0"/>
            </a:endParaRPr>
          </a:p>
        </p:txBody>
      </p:sp>
      <p:pic>
        <p:nvPicPr>
          <p:cNvPr id="2" name="Picture 13" descr="I:\500-vs_hs\Aushilfen\___Carina\Unterwegs\uw1_schriftzug_weiss.gif">
            <a:extLst>
              <a:ext uri="{FF2B5EF4-FFF2-40B4-BE49-F238E27FC236}">
                <a16:creationId xmlns:a16="http://schemas.microsoft.com/office/drawing/2014/main" id="{D59549CD-2591-ECAB-2133-02016C903A6E}"/>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r="17387"/>
          <a:stretch>
            <a:fillRect/>
          </a:stretch>
        </p:blipFill>
        <p:spPr bwMode="auto">
          <a:xfrm>
            <a:off x="250825" y="77788"/>
            <a:ext cx="1606550" cy="488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7" name="Textfeld 1">
            <a:extLst>
              <a:ext uri="{FF2B5EF4-FFF2-40B4-BE49-F238E27FC236}">
                <a16:creationId xmlns:a16="http://schemas.microsoft.com/office/drawing/2014/main" id="{CE0A1B67-5B25-B1A4-7FC4-EE02E7A44A2F}"/>
              </a:ext>
            </a:extLst>
          </p:cNvPr>
          <p:cNvSpPr txBox="1">
            <a:spLocks noChangeArrowheads="1"/>
          </p:cNvSpPr>
          <p:nvPr userDrawn="1"/>
        </p:nvSpPr>
        <p:spPr bwMode="auto">
          <a:xfrm>
            <a:off x="1835150" y="-128588"/>
            <a:ext cx="484188" cy="831851"/>
          </a:xfrm>
          <a:prstGeom prst="rect">
            <a:avLst/>
          </a:prstGeom>
          <a:noFill/>
          <a:ln>
            <a:noFill/>
          </a:ln>
        </p:spPr>
        <p:txBody>
          <a:bodyPr wrap="none">
            <a:spAutoFit/>
          </a:bodyPr>
          <a:lstStyle>
            <a:lvl1pPr eaLnBrk="0" hangingPunct="0">
              <a:defRPr>
                <a:solidFill>
                  <a:schemeClr val="tx1"/>
                </a:solidFill>
                <a:latin typeface="Calibri" pitchFamily="34" charset="0"/>
                <a:cs typeface="Arial" charset="0"/>
              </a:defRPr>
            </a:lvl1pPr>
            <a:lvl2pPr marL="742950" indent="-285750" eaLnBrk="0" hangingPunct="0">
              <a:defRPr>
                <a:solidFill>
                  <a:schemeClr val="tx1"/>
                </a:solidFill>
                <a:latin typeface="Calibri" pitchFamily="34" charset="0"/>
                <a:cs typeface="Arial" charset="0"/>
              </a:defRPr>
            </a:lvl2pPr>
            <a:lvl3pPr marL="1143000" indent="-228600" eaLnBrk="0" hangingPunct="0">
              <a:defRPr>
                <a:solidFill>
                  <a:schemeClr val="tx1"/>
                </a:solidFill>
                <a:latin typeface="Calibri" pitchFamily="34" charset="0"/>
                <a:cs typeface="Arial" charset="0"/>
              </a:defRPr>
            </a:lvl3pPr>
            <a:lvl4pPr marL="1600200" indent="-228600" eaLnBrk="0" hangingPunct="0">
              <a:defRPr>
                <a:solidFill>
                  <a:schemeClr val="tx1"/>
                </a:solidFill>
                <a:latin typeface="Calibri" pitchFamily="34" charset="0"/>
                <a:cs typeface="Arial" charset="0"/>
              </a:defRPr>
            </a:lvl4pPr>
            <a:lvl5pPr marL="2057400" indent="-228600" eaLnBrk="0" hangingPunct="0">
              <a:defRPr>
                <a:solidFill>
                  <a:schemeClr val="tx1"/>
                </a:solidFill>
                <a:latin typeface="Calibri" pitchFamily="34" charset="0"/>
                <a:cs typeface="Arial" charset="0"/>
              </a:defRPr>
            </a:lvl5pPr>
            <a:lvl6pPr marL="2514600" indent="-228600" eaLnBrk="0" fontAlgn="base" hangingPunct="0">
              <a:spcBef>
                <a:spcPct val="0"/>
              </a:spcBef>
              <a:spcAft>
                <a:spcPct val="0"/>
              </a:spcAft>
              <a:defRPr>
                <a:solidFill>
                  <a:schemeClr val="tx1"/>
                </a:solidFill>
                <a:latin typeface="Calibri" pitchFamily="34" charset="0"/>
                <a:cs typeface="Arial" charset="0"/>
              </a:defRPr>
            </a:lvl6pPr>
            <a:lvl7pPr marL="2971800" indent="-228600" eaLnBrk="0" fontAlgn="base" hangingPunct="0">
              <a:spcBef>
                <a:spcPct val="0"/>
              </a:spcBef>
              <a:spcAft>
                <a:spcPct val="0"/>
              </a:spcAft>
              <a:defRPr>
                <a:solidFill>
                  <a:schemeClr val="tx1"/>
                </a:solidFill>
                <a:latin typeface="Calibri" pitchFamily="34" charset="0"/>
                <a:cs typeface="Arial" charset="0"/>
              </a:defRPr>
            </a:lvl7pPr>
            <a:lvl8pPr marL="3429000" indent="-228600" eaLnBrk="0" fontAlgn="base" hangingPunct="0">
              <a:spcBef>
                <a:spcPct val="0"/>
              </a:spcBef>
              <a:spcAft>
                <a:spcPct val="0"/>
              </a:spcAft>
              <a:defRPr>
                <a:solidFill>
                  <a:schemeClr val="tx1"/>
                </a:solidFill>
                <a:latin typeface="Calibri" pitchFamily="34" charset="0"/>
                <a:cs typeface="Arial" charset="0"/>
              </a:defRPr>
            </a:lvl8pPr>
            <a:lvl9pPr marL="3886200" indent="-228600" eaLnBrk="0" fontAlgn="base" hangingPunct="0">
              <a:spcBef>
                <a:spcPct val="0"/>
              </a:spcBef>
              <a:spcAft>
                <a:spcPct val="0"/>
              </a:spcAft>
              <a:defRPr>
                <a:solidFill>
                  <a:schemeClr val="tx1"/>
                </a:solidFill>
                <a:latin typeface="Calibri" pitchFamily="34" charset="0"/>
                <a:cs typeface="Arial" charset="0"/>
              </a:defRPr>
            </a:lvl9pPr>
          </a:lstStyle>
          <a:p>
            <a:pPr eaLnBrk="1" hangingPunct="1">
              <a:defRPr/>
            </a:pPr>
            <a:r>
              <a:rPr lang="de-AT" altLang="de-DE" sz="4800" b="1">
                <a:solidFill>
                  <a:schemeClr val="bg1"/>
                </a:solidFill>
                <a:latin typeface="PoloBasisTB" pitchFamily="50" charset="0"/>
              </a:rPr>
              <a:t>2</a:t>
            </a:r>
          </a:p>
        </p:txBody>
      </p:sp>
    </p:spTree>
  </p:cSld>
  <p:clrMap bg1="lt1" tx1="dk1" bg2="lt2" tx2="dk2" accent1="accent1" accent2="accent2" accent3="accent3" accent4="accent4" accent5="accent5" accent6="accent6" hlink="hlink" folHlink="folHlink"/>
  <p:sldLayoutIdLst>
    <p:sldLayoutId id="2147483959" r:id="rId1"/>
    <p:sldLayoutId id="2147483949" r:id="rId2"/>
    <p:sldLayoutId id="2147483950" r:id="rId3"/>
    <p:sldLayoutId id="2147483951" r:id="rId4"/>
    <p:sldLayoutId id="2147483952" r:id="rId5"/>
    <p:sldLayoutId id="2147483953" r:id="rId6"/>
    <p:sldLayoutId id="2147483954" r:id="rId7"/>
    <p:sldLayoutId id="2147483955" r:id="rId8"/>
    <p:sldLayoutId id="2147483956" r:id="rId9"/>
    <p:sldLayoutId id="2147483957" r:id="rId10"/>
    <p:sldLayoutId id="2147483958" r:id="rId11"/>
  </p:sldLayoutIdLst>
  <p:txStyles>
    <p:titleStyle>
      <a:lvl1pPr algn="ctr" rtl="0" eaLnBrk="0" fontAlgn="base" hangingPunct="0">
        <a:spcBef>
          <a:spcPct val="0"/>
        </a:spcBef>
        <a:spcAft>
          <a:spcPct val="0"/>
        </a:spcAft>
        <a:defRPr sz="3800" b="1" kern="1200">
          <a:solidFill>
            <a:srgbClr val="333333"/>
          </a:solidFill>
          <a:latin typeface="Syntax LT Std" pitchFamily="34" charset="0"/>
          <a:ea typeface="+mj-ea"/>
          <a:cs typeface="+mj-cs"/>
        </a:defRPr>
      </a:lvl1pPr>
      <a:lvl2pPr algn="ctr" rtl="0" eaLnBrk="0" fontAlgn="base" hangingPunct="0">
        <a:spcBef>
          <a:spcPct val="0"/>
        </a:spcBef>
        <a:spcAft>
          <a:spcPct val="0"/>
        </a:spcAft>
        <a:defRPr sz="3800" b="1">
          <a:solidFill>
            <a:srgbClr val="333333"/>
          </a:solidFill>
          <a:latin typeface="Syntax LT Std" pitchFamily="34" charset="0"/>
        </a:defRPr>
      </a:lvl2pPr>
      <a:lvl3pPr algn="ctr" rtl="0" eaLnBrk="0" fontAlgn="base" hangingPunct="0">
        <a:spcBef>
          <a:spcPct val="0"/>
        </a:spcBef>
        <a:spcAft>
          <a:spcPct val="0"/>
        </a:spcAft>
        <a:defRPr sz="3800" b="1">
          <a:solidFill>
            <a:srgbClr val="333333"/>
          </a:solidFill>
          <a:latin typeface="Syntax LT Std" pitchFamily="34" charset="0"/>
        </a:defRPr>
      </a:lvl3pPr>
      <a:lvl4pPr algn="ctr" rtl="0" eaLnBrk="0" fontAlgn="base" hangingPunct="0">
        <a:spcBef>
          <a:spcPct val="0"/>
        </a:spcBef>
        <a:spcAft>
          <a:spcPct val="0"/>
        </a:spcAft>
        <a:defRPr sz="3800" b="1">
          <a:solidFill>
            <a:srgbClr val="333333"/>
          </a:solidFill>
          <a:latin typeface="Syntax LT Std" pitchFamily="34" charset="0"/>
        </a:defRPr>
      </a:lvl4pPr>
      <a:lvl5pPr algn="ctr" rtl="0" eaLnBrk="0" fontAlgn="base" hangingPunct="0">
        <a:spcBef>
          <a:spcPct val="0"/>
        </a:spcBef>
        <a:spcAft>
          <a:spcPct val="0"/>
        </a:spcAft>
        <a:defRPr sz="3800" b="1">
          <a:solidFill>
            <a:srgbClr val="333333"/>
          </a:solidFill>
          <a:latin typeface="Syntax LT Std" pitchFamily="34" charset="0"/>
        </a:defRPr>
      </a:lvl5pPr>
      <a:lvl6pPr marL="457200" algn="ctr" rtl="0" fontAlgn="base">
        <a:spcBef>
          <a:spcPct val="0"/>
        </a:spcBef>
        <a:spcAft>
          <a:spcPct val="0"/>
        </a:spcAft>
        <a:defRPr sz="3800" b="1">
          <a:solidFill>
            <a:srgbClr val="333333"/>
          </a:solidFill>
          <a:latin typeface="Syntax LT Std" pitchFamily="34" charset="0"/>
        </a:defRPr>
      </a:lvl6pPr>
      <a:lvl7pPr marL="914400" algn="ctr" rtl="0" fontAlgn="base">
        <a:spcBef>
          <a:spcPct val="0"/>
        </a:spcBef>
        <a:spcAft>
          <a:spcPct val="0"/>
        </a:spcAft>
        <a:defRPr sz="3800" b="1">
          <a:solidFill>
            <a:srgbClr val="333333"/>
          </a:solidFill>
          <a:latin typeface="Syntax LT Std" pitchFamily="34" charset="0"/>
        </a:defRPr>
      </a:lvl7pPr>
      <a:lvl8pPr marL="1371600" algn="ctr" rtl="0" fontAlgn="base">
        <a:spcBef>
          <a:spcPct val="0"/>
        </a:spcBef>
        <a:spcAft>
          <a:spcPct val="0"/>
        </a:spcAft>
        <a:defRPr sz="3800" b="1">
          <a:solidFill>
            <a:srgbClr val="333333"/>
          </a:solidFill>
          <a:latin typeface="Syntax LT Std" pitchFamily="34" charset="0"/>
        </a:defRPr>
      </a:lvl8pPr>
      <a:lvl9pPr marL="1828800" algn="ctr" rtl="0" fontAlgn="base">
        <a:spcBef>
          <a:spcPct val="0"/>
        </a:spcBef>
        <a:spcAft>
          <a:spcPct val="0"/>
        </a:spcAft>
        <a:defRPr sz="3800" b="1">
          <a:solidFill>
            <a:srgbClr val="333333"/>
          </a:solidFill>
          <a:latin typeface="Syntax LT Std" pitchFamily="34" charset="0"/>
        </a:defRPr>
      </a:lvl9pPr>
    </p:titleStyle>
    <p:bodyStyle>
      <a:lvl1pPr marL="342900" indent="-342900" algn="l" rtl="0" eaLnBrk="0" fontAlgn="base" hangingPunct="0">
        <a:spcBef>
          <a:spcPct val="20000"/>
        </a:spcBef>
        <a:spcAft>
          <a:spcPct val="0"/>
        </a:spcAft>
        <a:buFont typeface="Arial" panose="020B0604020202020204" pitchFamily="34" charset="0"/>
        <a:buChar char="•"/>
        <a:defRPr lang="de-AT" sz="3800" b="1" kern="1200" dirty="0">
          <a:solidFill>
            <a:srgbClr val="333333"/>
          </a:solidFill>
          <a:latin typeface="Syntax LT Std" pitchFamily="34" charset="0"/>
          <a:ea typeface="+mj-ea"/>
          <a:cs typeface="+mj-cs"/>
        </a:defRPr>
      </a:lvl1pPr>
      <a:lvl2pPr marL="742950" indent="-285750" algn="l" rtl="0" eaLnBrk="0" fontAlgn="base" hangingPunct="0">
        <a:spcBef>
          <a:spcPct val="20000"/>
        </a:spcBef>
        <a:spcAft>
          <a:spcPct val="0"/>
        </a:spcAft>
        <a:buFont typeface="Arial" panose="020B0604020202020204" pitchFamily="34"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panose="020B0604020202020204" pitchFamily="34"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5C839DD-E6C4-349F-62E8-BAB7451C05F6}"/>
              </a:ext>
            </a:extLst>
          </p:cNvPr>
          <p:cNvSpPr>
            <a:spLocks noGrp="1"/>
          </p:cNvSpPr>
          <p:nvPr>
            <p:ph type="title"/>
          </p:nvPr>
        </p:nvSpPr>
        <p:spPr>
          <a:xfrm>
            <a:off x="323850" y="2353052"/>
            <a:ext cx="8229600" cy="677108"/>
          </a:xfrm>
        </p:spPr>
        <p:txBody>
          <a:bodyPr/>
          <a:lstStyle/>
          <a:p>
            <a:r>
              <a:rPr lang="de-DE" altLang="de-DE" dirty="0"/>
              <a:t>Abflug von Wien Schwechat</a:t>
            </a:r>
            <a:endParaRPr lang="de-AT" altLang="de-DE" dirty="0"/>
          </a:p>
        </p:txBody>
      </p:sp>
    </p:spTree>
    <p:extLst>
      <p:ext uri="{BB962C8B-B14F-4D97-AF65-F5344CB8AC3E}">
        <p14:creationId xmlns:p14="http://schemas.microsoft.com/office/powerpoint/2010/main" val="42186270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I:\500-vs_hs\520-hautpschule\SWA\UW_Fotos_Fridrich\Bilder_red\110 (teure) einkaufsmögl_red.JPG">
            <a:extLst>
              <a:ext uri="{FF2B5EF4-FFF2-40B4-BE49-F238E27FC236}">
                <a16:creationId xmlns:a16="http://schemas.microsoft.com/office/drawing/2014/main" id="{E7C4C778-3273-3487-5D63-E5E3CC3FFEE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801266"/>
            <a:ext cx="6705600" cy="503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AF0DD290-2953-F476-A759-1F8A694AA642}"/>
              </a:ext>
            </a:extLst>
          </p:cNvPr>
          <p:cNvSpPr>
            <a:spLocks noChangeArrowheads="1"/>
          </p:cNvSpPr>
          <p:nvPr/>
        </p:nvSpPr>
        <p:spPr bwMode="auto">
          <a:xfrm>
            <a:off x="1219200" y="5932066"/>
            <a:ext cx="6705600" cy="449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a:solidFill>
                  <a:srgbClr val="000000"/>
                </a:solidFill>
                <a:latin typeface="Arial" panose="020B0604020202020204" pitchFamily="34" charset="0"/>
              </a:rPr>
              <a:t>Bevor man zu dem Gate geht, gibt es die Möglichkeit, Waren in vielfältigen Geschäften einzukaufen. Man spricht auch vom „</a:t>
            </a:r>
            <a:r>
              <a:rPr lang="de-AT" altLang="de-DE" sz="1400">
                <a:solidFill>
                  <a:srgbClr val="000000"/>
                </a:solidFill>
                <a:latin typeface="Arial" panose="020B0604020202020204" pitchFamily="34" charset="0"/>
              </a:rPr>
              <a:t>Duty-Free-Bereich</a:t>
            </a:r>
            <a:r>
              <a:rPr lang="de-AT" altLang="de-DE" sz="1400" b="0">
                <a:solidFill>
                  <a:srgbClr val="000000"/>
                </a:solidFill>
                <a:latin typeface="Arial" panose="020B0604020202020204" pitchFamily="34" charset="0"/>
              </a:rPr>
              <a:t>“.</a:t>
            </a:r>
            <a:endParaRPr lang="de-DE" altLang="de-DE" sz="1400" b="0">
              <a:solidFill>
                <a:srgbClr val="000000"/>
              </a:solidFill>
              <a:latin typeface="Arial" panose="020B0604020202020204" pitchFamily="34" charset="0"/>
            </a:endParaRPr>
          </a:p>
        </p:txBody>
      </p:sp>
    </p:spTree>
    <p:extLst>
      <p:ext uri="{BB962C8B-B14F-4D97-AF65-F5344CB8AC3E}">
        <p14:creationId xmlns:p14="http://schemas.microsoft.com/office/powerpoint/2010/main" val="263239020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500-vs_hs\520-hautpschule\SWA\UW_Fotos_Fridrich\Bilder_red\115 souv. einkauf_red.JPG">
            <a:extLst>
              <a:ext uri="{FF2B5EF4-FFF2-40B4-BE49-F238E27FC236}">
                <a16:creationId xmlns:a16="http://schemas.microsoft.com/office/drawing/2014/main" id="{322C1B7A-7596-CFAA-3A9D-2346E10E1A1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836712"/>
            <a:ext cx="6705600" cy="503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DB285434-21AD-A227-539B-106AE089547E}"/>
              </a:ext>
            </a:extLst>
          </p:cNvPr>
          <p:cNvSpPr>
            <a:spLocks noChangeArrowheads="1"/>
          </p:cNvSpPr>
          <p:nvPr/>
        </p:nvSpPr>
        <p:spPr bwMode="auto">
          <a:xfrm>
            <a:off x="1219200" y="5945287"/>
            <a:ext cx="6705600" cy="269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dirty="0">
                <a:solidFill>
                  <a:srgbClr val="000000"/>
                </a:solidFill>
                <a:latin typeface="Arial" panose="020B0604020202020204" pitchFamily="34" charset="0"/>
              </a:rPr>
              <a:t>Die Geschäfte und Boutiquen bieten </a:t>
            </a:r>
            <a:r>
              <a:rPr lang="de-DE" altLang="de-DE" sz="1400" dirty="0">
                <a:solidFill>
                  <a:srgbClr val="000000"/>
                </a:solidFill>
                <a:latin typeface="Arial" panose="020B0604020202020204" pitchFamily="34" charset="0"/>
              </a:rPr>
              <a:t>Souvenirs und</a:t>
            </a:r>
            <a:r>
              <a:rPr lang="de-DE" altLang="de-DE" sz="1400" b="0" dirty="0">
                <a:solidFill>
                  <a:srgbClr val="000000"/>
                </a:solidFill>
                <a:latin typeface="Arial" panose="020B0604020202020204" pitchFamily="34" charset="0"/>
              </a:rPr>
              <a:t> </a:t>
            </a:r>
            <a:r>
              <a:rPr lang="de-DE" altLang="de-DE" sz="1400" dirty="0">
                <a:solidFill>
                  <a:srgbClr val="000000"/>
                </a:solidFill>
                <a:latin typeface="Arial" panose="020B0604020202020204" pitchFamily="34" charset="0"/>
              </a:rPr>
              <a:t>Mitbringsel, …</a:t>
            </a:r>
            <a:endParaRPr lang="de-DE" altLang="de-DE" sz="1400" b="0" dirty="0">
              <a:solidFill>
                <a:srgbClr val="000000"/>
              </a:solidFill>
              <a:latin typeface="Arial" panose="020B0604020202020204" pitchFamily="34" charset="0"/>
            </a:endParaRPr>
          </a:p>
        </p:txBody>
      </p:sp>
    </p:spTree>
    <p:extLst>
      <p:ext uri="{BB962C8B-B14F-4D97-AF65-F5344CB8AC3E}">
        <p14:creationId xmlns:p14="http://schemas.microsoft.com/office/powerpoint/2010/main" val="35279823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500-vs_hs\520-hautpschule\SWA\UW_Fotos_Fridrich\Bilder_red\111 geschäft mit luxusgütern_red.JPG">
            <a:extLst>
              <a:ext uri="{FF2B5EF4-FFF2-40B4-BE49-F238E27FC236}">
                <a16:creationId xmlns:a16="http://schemas.microsoft.com/office/drawing/2014/main" id="{42C750C0-1D25-0630-3F94-EBCE6A8E8EA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15785" t="48906" r="28094" b="2"/>
          <a:stretch>
            <a:fillRect/>
          </a:stretch>
        </p:blipFill>
        <p:spPr bwMode="auto">
          <a:xfrm>
            <a:off x="1103313" y="836712"/>
            <a:ext cx="6883400" cy="47021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985D2DCD-3295-9FF3-DC59-A9C2320960EF}"/>
              </a:ext>
            </a:extLst>
          </p:cNvPr>
          <p:cNvSpPr>
            <a:spLocks noChangeArrowheads="1"/>
          </p:cNvSpPr>
          <p:nvPr/>
        </p:nvSpPr>
        <p:spPr bwMode="auto">
          <a:xfrm>
            <a:off x="1103313" y="5721450"/>
            <a:ext cx="7313612" cy="3143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a:solidFill>
                  <a:srgbClr val="000000"/>
                </a:solidFill>
                <a:latin typeface="Arial" panose="020B0604020202020204" pitchFamily="34" charset="0"/>
              </a:rPr>
              <a:t>… aber auch </a:t>
            </a:r>
            <a:r>
              <a:rPr lang="de-AT" altLang="de-DE" sz="1400">
                <a:solidFill>
                  <a:srgbClr val="000000"/>
                </a:solidFill>
                <a:latin typeface="Arial" panose="020B0604020202020204" pitchFamily="34" charset="0"/>
              </a:rPr>
              <a:t>teure Luxusgüter.</a:t>
            </a:r>
            <a:endParaRPr lang="de-DE" altLang="de-DE" sz="1400" b="0">
              <a:solidFill>
                <a:srgbClr val="000000"/>
              </a:solidFill>
              <a:latin typeface="Arial" panose="020B0604020202020204" pitchFamily="34" charset="0"/>
            </a:endParaRPr>
          </a:p>
        </p:txBody>
      </p:sp>
    </p:spTree>
    <p:extLst>
      <p:ext uri="{BB962C8B-B14F-4D97-AF65-F5344CB8AC3E}">
        <p14:creationId xmlns:p14="http://schemas.microsoft.com/office/powerpoint/2010/main" val="270443470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500-vs_hs\520-hautpschule\SWA\UW_Fotos_Fridrich\Bilder_red\112 anzeigemonitor orientierung_red.JPG">
            <a:extLst>
              <a:ext uri="{FF2B5EF4-FFF2-40B4-BE49-F238E27FC236}">
                <a16:creationId xmlns:a16="http://schemas.microsoft.com/office/drawing/2014/main" id="{E497636E-AE77-C5CB-3083-AEDEF34F3DB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b="9943"/>
          <a:stretch>
            <a:fillRect/>
          </a:stretch>
        </p:blipFill>
        <p:spPr bwMode="auto">
          <a:xfrm>
            <a:off x="1217613" y="754063"/>
            <a:ext cx="6707187" cy="453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27BB48EB-67B2-B87F-26CB-03AEE93DA0E9}"/>
              </a:ext>
            </a:extLst>
          </p:cNvPr>
          <p:cNvSpPr>
            <a:spLocks noChangeArrowheads="1"/>
          </p:cNvSpPr>
          <p:nvPr/>
        </p:nvSpPr>
        <p:spPr bwMode="auto">
          <a:xfrm>
            <a:off x="1217613" y="5408613"/>
            <a:ext cx="6707187" cy="1081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a:solidFill>
                  <a:srgbClr val="000000"/>
                </a:solidFill>
                <a:latin typeface="Arial" panose="020B0604020202020204" pitchFamily="34" charset="0"/>
              </a:rPr>
              <a:t>Beim Einkaufen empfiehlt es sich, auf die </a:t>
            </a:r>
            <a:r>
              <a:rPr lang="de-DE" altLang="de-DE" sz="1400">
                <a:solidFill>
                  <a:srgbClr val="000000"/>
                </a:solidFill>
                <a:latin typeface="Arial" panose="020B0604020202020204" pitchFamily="34" charset="0"/>
              </a:rPr>
              <a:t>Ansagen durch Lautsprecher </a:t>
            </a:r>
            <a:r>
              <a:rPr lang="de-DE" altLang="de-DE" sz="1400" b="0">
                <a:solidFill>
                  <a:srgbClr val="000000"/>
                </a:solidFill>
                <a:latin typeface="Arial" panose="020B0604020202020204" pitchFamily="34" charset="0"/>
              </a:rPr>
              <a:t>zu achten, um den Aufruf, zum Flugsteig zu kommen, nicht  zu überhören. Auch ein Blick auf die vielerorts aufgehängten </a:t>
            </a:r>
            <a:r>
              <a:rPr lang="de-DE" altLang="de-DE" sz="1400">
                <a:solidFill>
                  <a:srgbClr val="000000"/>
                </a:solidFill>
                <a:latin typeface="Arial" panose="020B0604020202020204" pitchFamily="34" charset="0"/>
              </a:rPr>
              <a:t>Anzeigetafeln</a:t>
            </a:r>
            <a:r>
              <a:rPr lang="de-DE" altLang="de-DE" sz="1400" b="0">
                <a:solidFill>
                  <a:srgbClr val="000000"/>
                </a:solidFill>
                <a:latin typeface="Arial" panose="020B0604020202020204" pitchFamily="34" charset="0"/>
              </a:rPr>
              <a:t> ist ratsam. </a:t>
            </a:r>
          </a:p>
        </p:txBody>
      </p:sp>
    </p:spTree>
    <p:extLst>
      <p:ext uri="{BB962C8B-B14F-4D97-AF65-F5344CB8AC3E}">
        <p14:creationId xmlns:p14="http://schemas.microsoft.com/office/powerpoint/2010/main" val="127729476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500-vs_hs\520-hautpschule\SWA\UW_Fotos_Fridrich\Bilder_red\113 orientierungsschilder_red.JPG">
            <a:extLst>
              <a:ext uri="{FF2B5EF4-FFF2-40B4-BE49-F238E27FC236}">
                <a16:creationId xmlns:a16="http://schemas.microsoft.com/office/drawing/2014/main" id="{81A938A4-EE32-B2E3-7F79-DD6AC1F3D57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782662"/>
            <a:ext cx="6705600" cy="503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EB46DE64-7D86-0900-7C1C-902CDC8187C1}"/>
              </a:ext>
            </a:extLst>
          </p:cNvPr>
          <p:cNvSpPr>
            <a:spLocks noChangeArrowheads="1"/>
          </p:cNvSpPr>
          <p:nvPr/>
        </p:nvSpPr>
        <p:spPr bwMode="auto">
          <a:xfrm>
            <a:off x="1219200" y="5910287"/>
            <a:ext cx="6705600" cy="327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a:solidFill>
                  <a:srgbClr val="000000"/>
                </a:solidFill>
                <a:latin typeface="Arial" panose="020B0604020202020204" pitchFamily="34" charset="0"/>
              </a:rPr>
              <a:t>Orientierungsschilder </a:t>
            </a:r>
            <a:r>
              <a:rPr lang="de-AT" altLang="de-DE" sz="1400" b="0">
                <a:solidFill>
                  <a:srgbClr val="000000"/>
                </a:solidFill>
                <a:latin typeface="Arial" panose="020B0604020202020204" pitchFamily="34" charset="0"/>
              </a:rPr>
              <a:t>helfen, den Weg zum richtigen Flugsteig zu finden. </a:t>
            </a:r>
            <a:endParaRPr lang="de-DE" altLang="de-DE" sz="1400" b="0">
              <a:solidFill>
                <a:srgbClr val="000000"/>
              </a:solidFill>
              <a:latin typeface="Arial" panose="020B0604020202020204" pitchFamily="34" charset="0"/>
            </a:endParaRPr>
          </a:p>
        </p:txBody>
      </p:sp>
    </p:spTree>
    <p:extLst>
      <p:ext uri="{BB962C8B-B14F-4D97-AF65-F5344CB8AC3E}">
        <p14:creationId xmlns:p14="http://schemas.microsoft.com/office/powerpoint/2010/main" val="187268593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500-vs_hs\520-hautpschule\SWA\UW_Fotos_Fridrich\Bilder_red\113a passkontrolle außerhalb schengen_red.JPG">
            <a:extLst>
              <a:ext uri="{FF2B5EF4-FFF2-40B4-BE49-F238E27FC236}">
                <a16:creationId xmlns:a16="http://schemas.microsoft.com/office/drawing/2014/main" id="{2CB0E2B5-A1B1-C646-28A7-4174CB7D081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31841" y="764704"/>
            <a:ext cx="6705600" cy="503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0EA8290E-9B99-7ADF-9E38-B481AE6479CE}"/>
              </a:ext>
            </a:extLst>
          </p:cNvPr>
          <p:cNvSpPr>
            <a:spLocks noChangeArrowheads="1"/>
          </p:cNvSpPr>
          <p:nvPr/>
        </p:nvSpPr>
        <p:spPr bwMode="auto">
          <a:xfrm>
            <a:off x="1219200" y="5859463"/>
            <a:ext cx="6705600" cy="6651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a:solidFill>
                  <a:srgbClr val="000000"/>
                </a:solidFill>
                <a:latin typeface="Arial" panose="020B0604020202020204" pitchFamily="34" charset="0"/>
              </a:rPr>
              <a:t>Passkontrollen </a:t>
            </a:r>
            <a:r>
              <a:rPr lang="de-AT" altLang="de-DE" sz="1400" b="0">
                <a:solidFill>
                  <a:srgbClr val="000000"/>
                </a:solidFill>
                <a:latin typeface="Arial" panose="020B0604020202020204" pitchFamily="34" charset="0"/>
              </a:rPr>
              <a:t>sind vom Reiseziel abhängig</a:t>
            </a:r>
            <a:r>
              <a:rPr lang="de-AT" altLang="de-DE" sz="1400">
                <a:solidFill>
                  <a:srgbClr val="000000"/>
                </a:solidFill>
                <a:latin typeface="Arial" panose="020B0604020202020204" pitchFamily="34" charset="0"/>
              </a:rPr>
              <a:t>. </a:t>
            </a:r>
            <a:r>
              <a:rPr lang="de-AT" altLang="de-DE" sz="1400" b="0">
                <a:solidFill>
                  <a:srgbClr val="000000"/>
                </a:solidFill>
                <a:latin typeface="Arial" panose="020B0604020202020204" pitchFamily="34" charset="0"/>
              </a:rPr>
              <a:t>Es gibt eigene Schalter für  EU-Bürgerinnen und EU-Bürger. Bei Reisen innerhalb der EU wird der Pass meistens nicht kontrolliert, man muss ihn aber mithaben. </a:t>
            </a:r>
            <a:endParaRPr lang="de-DE" altLang="de-DE" sz="1400" b="0">
              <a:solidFill>
                <a:srgbClr val="000000"/>
              </a:solidFill>
              <a:latin typeface="Arial" panose="020B0604020202020204" pitchFamily="34" charset="0"/>
            </a:endParaRPr>
          </a:p>
        </p:txBody>
      </p:sp>
    </p:spTree>
    <p:extLst>
      <p:ext uri="{BB962C8B-B14F-4D97-AF65-F5344CB8AC3E}">
        <p14:creationId xmlns:p14="http://schemas.microsoft.com/office/powerpoint/2010/main" val="41870979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500-vs_hs\520-hautpschule\SWA\UW_Fotos_Fridrich\Bilder_red\114 securitycheck_red.JPG">
            <a:extLst>
              <a:ext uri="{FF2B5EF4-FFF2-40B4-BE49-F238E27FC236}">
                <a16:creationId xmlns:a16="http://schemas.microsoft.com/office/drawing/2014/main" id="{76DC3D85-A651-A535-3A75-21CEF0F8AD3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6229"/>
          <a:stretch>
            <a:fillRect/>
          </a:stretch>
        </p:blipFill>
        <p:spPr bwMode="auto">
          <a:xfrm>
            <a:off x="1219200" y="797595"/>
            <a:ext cx="6705600" cy="4719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98DFB79C-80EA-F6C6-CDBD-932298AD66C9}"/>
              </a:ext>
            </a:extLst>
          </p:cNvPr>
          <p:cNvSpPr>
            <a:spLocks noChangeArrowheads="1"/>
          </p:cNvSpPr>
          <p:nvPr/>
        </p:nvSpPr>
        <p:spPr bwMode="auto">
          <a:xfrm>
            <a:off x="1219200" y="5591175"/>
            <a:ext cx="6705600" cy="9429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a:solidFill>
                  <a:srgbClr val="000000"/>
                </a:solidFill>
                <a:latin typeface="Arial" panose="020B0604020202020204" pitchFamily="34" charset="0"/>
              </a:rPr>
              <a:t>Bei der </a:t>
            </a:r>
            <a:r>
              <a:rPr lang="de-AT" altLang="de-DE" sz="1400">
                <a:solidFill>
                  <a:srgbClr val="000000"/>
                </a:solidFill>
                <a:latin typeface="Arial" panose="020B0604020202020204" pitchFamily="34" charset="0"/>
              </a:rPr>
              <a:t>Sicherheitskontrolle</a:t>
            </a:r>
            <a:r>
              <a:rPr lang="de-AT" altLang="de-DE" sz="1400" b="0">
                <a:solidFill>
                  <a:srgbClr val="000000"/>
                </a:solidFill>
                <a:latin typeface="Arial" panose="020B0604020202020204" pitchFamily="34" charset="0"/>
              </a:rPr>
              <a:t> werden das gesamte Handgepäck und die Überkleider wie Mäntel und Jacken sowie metallische Gegenstände auf ein Fließband gelegt und durchleuchtet. Die Mitnahme von Waffen, aber auch von Messern, Scheren und zum Teil von Flüssigkeiten ist verboten. Jeder Fluggast wird einzeln geprüft. </a:t>
            </a:r>
            <a:endParaRPr lang="de-DE" altLang="de-DE" sz="1400" b="0">
              <a:solidFill>
                <a:srgbClr val="000000"/>
              </a:solidFill>
              <a:latin typeface="Arial" panose="020B0604020202020204" pitchFamily="34" charset="0"/>
            </a:endParaRPr>
          </a:p>
        </p:txBody>
      </p:sp>
    </p:spTree>
    <p:extLst>
      <p:ext uri="{BB962C8B-B14F-4D97-AF65-F5344CB8AC3E}">
        <p14:creationId xmlns:p14="http://schemas.microsoft.com/office/powerpoint/2010/main" val="56058054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500-vs_hs\520-hautpschule\SWA\UW_Fotos_Fridrich\Bilder_red\116 gate bus oder andocken_red.JPG">
            <a:extLst>
              <a:ext uri="{FF2B5EF4-FFF2-40B4-BE49-F238E27FC236}">
                <a16:creationId xmlns:a16="http://schemas.microsoft.com/office/drawing/2014/main" id="{C04A121E-DD68-DE68-8030-166992D2E6B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0123" r="17838" b="17960"/>
          <a:stretch>
            <a:fillRect/>
          </a:stretch>
        </p:blipFill>
        <p:spPr bwMode="auto">
          <a:xfrm>
            <a:off x="1216025" y="785961"/>
            <a:ext cx="6778625" cy="4452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D1F4F482-9218-BB6F-1633-71AB948795D5}"/>
              </a:ext>
            </a:extLst>
          </p:cNvPr>
          <p:cNvSpPr>
            <a:spLocks noChangeArrowheads="1"/>
          </p:cNvSpPr>
          <p:nvPr/>
        </p:nvSpPr>
        <p:spPr bwMode="auto">
          <a:xfrm>
            <a:off x="1216025" y="5391298"/>
            <a:ext cx="6726238" cy="10620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Am Gate müssen die Passagiere warten, bis das </a:t>
            </a:r>
            <a:r>
              <a:rPr lang="de-AT" altLang="de-DE" sz="1400" dirty="0">
                <a:solidFill>
                  <a:srgbClr val="000000"/>
                </a:solidFill>
                <a:latin typeface="Arial" panose="020B0604020202020204" pitchFamily="34" charset="0"/>
              </a:rPr>
              <a:t>Einsteigen (Boarding) </a:t>
            </a:r>
            <a:r>
              <a:rPr lang="de-AT" altLang="de-DE" sz="1400" b="0" dirty="0">
                <a:solidFill>
                  <a:srgbClr val="000000"/>
                </a:solidFill>
                <a:latin typeface="Arial" panose="020B0604020202020204" pitchFamily="34" charset="0"/>
              </a:rPr>
              <a:t>beginnt. </a:t>
            </a:r>
            <a:br>
              <a:rPr lang="de-AT" altLang="de-DE" sz="1400" b="0" dirty="0">
                <a:solidFill>
                  <a:srgbClr val="000000"/>
                </a:solidFill>
                <a:latin typeface="Arial" panose="020B0604020202020204" pitchFamily="34" charset="0"/>
              </a:rPr>
            </a:br>
            <a:r>
              <a:rPr lang="de-AT" altLang="de-DE" sz="1400" b="0" dirty="0">
                <a:solidFill>
                  <a:srgbClr val="000000"/>
                </a:solidFill>
                <a:latin typeface="Arial" panose="020B0604020202020204" pitchFamily="34" charset="0"/>
              </a:rPr>
              <a:t>Die Einsteigekarten werden am Drehkreuz automatisch geprüft. Danach darf man sich zum Flugzeug begeben. Entweder führt ein Verbindungsgang direkt ins („angedockte“) Flugzeug oder man steigt in einen Bus, der zum Flugzeug hinfährt.  </a:t>
            </a:r>
            <a:endParaRPr lang="de-DE" altLang="de-DE" sz="1400" b="0" dirty="0">
              <a:solidFill>
                <a:srgbClr val="000000"/>
              </a:solidFill>
              <a:latin typeface="Arial" panose="020B0604020202020204" pitchFamily="34" charset="0"/>
            </a:endParaRPr>
          </a:p>
        </p:txBody>
      </p:sp>
    </p:spTree>
    <p:extLst>
      <p:ext uri="{BB962C8B-B14F-4D97-AF65-F5344CB8AC3E}">
        <p14:creationId xmlns:p14="http://schemas.microsoft.com/office/powerpoint/2010/main" val="286735897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500-vs_hs\520-hautpschule\SWA\UW_Fotos_Fridrich\Bilder_red\118 blick auf tower_red.JPG">
            <a:extLst>
              <a:ext uri="{FF2B5EF4-FFF2-40B4-BE49-F238E27FC236}">
                <a16:creationId xmlns:a16="http://schemas.microsoft.com/office/drawing/2014/main" id="{F69AE66C-430C-7698-2849-6F0CC5F1E65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11163"/>
          <a:stretch>
            <a:fillRect/>
          </a:stretch>
        </p:blipFill>
        <p:spPr bwMode="auto">
          <a:xfrm>
            <a:off x="1235075" y="759296"/>
            <a:ext cx="6707188" cy="4470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7F9EDCFA-D86B-CFDC-AE67-E89872A502D6}"/>
              </a:ext>
            </a:extLst>
          </p:cNvPr>
          <p:cNvSpPr>
            <a:spLocks noChangeArrowheads="1"/>
          </p:cNvSpPr>
          <p:nvPr/>
        </p:nvSpPr>
        <p:spPr bwMode="auto">
          <a:xfrm>
            <a:off x="1235075" y="5391621"/>
            <a:ext cx="6707188" cy="701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Auf dem </a:t>
            </a:r>
            <a:r>
              <a:rPr lang="de-AT" altLang="de-DE" sz="1400" dirty="0">
                <a:solidFill>
                  <a:srgbClr val="000000"/>
                </a:solidFill>
                <a:latin typeface="Arial" panose="020B0604020202020204" pitchFamily="34" charset="0"/>
              </a:rPr>
              <a:t>Flugfeld </a:t>
            </a:r>
            <a:r>
              <a:rPr lang="de-AT" altLang="de-DE" sz="1400" b="0" dirty="0">
                <a:solidFill>
                  <a:srgbClr val="000000"/>
                </a:solidFill>
                <a:latin typeface="Arial" panose="020B0604020202020204" pitchFamily="34" charset="0"/>
              </a:rPr>
              <a:t>herrscht immer reger Betrieb. Die Flugzeuge werde beladen oder entladen, geprüft, gereinigt, betankt …</a:t>
            </a:r>
            <a:br>
              <a:rPr lang="de-AT" altLang="de-DE" sz="1400" b="0" dirty="0">
                <a:solidFill>
                  <a:srgbClr val="000000"/>
                </a:solidFill>
                <a:latin typeface="Arial" panose="020B0604020202020204" pitchFamily="34" charset="0"/>
              </a:rPr>
            </a:br>
            <a:r>
              <a:rPr lang="de-AT" altLang="de-DE" sz="1400" b="0" dirty="0">
                <a:solidFill>
                  <a:srgbClr val="000000"/>
                </a:solidFill>
                <a:latin typeface="Arial" panose="020B0604020202020204" pitchFamily="34" charset="0"/>
              </a:rPr>
              <a:t>Das Starten und Landen der Flugzeuge wird vom </a:t>
            </a:r>
            <a:r>
              <a:rPr lang="de-AT" altLang="de-DE" sz="1400" dirty="0">
                <a:solidFill>
                  <a:srgbClr val="000000"/>
                </a:solidFill>
                <a:latin typeface="Arial" panose="020B0604020202020204" pitchFamily="34" charset="0"/>
              </a:rPr>
              <a:t>Tower</a:t>
            </a:r>
            <a:r>
              <a:rPr lang="de-AT" altLang="de-DE" sz="1400" b="0" dirty="0">
                <a:solidFill>
                  <a:srgbClr val="000000"/>
                </a:solidFill>
                <a:latin typeface="Arial" panose="020B0604020202020204" pitchFamily="34" charset="0"/>
              </a:rPr>
              <a:t> aus geleitet.   </a:t>
            </a:r>
            <a:endParaRPr lang="de-DE" altLang="de-DE" sz="1400" b="0" dirty="0">
              <a:solidFill>
                <a:srgbClr val="000000"/>
              </a:solidFill>
              <a:latin typeface="Arial" panose="020B0604020202020204" pitchFamily="34" charset="0"/>
            </a:endParaRPr>
          </a:p>
        </p:txBody>
      </p:sp>
    </p:spTree>
    <p:extLst>
      <p:ext uri="{BB962C8B-B14F-4D97-AF65-F5344CB8AC3E}">
        <p14:creationId xmlns:p14="http://schemas.microsoft.com/office/powerpoint/2010/main" val="362303486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500-vs_hs\520-hautpschule\SWA\UW_Fotos_Fridrich\Bilder_red\117 besteigen flugzeug_red.JPG">
            <a:extLst>
              <a:ext uri="{FF2B5EF4-FFF2-40B4-BE49-F238E27FC236}">
                <a16:creationId xmlns:a16="http://schemas.microsoft.com/office/drawing/2014/main" id="{523C285C-C7D2-7C83-3841-746B8EB76F99}"/>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20496"/>
          <a:stretch/>
        </p:blipFill>
        <p:spPr bwMode="auto">
          <a:xfrm>
            <a:off x="1219200" y="1046653"/>
            <a:ext cx="6705600" cy="40009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AEEA14A7-1449-085D-B0E5-D2CD065E2036}"/>
              </a:ext>
            </a:extLst>
          </p:cNvPr>
          <p:cNvSpPr>
            <a:spLocks noChangeArrowheads="1"/>
          </p:cNvSpPr>
          <p:nvPr/>
        </p:nvSpPr>
        <p:spPr bwMode="auto">
          <a:xfrm>
            <a:off x="4283968" y="5227266"/>
            <a:ext cx="3640832" cy="13049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Die Passagierinnen und Passagiere gelangen über die Treppe ins Flugzeug. Auf den Einsteigekarten steht, in welcher Reihe und auf welchem der </a:t>
            </a:r>
            <a:r>
              <a:rPr lang="de-AT" altLang="de-DE" sz="1400" dirty="0">
                <a:solidFill>
                  <a:srgbClr val="000000"/>
                </a:solidFill>
                <a:latin typeface="Arial" panose="020B0604020202020204" pitchFamily="34" charset="0"/>
              </a:rPr>
              <a:t>nummerierten Plätze </a:t>
            </a:r>
            <a:r>
              <a:rPr lang="de-AT" altLang="de-DE" sz="1400" b="0" dirty="0">
                <a:solidFill>
                  <a:srgbClr val="000000"/>
                </a:solidFill>
                <a:latin typeface="Arial" panose="020B0604020202020204" pitchFamily="34" charset="0"/>
              </a:rPr>
              <a:t>die einzelnen Fluggäste sitzen werden.  </a:t>
            </a:r>
            <a:endParaRPr lang="de-DE" altLang="de-DE" sz="1400" b="0" dirty="0">
              <a:solidFill>
                <a:srgbClr val="000000"/>
              </a:solidFill>
              <a:latin typeface="Arial" panose="020B0604020202020204" pitchFamily="34" charset="0"/>
            </a:endParaRPr>
          </a:p>
        </p:txBody>
      </p:sp>
      <p:pic>
        <p:nvPicPr>
          <p:cNvPr id="4" name="Picture 2" descr="I:\500-vs_hs\520-hautpschule\SWA\UW_Fotos_Fridrich\Bilder_red\108 bordkarte für krakau_red.JPG">
            <a:extLst>
              <a:ext uri="{FF2B5EF4-FFF2-40B4-BE49-F238E27FC236}">
                <a16:creationId xmlns:a16="http://schemas.microsoft.com/office/drawing/2014/main" id="{CECD1442-6E66-A9AF-8ADE-4740205F68D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9136" t="14690" r="1600" b="32740"/>
          <a:stretch/>
        </p:blipFill>
        <p:spPr bwMode="auto">
          <a:xfrm>
            <a:off x="1219200" y="5227266"/>
            <a:ext cx="2729855" cy="12066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Gerade Verbindung mit Pfeil 5">
            <a:extLst>
              <a:ext uri="{FF2B5EF4-FFF2-40B4-BE49-F238E27FC236}">
                <a16:creationId xmlns:a16="http://schemas.microsoft.com/office/drawing/2014/main" id="{DC1D5E95-5DA0-A907-4FFC-BB2F3619681E}"/>
              </a:ext>
            </a:extLst>
          </p:cNvPr>
          <p:cNvCxnSpPr>
            <a:cxnSpLocks/>
          </p:cNvCxnSpPr>
          <p:nvPr/>
        </p:nvCxnSpPr>
        <p:spPr>
          <a:xfrm flipH="1">
            <a:off x="3635896" y="6021288"/>
            <a:ext cx="576064" cy="144016"/>
          </a:xfrm>
          <a:prstGeom prst="straightConnector1">
            <a:avLst/>
          </a:prstGeom>
          <a:ln w="3810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8168836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500-vs_hs\520-hautpschule\SWA\UW_Fotos_Fridrich\Bilder_red\101 ankunft vom zug_red.JPG">
            <a:extLst>
              <a:ext uri="{FF2B5EF4-FFF2-40B4-BE49-F238E27FC236}">
                <a16:creationId xmlns:a16="http://schemas.microsoft.com/office/drawing/2014/main" id="{5D6C6818-0D47-3E62-32C1-E459612679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28725" y="819869"/>
            <a:ext cx="6764338" cy="5075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3E7D4DAD-63F1-514F-0AEB-D7BDEC1522E9}"/>
              </a:ext>
            </a:extLst>
          </p:cNvPr>
          <p:cNvSpPr>
            <a:spLocks noChangeArrowheads="1"/>
          </p:cNvSpPr>
          <p:nvPr/>
        </p:nvSpPr>
        <p:spPr bwMode="auto">
          <a:xfrm>
            <a:off x="1219200" y="5960194"/>
            <a:ext cx="6705600" cy="565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Die </a:t>
            </a:r>
            <a:r>
              <a:rPr lang="de-AT" altLang="de-DE" sz="1400" dirty="0">
                <a:solidFill>
                  <a:srgbClr val="000000"/>
                </a:solidFill>
                <a:latin typeface="Arial" panose="020B0604020202020204" pitchFamily="34" charset="0"/>
              </a:rPr>
              <a:t>Anfahrt  zum Flughafen </a:t>
            </a:r>
            <a:r>
              <a:rPr lang="de-AT" altLang="de-DE" sz="1400" b="0" dirty="0">
                <a:solidFill>
                  <a:srgbClr val="000000"/>
                </a:solidFill>
                <a:latin typeface="Arial" panose="020B0604020202020204" pitchFamily="34" charset="0"/>
              </a:rPr>
              <a:t>ist mit dem Zug, dem Flughafenbus, dem Taxi oder  dem Auto möglich. Das Foto zeigt die Ankunft  mit der </a:t>
            </a:r>
            <a:r>
              <a:rPr lang="de-AT" altLang="de-DE" sz="1400" dirty="0">
                <a:solidFill>
                  <a:srgbClr val="000000"/>
                </a:solidFill>
                <a:latin typeface="Arial" panose="020B0604020202020204" pitchFamily="34" charset="0"/>
              </a:rPr>
              <a:t>Schnellbahn</a:t>
            </a:r>
            <a:r>
              <a:rPr lang="de-AT" altLang="de-DE" sz="1400" b="0" dirty="0">
                <a:solidFill>
                  <a:srgbClr val="000000"/>
                </a:solidFill>
                <a:latin typeface="Arial" panose="020B0604020202020204" pitchFamily="34" charset="0"/>
              </a:rPr>
              <a:t> in Schwechat.</a:t>
            </a:r>
            <a:endParaRPr lang="de-DE" altLang="de-DE" sz="1400" b="0" dirty="0">
              <a:solidFill>
                <a:srgbClr val="000000"/>
              </a:solidFill>
              <a:latin typeface="Arial" panose="020B0604020202020204" pitchFamily="34" charset="0"/>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hteck 35">
            <a:extLst>
              <a:ext uri="{FF2B5EF4-FFF2-40B4-BE49-F238E27FC236}">
                <a16:creationId xmlns:a16="http://schemas.microsoft.com/office/drawing/2014/main" id="{B7610C04-C697-C44D-8680-6B0CBA7B4278}"/>
              </a:ext>
            </a:extLst>
          </p:cNvPr>
          <p:cNvSpPr>
            <a:spLocks noChangeArrowheads="1"/>
          </p:cNvSpPr>
          <p:nvPr/>
        </p:nvSpPr>
        <p:spPr bwMode="auto">
          <a:xfrm>
            <a:off x="1216025" y="5445125"/>
            <a:ext cx="6956425" cy="863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a:solidFill>
                  <a:srgbClr val="000000"/>
                </a:solidFill>
                <a:latin typeface="Arial" panose="020B0604020202020204" pitchFamily="34" charset="0"/>
              </a:rPr>
              <a:t>Vor dem </a:t>
            </a:r>
            <a:r>
              <a:rPr lang="de-AT" altLang="de-DE" sz="1400">
                <a:solidFill>
                  <a:srgbClr val="000000"/>
                </a:solidFill>
                <a:latin typeface="Arial" panose="020B0604020202020204" pitchFamily="34" charset="0"/>
              </a:rPr>
              <a:t>Abflug</a:t>
            </a:r>
            <a:r>
              <a:rPr lang="de-AT" altLang="de-DE" sz="1400" b="0">
                <a:solidFill>
                  <a:srgbClr val="000000"/>
                </a:solidFill>
                <a:latin typeface="Arial" panose="020B0604020202020204" pitchFamily="34" charset="0"/>
              </a:rPr>
              <a:t> muss man beim Handy den Flugmodus einschalten und elektronische Geräte sollen abgeschaltet werden. Die Fluggäste müssen ihr Handgepäck in den dafür vorgesehenen Ablagen verstauen, sich hinsetzen und anschnallen.</a:t>
            </a:r>
          </a:p>
          <a:p>
            <a:pPr eaLnBrk="1" hangingPunct="1">
              <a:spcBef>
                <a:spcPct val="0"/>
              </a:spcBef>
              <a:buFontTx/>
              <a:buNone/>
            </a:pPr>
            <a:endParaRPr lang="de-DE" altLang="de-DE" sz="1400" b="0">
              <a:solidFill>
                <a:srgbClr val="000000"/>
              </a:solidFill>
              <a:latin typeface="Arial" panose="020B0604020202020204" pitchFamily="34" charset="0"/>
            </a:endParaRPr>
          </a:p>
        </p:txBody>
      </p:sp>
      <p:pic>
        <p:nvPicPr>
          <p:cNvPr id="3" name="Picture 4" descr="D:\DCIM\112CANON\IMG_4676.JPG">
            <a:extLst>
              <a:ext uri="{FF2B5EF4-FFF2-40B4-BE49-F238E27FC236}">
                <a16:creationId xmlns:a16="http://schemas.microsoft.com/office/drawing/2014/main" id="{5A8F2467-44CE-6C17-40D1-49BC5CD7431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7257" r="3946" b="9610"/>
          <a:stretch>
            <a:fillRect/>
          </a:stretch>
        </p:blipFill>
        <p:spPr bwMode="auto">
          <a:xfrm>
            <a:off x="1203325" y="792163"/>
            <a:ext cx="6862763" cy="4454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8124017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500-vs_hs\520-hautpschule\SWA\UW_Fotos_Fridrich\Bilder_red\120a rollbahn_red.JPG">
            <a:extLst>
              <a:ext uri="{FF2B5EF4-FFF2-40B4-BE49-F238E27FC236}">
                <a16:creationId xmlns:a16="http://schemas.microsoft.com/office/drawing/2014/main" id="{4682AF2E-7713-7E35-7070-5CCED979EC3D}"/>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3475" y="773113"/>
            <a:ext cx="6877050" cy="4570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8B6D0017-954D-1359-A84D-BD2E3CD08DEB}"/>
              </a:ext>
            </a:extLst>
          </p:cNvPr>
          <p:cNvSpPr>
            <a:spLocks noChangeArrowheads="1"/>
          </p:cNvSpPr>
          <p:nvPr/>
        </p:nvSpPr>
        <p:spPr bwMode="auto">
          <a:xfrm>
            <a:off x="1133475" y="5517232"/>
            <a:ext cx="6808788" cy="900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Der Flugkapitän erhält vom Tower über Funk die </a:t>
            </a:r>
            <a:r>
              <a:rPr lang="de-AT" altLang="de-DE" sz="1400" dirty="0">
                <a:solidFill>
                  <a:srgbClr val="000000"/>
                </a:solidFill>
                <a:latin typeface="Arial" panose="020B0604020202020204" pitchFamily="34" charset="0"/>
              </a:rPr>
              <a:t>Piste (</a:t>
            </a:r>
            <a:r>
              <a:rPr lang="de-AT" altLang="de-DE" sz="1400" b="0" dirty="0">
                <a:solidFill>
                  <a:srgbClr val="000000"/>
                </a:solidFill>
                <a:latin typeface="Arial" panose="020B0604020202020204" pitchFamily="34" charset="0"/>
              </a:rPr>
              <a:t>= Rollbahn) und Startposition zugewiesen. Das Flugzeug  rollt langsam zur Piste. Sobald die Starterlaubnis vom Tower erteilt ist, beschleunigt der Kapitän die Geschwindigkeit, bis das Flugzeug in die Lüfte abheben kann. </a:t>
            </a:r>
          </a:p>
          <a:p>
            <a:pPr eaLnBrk="1" hangingPunct="1">
              <a:spcBef>
                <a:spcPct val="0"/>
              </a:spcBef>
              <a:buFontTx/>
              <a:buNone/>
            </a:pPr>
            <a:r>
              <a:rPr lang="de-AT" altLang="de-DE" sz="1400" b="0" dirty="0">
                <a:solidFill>
                  <a:srgbClr val="000000"/>
                </a:solidFill>
                <a:latin typeface="Arial" panose="020B0604020202020204" pitchFamily="34" charset="0"/>
              </a:rPr>
              <a:t>.  </a:t>
            </a:r>
            <a:endParaRPr lang="de-DE" altLang="de-DE" sz="1400" b="0" dirty="0">
              <a:solidFill>
                <a:srgbClr val="000000"/>
              </a:solidFill>
              <a:latin typeface="Arial" panose="020B0604020202020204" pitchFamily="34" charset="0"/>
            </a:endParaRPr>
          </a:p>
        </p:txBody>
      </p:sp>
    </p:spTree>
    <p:extLst>
      <p:ext uri="{BB962C8B-B14F-4D97-AF65-F5344CB8AC3E}">
        <p14:creationId xmlns:p14="http://schemas.microsoft.com/office/powerpoint/2010/main" val="196563156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500-vs_hs\520-hautpschule\SWA\UW_Fotos_Fridrich\Bilder_red\120b flughafen_red.JPG">
            <a:extLst>
              <a:ext uri="{FF2B5EF4-FFF2-40B4-BE49-F238E27FC236}">
                <a16:creationId xmlns:a16="http://schemas.microsoft.com/office/drawing/2014/main" id="{1BD0580C-7BCE-5AF4-DAD7-47CBD3C83B8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0463" y="831428"/>
            <a:ext cx="6877050" cy="457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E3CBC125-DB0B-4275-1D31-55A2A72D3399}"/>
              </a:ext>
            </a:extLst>
          </p:cNvPr>
          <p:cNvSpPr>
            <a:spLocks noChangeArrowheads="1"/>
          </p:cNvSpPr>
          <p:nvPr/>
        </p:nvSpPr>
        <p:spPr bwMode="auto">
          <a:xfrm>
            <a:off x="1216025" y="5589240"/>
            <a:ext cx="6726238" cy="7191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Der </a:t>
            </a:r>
            <a:r>
              <a:rPr lang="de-AT" altLang="de-DE" sz="1400" dirty="0">
                <a:solidFill>
                  <a:srgbClr val="000000"/>
                </a:solidFill>
                <a:latin typeface="Arial" panose="020B0604020202020204" pitchFamily="34" charset="0"/>
              </a:rPr>
              <a:t>Vienna International Airport </a:t>
            </a:r>
            <a:r>
              <a:rPr lang="de-AT" altLang="de-DE" sz="1400" b="0" dirty="0">
                <a:solidFill>
                  <a:srgbClr val="000000"/>
                </a:solidFill>
                <a:latin typeface="Arial" panose="020B0604020202020204" pitchFamily="34" charset="0"/>
              </a:rPr>
              <a:t>: Zu sehen sind eine der Pisten zum Starten und  Landen (1), das Flugfeld (2) mit geparkten Flugzeugen sowie der Tower (3) und das Flughafengebäude (4) mit den „Piers“ und ihren Andockstationen (5).  </a:t>
            </a:r>
            <a:endParaRPr lang="de-DE" altLang="de-DE" sz="1400" b="0" dirty="0">
              <a:solidFill>
                <a:srgbClr val="000000"/>
              </a:solidFill>
              <a:latin typeface="Arial" panose="020B0604020202020204" pitchFamily="34" charset="0"/>
            </a:endParaRPr>
          </a:p>
        </p:txBody>
      </p:sp>
      <p:pic>
        <p:nvPicPr>
          <p:cNvPr id="4" name="Picture 2" descr="I:\500-vs_hs\520-hautpschule\SWA\UW_Fotos_Fridrich\Bilder_red\120b flughafen_red.JPG">
            <a:extLst>
              <a:ext uri="{FF2B5EF4-FFF2-40B4-BE49-F238E27FC236}">
                <a16:creationId xmlns:a16="http://schemas.microsoft.com/office/drawing/2014/main" id="{7F88121F-0DFB-23DD-CAA3-DB15F449E24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60463" y="831428"/>
            <a:ext cx="6877050" cy="45704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feld 1">
            <a:extLst>
              <a:ext uri="{FF2B5EF4-FFF2-40B4-BE49-F238E27FC236}">
                <a16:creationId xmlns:a16="http://schemas.microsoft.com/office/drawing/2014/main" id="{38A0F215-352A-B086-DA0D-249584E2477A}"/>
              </a:ext>
            </a:extLst>
          </p:cNvPr>
          <p:cNvSpPr txBox="1">
            <a:spLocks noChangeArrowheads="1"/>
          </p:cNvSpPr>
          <p:nvPr/>
        </p:nvSpPr>
        <p:spPr bwMode="auto">
          <a:xfrm>
            <a:off x="3762375" y="2682453"/>
            <a:ext cx="360363"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2800">
                <a:solidFill>
                  <a:srgbClr val="FF0000"/>
                </a:solidFill>
                <a:latin typeface="Arial" panose="020B0604020202020204" pitchFamily="34" charset="0"/>
              </a:rPr>
              <a:t>1</a:t>
            </a:r>
            <a:endParaRPr lang="de-AT" altLang="de-DE" sz="2800">
              <a:solidFill>
                <a:srgbClr val="FF0000"/>
              </a:solidFill>
              <a:latin typeface="Arial" panose="020B0604020202020204" pitchFamily="34" charset="0"/>
            </a:endParaRPr>
          </a:p>
        </p:txBody>
      </p:sp>
      <p:sp>
        <p:nvSpPr>
          <p:cNvPr id="6" name="Rechteck 2">
            <a:extLst>
              <a:ext uri="{FF2B5EF4-FFF2-40B4-BE49-F238E27FC236}">
                <a16:creationId xmlns:a16="http://schemas.microsoft.com/office/drawing/2014/main" id="{1A4D6A63-9AAB-0528-A635-1D44E9DA5934}"/>
              </a:ext>
            </a:extLst>
          </p:cNvPr>
          <p:cNvSpPr>
            <a:spLocks noChangeArrowheads="1"/>
          </p:cNvSpPr>
          <p:nvPr/>
        </p:nvSpPr>
        <p:spPr bwMode="auto">
          <a:xfrm>
            <a:off x="3929063" y="4087391"/>
            <a:ext cx="385762"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2800">
                <a:solidFill>
                  <a:srgbClr val="FF0000"/>
                </a:solidFill>
                <a:latin typeface="Arial" panose="020B0604020202020204" pitchFamily="34" charset="0"/>
                <a:sym typeface="Wingdings" panose="05000000000000000000" pitchFamily="2" charset="2"/>
              </a:rPr>
              <a:t>2</a:t>
            </a:r>
            <a:endParaRPr lang="de-AT" altLang="de-DE" sz="2800">
              <a:solidFill>
                <a:srgbClr val="FF0000"/>
              </a:solidFill>
              <a:latin typeface="Arial" panose="020B0604020202020204" pitchFamily="34" charset="0"/>
            </a:endParaRPr>
          </a:p>
        </p:txBody>
      </p:sp>
      <p:sp>
        <p:nvSpPr>
          <p:cNvPr id="7" name="Rechteck 4">
            <a:extLst>
              <a:ext uri="{FF2B5EF4-FFF2-40B4-BE49-F238E27FC236}">
                <a16:creationId xmlns:a16="http://schemas.microsoft.com/office/drawing/2014/main" id="{F2E4B176-90D0-7014-080F-8791ED9C5524}"/>
              </a:ext>
            </a:extLst>
          </p:cNvPr>
          <p:cNvSpPr>
            <a:spLocks noChangeArrowheads="1"/>
          </p:cNvSpPr>
          <p:nvPr/>
        </p:nvSpPr>
        <p:spPr bwMode="auto">
          <a:xfrm>
            <a:off x="6986588" y="2257003"/>
            <a:ext cx="384175" cy="433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2800">
                <a:solidFill>
                  <a:srgbClr val="FF0000"/>
                </a:solidFill>
                <a:latin typeface="Arial" panose="020B0604020202020204" pitchFamily="34" charset="0"/>
              </a:rPr>
              <a:t>3</a:t>
            </a:r>
            <a:endParaRPr lang="de-AT" altLang="de-DE" sz="2800">
              <a:solidFill>
                <a:srgbClr val="FF0000"/>
              </a:solidFill>
              <a:latin typeface="Arial" panose="020B0604020202020204" pitchFamily="34" charset="0"/>
            </a:endParaRPr>
          </a:p>
        </p:txBody>
      </p:sp>
      <p:sp>
        <p:nvSpPr>
          <p:cNvPr id="8" name="Rechteck 11">
            <a:extLst>
              <a:ext uri="{FF2B5EF4-FFF2-40B4-BE49-F238E27FC236}">
                <a16:creationId xmlns:a16="http://schemas.microsoft.com/office/drawing/2014/main" id="{056D1D71-471F-79D6-B775-34FA59813FC2}"/>
              </a:ext>
            </a:extLst>
          </p:cNvPr>
          <p:cNvSpPr>
            <a:spLocks noChangeArrowheads="1"/>
          </p:cNvSpPr>
          <p:nvPr/>
        </p:nvSpPr>
        <p:spPr bwMode="auto">
          <a:xfrm>
            <a:off x="6134100" y="2855491"/>
            <a:ext cx="385763" cy="522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2800">
                <a:solidFill>
                  <a:srgbClr val="FF0000"/>
                </a:solidFill>
                <a:latin typeface="Arial" panose="020B0604020202020204" pitchFamily="34" charset="0"/>
                <a:sym typeface="Wingdings" panose="05000000000000000000" pitchFamily="2" charset="2"/>
              </a:rPr>
              <a:t>4</a:t>
            </a:r>
            <a:endParaRPr lang="de-AT" altLang="de-DE" sz="2800">
              <a:solidFill>
                <a:srgbClr val="FF0000"/>
              </a:solidFill>
              <a:latin typeface="Arial" panose="020B0604020202020204" pitchFamily="34" charset="0"/>
            </a:endParaRPr>
          </a:p>
        </p:txBody>
      </p:sp>
      <p:sp>
        <p:nvSpPr>
          <p:cNvPr id="9" name="Rechteck 13">
            <a:extLst>
              <a:ext uri="{FF2B5EF4-FFF2-40B4-BE49-F238E27FC236}">
                <a16:creationId xmlns:a16="http://schemas.microsoft.com/office/drawing/2014/main" id="{8549AD7A-F328-3E09-6CA7-0ED4D828C53F}"/>
              </a:ext>
            </a:extLst>
          </p:cNvPr>
          <p:cNvSpPr>
            <a:spLocks noChangeArrowheads="1"/>
          </p:cNvSpPr>
          <p:nvPr/>
        </p:nvSpPr>
        <p:spPr bwMode="auto">
          <a:xfrm>
            <a:off x="5697538" y="2479253"/>
            <a:ext cx="385762" cy="5222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2800">
                <a:solidFill>
                  <a:srgbClr val="FF0000"/>
                </a:solidFill>
                <a:latin typeface="Arial" panose="020B0604020202020204" pitchFamily="34" charset="0"/>
              </a:rPr>
              <a:t>5</a:t>
            </a:r>
            <a:endParaRPr lang="de-AT" altLang="de-DE" sz="2800">
              <a:solidFill>
                <a:srgbClr val="FF0000"/>
              </a:solidFill>
              <a:latin typeface="Arial" panose="020B0604020202020204" pitchFamily="34" charset="0"/>
            </a:endParaRPr>
          </a:p>
        </p:txBody>
      </p:sp>
      <p:sp>
        <p:nvSpPr>
          <p:cNvPr id="10" name="Rechteck 14">
            <a:extLst>
              <a:ext uri="{FF2B5EF4-FFF2-40B4-BE49-F238E27FC236}">
                <a16:creationId xmlns:a16="http://schemas.microsoft.com/office/drawing/2014/main" id="{A93E0A18-94BE-68DF-A078-BEB68A7DF977}"/>
              </a:ext>
            </a:extLst>
          </p:cNvPr>
          <p:cNvSpPr>
            <a:spLocks noChangeArrowheads="1"/>
          </p:cNvSpPr>
          <p:nvPr/>
        </p:nvSpPr>
        <p:spPr bwMode="auto">
          <a:xfrm>
            <a:off x="5326063" y="2953916"/>
            <a:ext cx="3857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2800">
                <a:solidFill>
                  <a:srgbClr val="FF0000"/>
                </a:solidFill>
                <a:latin typeface="Arial" panose="020B0604020202020204" pitchFamily="34" charset="0"/>
              </a:rPr>
              <a:t>5</a:t>
            </a:r>
            <a:endParaRPr lang="de-AT" altLang="de-DE" sz="2800">
              <a:solidFill>
                <a:srgbClr val="FF0000"/>
              </a:solidFill>
              <a:latin typeface="Arial" panose="020B0604020202020204" pitchFamily="34" charset="0"/>
            </a:endParaRPr>
          </a:p>
        </p:txBody>
      </p:sp>
      <p:sp>
        <p:nvSpPr>
          <p:cNvPr id="11" name="Rechteck 15">
            <a:extLst>
              <a:ext uri="{FF2B5EF4-FFF2-40B4-BE49-F238E27FC236}">
                <a16:creationId xmlns:a16="http://schemas.microsoft.com/office/drawing/2014/main" id="{61E8C9BB-890C-6963-5BFB-A03BAA6E2645}"/>
              </a:ext>
            </a:extLst>
          </p:cNvPr>
          <p:cNvSpPr>
            <a:spLocks noChangeArrowheads="1"/>
          </p:cNvSpPr>
          <p:nvPr/>
        </p:nvSpPr>
        <p:spPr bwMode="auto">
          <a:xfrm>
            <a:off x="5526088" y="3680991"/>
            <a:ext cx="385762" cy="523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2800">
                <a:solidFill>
                  <a:srgbClr val="FF0000"/>
                </a:solidFill>
                <a:latin typeface="Arial" panose="020B0604020202020204" pitchFamily="34" charset="0"/>
              </a:rPr>
              <a:t>5</a:t>
            </a:r>
            <a:endParaRPr lang="de-AT" altLang="de-DE" sz="2800">
              <a:solidFill>
                <a:srgbClr val="FF0000"/>
              </a:solidFill>
              <a:latin typeface="Arial" panose="020B0604020202020204" pitchFamily="34" charset="0"/>
            </a:endParaRPr>
          </a:p>
        </p:txBody>
      </p:sp>
    </p:spTree>
    <p:extLst>
      <p:ext uri="{BB962C8B-B14F-4D97-AF65-F5344CB8AC3E}">
        <p14:creationId xmlns:p14="http://schemas.microsoft.com/office/powerpoint/2010/main" val="149074085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hteck 35">
            <a:extLst>
              <a:ext uri="{FF2B5EF4-FFF2-40B4-BE49-F238E27FC236}">
                <a16:creationId xmlns:a16="http://schemas.microsoft.com/office/drawing/2014/main" id="{E3CBC125-DB0B-4275-1D31-55A2A72D3399}"/>
              </a:ext>
            </a:extLst>
          </p:cNvPr>
          <p:cNvSpPr>
            <a:spLocks noChangeArrowheads="1"/>
          </p:cNvSpPr>
          <p:nvPr/>
        </p:nvSpPr>
        <p:spPr bwMode="auto">
          <a:xfrm>
            <a:off x="1216025" y="5589240"/>
            <a:ext cx="6726238" cy="93610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Am Ziel-Flughafen gelangt man über einen Verbindungsgang direkt ins Flughafengebäude oder man fährt mit einem Bus. Dort wartet man, bis man sein aufgegebenes Gepäck auf dem Fließband entdeckt. Dann betritt man – bei Flügen in einen Nicht-EU-Staat durch die Passkontrolle – die Ankunftshalle.</a:t>
            </a:r>
            <a:endParaRPr lang="de-DE" altLang="de-DE" sz="1400" b="0" dirty="0">
              <a:solidFill>
                <a:srgbClr val="000000"/>
              </a:solidFill>
              <a:latin typeface="Arial" panose="020B0604020202020204" pitchFamily="34" charset="0"/>
            </a:endParaRPr>
          </a:p>
        </p:txBody>
      </p:sp>
      <p:pic>
        <p:nvPicPr>
          <p:cNvPr id="4" name="Grafik 3">
            <a:extLst>
              <a:ext uri="{FF2B5EF4-FFF2-40B4-BE49-F238E27FC236}">
                <a16:creationId xmlns:a16="http://schemas.microsoft.com/office/drawing/2014/main" id="{58BBB096-27E1-D4D5-7F0A-7709C6D5FA9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16026" y="836712"/>
            <a:ext cx="6726237" cy="4486284"/>
          </a:xfrm>
          <a:prstGeom prst="rect">
            <a:avLst/>
          </a:prstGeom>
        </p:spPr>
      </p:pic>
    </p:spTree>
    <p:extLst>
      <p:ext uri="{BB962C8B-B14F-4D97-AF65-F5344CB8AC3E}">
        <p14:creationId xmlns:p14="http://schemas.microsoft.com/office/powerpoint/2010/main" val="1159397246"/>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
            <a:extLst>
              <a:ext uri="{FF2B5EF4-FFF2-40B4-BE49-F238E27FC236}">
                <a16:creationId xmlns:a16="http://schemas.microsoft.com/office/drawing/2014/main" id="{4F0877B4-E4D6-4098-5D33-E9F4123DFE71}"/>
              </a:ext>
            </a:extLst>
          </p:cNvPr>
          <p:cNvSpPr>
            <a:spLocks noChangeArrowheads="1"/>
          </p:cNvSpPr>
          <p:nvPr/>
        </p:nvSpPr>
        <p:spPr bwMode="auto">
          <a:xfrm>
            <a:off x="468313" y="836613"/>
            <a:ext cx="3744912" cy="4826000"/>
          </a:xfrm>
          <a:prstGeom prst="rect">
            <a:avLst/>
          </a:prstGeom>
          <a:noFill/>
          <a:ln w="9525">
            <a:solidFill>
              <a:srgbClr val="FFFFFF"/>
            </a:solidFill>
            <a:miter lim="800000"/>
            <a:headEnd/>
            <a:tailEnd/>
          </a:ln>
        </p:spPr>
        <p:txBody>
          <a:bodyPr/>
          <a:lstStyle>
            <a:lvl1pPr eaLnBrk="0" hangingPunct="0">
              <a:spcBef>
                <a:spcPct val="20000"/>
              </a:spcBef>
              <a:buChar char="•"/>
              <a:defRPr sz="3200">
                <a:solidFill>
                  <a:schemeClr val="tx1"/>
                </a:solidFill>
                <a:latin typeface="PoloST11K-Buch" pitchFamily="34" charset="0"/>
              </a:defRPr>
            </a:lvl1pPr>
            <a:lvl2pPr marL="742950" indent="-285750" eaLnBrk="0" hangingPunct="0">
              <a:spcBef>
                <a:spcPct val="20000"/>
              </a:spcBef>
              <a:buChar char="–"/>
              <a:defRPr sz="1200">
                <a:solidFill>
                  <a:srgbClr val="000000"/>
                </a:solidFill>
                <a:latin typeface="Arial" pitchFamily="34" charset="0"/>
                <a:ea typeface="Times New Roman" pitchFamily="18" charset="0"/>
                <a:cs typeface="Arial" pitchFamily="34" charset="0"/>
              </a:defRPr>
            </a:lvl2pPr>
            <a:lvl3pPr marL="1143000" indent="-228600" eaLnBrk="0" hangingPunct="0">
              <a:spcBef>
                <a:spcPct val="20000"/>
              </a:spcBef>
              <a:buChar char="•"/>
              <a:defRPr sz="2400">
                <a:solidFill>
                  <a:schemeClr val="tx1"/>
                </a:solidFill>
                <a:latin typeface="PoloST11K-Buch" pitchFamily="34" charset="0"/>
                <a:cs typeface="Times New Roman" pitchFamily="18" charset="0"/>
              </a:defRPr>
            </a:lvl3pPr>
            <a:lvl4pPr marL="1600200" indent="-228600" eaLnBrk="0" hangingPunct="0">
              <a:spcBef>
                <a:spcPct val="20000"/>
              </a:spcBef>
              <a:buChar char="–"/>
              <a:defRPr sz="2000">
                <a:solidFill>
                  <a:schemeClr val="tx1"/>
                </a:solidFill>
                <a:latin typeface="PoloST11K-Buch" pitchFamily="34" charset="0"/>
                <a:cs typeface="Times New Roman" pitchFamily="18" charset="0"/>
              </a:defRPr>
            </a:lvl4pPr>
            <a:lvl5pPr marL="2057400" indent="-228600" eaLnBrk="0" hangingPunct="0">
              <a:spcBef>
                <a:spcPct val="20000"/>
              </a:spcBef>
              <a:buChar char="»"/>
              <a:defRPr sz="1200">
                <a:solidFill>
                  <a:srgbClr val="000000"/>
                </a:solidFill>
                <a:latin typeface="Arial" pitchFamily="34" charset="0"/>
                <a:ea typeface="Times New Roman" pitchFamily="18" charset="0"/>
                <a:cs typeface="Arial" pitchFamily="34" charset="0"/>
              </a:defRPr>
            </a:lvl5pPr>
            <a:lvl6pPr marL="25146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6pPr>
            <a:lvl7pPr marL="29718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7pPr>
            <a:lvl8pPr marL="34290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8pPr>
            <a:lvl9pPr marL="3886200" indent="-228600" eaLnBrk="0" fontAlgn="base" hangingPunct="0">
              <a:spcBef>
                <a:spcPct val="20000"/>
              </a:spcBef>
              <a:spcAft>
                <a:spcPct val="0"/>
              </a:spcAft>
              <a:buChar char="»"/>
              <a:defRPr sz="1200">
                <a:solidFill>
                  <a:srgbClr val="000000"/>
                </a:solidFill>
                <a:latin typeface="Arial" pitchFamily="34" charset="0"/>
                <a:ea typeface="Times New Roman" pitchFamily="18" charset="0"/>
                <a:cs typeface="Arial" pitchFamily="34" charset="0"/>
              </a:defRPr>
            </a:lvl9pPr>
          </a:lstStyle>
          <a:p>
            <a:pPr eaLnBrk="1" fontAlgn="auto" hangingPunct="1">
              <a:lnSpc>
                <a:spcPts val="1600"/>
              </a:lnSpc>
              <a:spcBef>
                <a:spcPts val="600"/>
              </a:spcBef>
              <a:spcAft>
                <a:spcPts val="0"/>
              </a:spcAft>
              <a:buFontTx/>
              <a:buNone/>
              <a:defRPr/>
            </a:pPr>
            <a:r>
              <a:rPr lang="de-DE" altLang="de-DE" sz="1200" b="1" kern="0" dirty="0">
                <a:solidFill>
                  <a:srgbClr val="000000"/>
                </a:solidFill>
                <a:latin typeface="Arial" pitchFamily="34" charset="0"/>
              </a:rPr>
              <a:t>Hinweise zum Einsatz</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Das Tafelbild bezieht sich auf das </a:t>
            </a:r>
            <a:r>
              <a:rPr lang="de-DE" altLang="de-DE" sz="1200" kern="0" dirty="0">
                <a:latin typeface="Arial" pitchFamily="34" charset="0"/>
              </a:rPr>
              <a:t>Thema „Flughafen – durch die Lüfte in alle Welt“ auf den Seiten 82 und 83 im Schulbuch </a:t>
            </a:r>
            <a:r>
              <a:rPr lang="de-DE" altLang="de-DE" sz="1200" i="1" kern="0" dirty="0">
                <a:latin typeface="Arial" pitchFamily="34" charset="0"/>
              </a:rPr>
              <a:t>unterwegs 2</a:t>
            </a:r>
            <a:r>
              <a:rPr lang="de-DE" altLang="de-DE" sz="1200" kern="0" dirty="0">
                <a:latin typeface="Arial" pitchFamily="34" charset="0"/>
              </a:rPr>
              <a:t>.</a:t>
            </a:r>
          </a:p>
          <a:p>
            <a:pPr eaLnBrk="1" fontAlgn="auto" hangingPunct="1">
              <a:lnSpc>
                <a:spcPts val="1600"/>
              </a:lnSpc>
              <a:spcBef>
                <a:spcPts val="600"/>
              </a:spcBef>
              <a:spcAft>
                <a:spcPts val="0"/>
              </a:spcAft>
              <a:buClr>
                <a:srgbClr val="000000"/>
              </a:buClr>
              <a:buFontTx/>
              <a:buNone/>
              <a:defRPr/>
            </a:pPr>
            <a:r>
              <a:rPr lang="de-DE" altLang="de-DE" sz="1200" kern="0" dirty="0">
                <a:solidFill>
                  <a:srgbClr val="000000"/>
                </a:solidFill>
                <a:latin typeface="Arial" pitchFamily="34" charset="0"/>
              </a:rPr>
              <a:t>Es kann als Vertiefung dienen. </a:t>
            </a:r>
            <a:br>
              <a:rPr lang="de-DE" altLang="de-DE" sz="1100" kern="0" dirty="0">
                <a:solidFill>
                  <a:srgbClr val="000000"/>
                </a:solidFill>
                <a:latin typeface="Arial" pitchFamily="34" charset="0"/>
              </a:rPr>
            </a:b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endParaRPr lang="de-DE" altLang="de-DE" sz="1200" kern="0" dirty="0">
              <a:solidFill>
                <a:srgbClr val="000000"/>
              </a:solidFill>
              <a:latin typeface="Arial" pitchFamily="34" charset="0"/>
            </a:endParaRPr>
          </a:p>
          <a:p>
            <a:pPr eaLnBrk="1" fontAlgn="auto" hangingPunct="1">
              <a:lnSpc>
                <a:spcPts val="1600"/>
              </a:lnSpc>
              <a:spcBef>
                <a:spcPts val="600"/>
              </a:spcBef>
              <a:spcAft>
                <a:spcPts val="0"/>
              </a:spcAft>
              <a:buClr>
                <a:srgbClr val="009999"/>
              </a:buClr>
              <a:buFontTx/>
              <a:buNone/>
              <a:defRPr/>
            </a:pPr>
            <a:r>
              <a:rPr lang="de-DE" altLang="de-DE" sz="1200" kern="0" dirty="0">
                <a:solidFill>
                  <a:srgbClr val="000000"/>
                </a:solidFill>
                <a:latin typeface="Arial" pitchFamily="34" charset="0"/>
              </a:rPr>
              <a:t>Wir wünschen Ihnen einen erfolgreichen Unterricht!</a:t>
            </a:r>
          </a:p>
        </p:txBody>
      </p:sp>
      <p:sp>
        <p:nvSpPr>
          <p:cNvPr id="7" name="Rectangle 6">
            <a:extLst>
              <a:ext uri="{FF2B5EF4-FFF2-40B4-BE49-F238E27FC236}">
                <a16:creationId xmlns:a16="http://schemas.microsoft.com/office/drawing/2014/main" id="{C0BBEB11-812C-2544-BF8E-F5B4B7D3C14C}"/>
              </a:ext>
            </a:extLst>
          </p:cNvPr>
          <p:cNvSpPr>
            <a:spLocks noChangeArrowheads="1"/>
          </p:cNvSpPr>
          <p:nvPr/>
        </p:nvSpPr>
        <p:spPr bwMode="auto">
          <a:xfrm>
            <a:off x="4427538" y="692150"/>
            <a:ext cx="4465637" cy="5473700"/>
          </a:xfrm>
          <a:prstGeom prst="rect">
            <a:avLst/>
          </a:prstGeom>
          <a:noFill/>
          <a:ln>
            <a:noFill/>
          </a:ln>
        </p:spPr>
        <p:txBody>
          <a:bodyPr/>
          <a:lstStyle>
            <a:lvl1pPr eaLnBrk="0" hangingPunct="0">
              <a:defRPr sz="4200">
                <a:solidFill>
                  <a:srgbClr val="000000"/>
                </a:solidFill>
                <a:latin typeface="Arial" pitchFamily="34" charset="0"/>
              </a:defRPr>
            </a:lvl1pPr>
            <a:lvl2pPr marL="742950" indent="-285750" eaLnBrk="0" hangingPunct="0">
              <a:defRPr sz="4200">
                <a:solidFill>
                  <a:srgbClr val="000000"/>
                </a:solidFill>
                <a:latin typeface="Arial" pitchFamily="34" charset="0"/>
              </a:defRPr>
            </a:lvl2pPr>
            <a:lvl3pPr marL="1143000" indent="-228600" eaLnBrk="0" hangingPunct="0">
              <a:defRPr sz="4200">
                <a:solidFill>
                  <a:srgbClr val="000000"/>
                </a:solidFill>
                <a:latin typeface="Arial" pitchFamily="34" charset="0"/>
              </a:defRPr>
            </a:lvl3pPr>
            <a:lvl4pPr marL="1600200" indent="-228600" eaLnBrk="0" hangingPunct="0">
              <a:defRPr sz="4200">
                <a:solidFill>
                  <a:srgbClr val="000000"/>
                </a:solidFill>
                <a:latin typeface="Arial" pitchFamily="34" charset="0"/>
              </a:defRPr>
            </a:lvl4pPr>
            <a:lvl5pPr marL="2057400" indent="-228600" eaLnBrk="0" hangingPunct="0">
              <a:defRPr sz="4200">
                <a:solidFill>
                  <a:srgbClr val="000000"/>
                </a:solidFill>
                <a:latin typeface="Arial" pitchFamily="34" charset="0"/>
              </a:defRPr>
            </a:lvl5pPr>
            <a:lvl6pPr marL="2514600" indent="-228600" eaLnBrk="0" fontAlgn="base" hangingPunct="0">
              <a:spcBef>
                <a:spcPct val="0"/>
              </a:spcBef>
              <a:spcAft>
                <a:spcPct val="0"/>
              </a:spcAft>
              <a:defRPr sz="4200">
                <a:solidFill>
                  <a:srgbClr val="000000"/>
                </a:solidFill>
                <a:latin typeface="Arial" pitchFamily="34" charset="0"/>
              </a:defRPr>
            </a:lvl6pPr>
            <a:lvl7pPr marL="2971800" indent="-228600" eaLnBrk="0" fontAlgn="base" hangingPunct="0">
              <a:spcBef>
                <a:spcPct val="0"/>
              </a:spcBef>
              <a:spcAft>
                <a:spcPct val="0"/>
              </a:spcAft>
              <a:defRPr sz="4200">
                <a:solidFill>
                  <a:srgbClr val="000000"/>
                </a:solidFill>
                <a:latin typeface="Arial" pitchFamily="34" charset="0"/>
              </a:defRPr>
            </a:lvl7pPr>
            <a:lvl8pPr marL="3429000" indent="-228600" eaLnBrk="0" fontAlgn="base" hangingPunct="0">
              <a:spcBef>
                <a:spcPct val="0"/>
              </a:spcBef>
              <a:spcAft>
                <a:spcPct val="0"/>
              </a:spcAft>
              <a:defRPr sz="4200">
                <a:solidFill>
                  <a:srgbClr val="000000"/>
                </a:solidFill>
                <a:latin typeface="Arial" pitchFamily="34" charset="0"/>
              </a:defRPr>
            </a:lvl8pPr>
            <a:lvl9pPr marL="3886200" indent="-228600" eaLnBrk="0" fontAlgn="base" hangingPunct="0">
              <a:spcBef>
                <a:spcPct val="0"/>
              </a:spcBef>
              <a:spcAft>
                <a:spcPct val="0"/>
              </a:spcAft>
              <a:defRPr sz="4200">
                <a:solidFill>
                  <a:srgbClr val="000000"/>
                </a:solidFill>
                <a:latin typeface="Arial" pitchFamily="34" charset="0"/>
              </a:defRPr>
            </a:lvl9pPr>
          </a:lstStyle>
          <a:p>
            <a:pPr eaLnBrk="1" fontAlgn="auto" hangingPunct="1">
              <a:lnSpc>
                <a:spcPct val="80000"/>
              </a:lnSpc>
              <a:spcBef>
                <a:spcPct val="20000"/>
              </a:spcBef>
              <a:spcAft>
                <a:spcPts val="0"/>
              </a:spcAft>
              <a:buClr>
                <a:srgbClr val="FFFFFF"/>
              </a:buClr>
              <a:buFont typeface="Wingdings" pitchFamily="2" charset="2"/>
              <a:buNone/>
              <a:defRPr/>
            </a:pPr>
            <a:r>
              <a:rPr lang="de-DE" altLang="de-DE" sz="1200" kern="0" dirty="0"/>
              <a:t> </a:t>
            </a:r>
            <a:endParaRPr lang="de-DE" altLang="de-DE" sz="1200" b="1" kern="0" dirty="0"/>
          </a:p>
          <a:p>
            <a:pPr eaLnBrk="1" fontAlgn="auto" hangingPunct="1">
              <a:spcBef>
                <a:spcPts val="0"/>
              </a:spcBef>
              <a:spcAft>
                <a:spcPts val="0"/>
              </a:spcAft>
              <a:defRPr/>
            </a:pPr>
            <a:r>
              <a:rPr lang="de-DE" altLang="de-DE" sz="1200" b="1" kern="0" dirty="0"/>
              <a:t>Impressum</a:t>
            </a:r>
          </a:p>
          <a:p>
            <a:pPr eaLnBrk="1" fontAlgn="auto" hangingPunct="1">
              <a:spcBef>
                <a:spcPts val="0"/>
              </a:spcBef>
              <a:spcAft>
                <a:spcPts val="0"/>
              </a:spcAft>
              <a:defRPr/>
            </a:pPr>
            <a:r>
              <a:rPr lang="de-DE" altLang="de-DE" sz="1200" kern="0" dirty="0"/>
              <a:t>© Österreichischer Bundesverlag Schulbuch GmbH &amp; Co. KG, Wien 2024</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Autorinnen und Autoren: Christian Fridrich, Gabriele Kulhanek-Wehlend, Carina Chreiska-Höbinger, Jasmin Sonnleitner, Christoph Steinhart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Gestaltung: Angelika Leitner</a:t>
            </a:r>
          </a:p>
          <a:p>
            <a:pPr eaLnBrk="1" fontAlgn="auto" hangingPunct="1">
              <a:spcBef>
                <a:spcPts val="0"/>
              </a:spcBef>
              <a:spcAft>
                <a:spcPts val="0"/>
              </a:spcAft>
              <a:defRPr/>
            </a:pPr>
            <a:endParaRPr lang="de-DE" altLang="de-DE" sz="1200" dirty="0">
              <a:cs typeface="Arial" charset="0"/>
            </a:endParaRPr>
          </a:p>
          <a:p>
            <a:pPr eaLnBrk="1" fontAlgn="auto" hangingPunct="1">
              <a:spcBef>
                <a:spcPts val="0"/>
              </a:spcBef>
              <a:spcAft>
                <a:spcPts val="0"/>
              </a:spcAft>
              <a:defRPr/>
            </a:pPr>
            <a:r>
              <a:rPr lang="de-DE" altLang="de-DE" sz="1200" dirty="0">
                <a:cs typeface="Arial" charset="0"/>
              </a:rPr>
              <a:t>Autor und Fotos: Christian Fridrich, </a:t>
            </a:r>
            <a:r>
              <a:rPr lang="de-DE" altLang="de-DE" sz="1200" dirty="0" err="1">
                <a:cs typeface="Arial" charset="0"/>
              </a:rPr>
              <a:t>Großweikersdorf</a:t>
            </a:r>
            <a:r>
              <a:rPr lang="de-DE" altLang="de-DE" sz="1200" dirty="0">
                <a:cs typeface="Arial" charset="0"/>
              </a:rPr>
              <a:t>; F23: </a:t>
            </a:r>
            <a:r>
              <a:rPr lang="de-DE" altLang="de-DE" sz="1200" dirty="0" err="1">
                <a:cs typeface="Arial" charset="0"/>
              </a:rPr>
              <a:t>Imgorthand</a:t>
            </a:r>
            <a:r>
              <a:rPr lang="de-DE" altLang="de-DE" sz="1200" dirty="0">
                <a:cs typeface="Arial" charset="0"/>
              </a:rPr>
              <a:t> / Getty Images</a:t>
            </a:r>
            <a:endParaRPr lang="de-DE" altLang="de-DE" sz="1200" kern="0" dirty="0"/>
          </a:p>
          <a:p>
            <a:pPr eaLnBrk="1" fontAlgn="auto" hangingPunct="1">
              <a:spcBef>
                <a:spcPts val="0"/>
              </a:spcBef>
              <a:spcAft>
                <a:spcPts val="0"/>
              </a:spcAft>
              <a:defRPr/>
            </a:pPr>
            <a:br>
              <a:rPr lang="de-DE" altLang="de-DE" sz="1200" kern="0" dirty="0"/>
            </a:br>
            <a:r>
              <a:rPr lang="de-DE" altLang="de-DE" sz="1200" kern="0" dirty="0"/>
              <a:t>Alle Rechte vorbehalten.</a:t>
            </a:r>
          </a:p>
          <a:p>
            <a:pPr eaLnBrk="1" fontAlgn="auto" hangingPunct="1">
              <a:spcBef>
                <a:spcPts val="0"/>
              </a:spcBef>
              <a:spcAft>
                <a:spcPts val="0"/>
              </a:spcAft>
              <a:defRPr/>
            </a:pPr>
            <a:r>
              <a:rPr lang="de-DE" altLang="de-DE" sz="1200" kern="0" dirty="0"/>
              <a:t>www.oebv.at</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Das Werk und seine Teile sind urheberrechtlich geschützt. Der Verlag gewährt das Recht des Downloads und des Einsatzes im Unterricht. Das Herauslösen, Kopieren und Bearbeiten von Daten jeder Art ist untersagt. Das Ausdrucken und Anfertigen von Kopien ist ausschließlich für den eigenen Unterrichts-gebrauch gestattet. Urhebervermerke, Seriennummern sowie sonstige der Programmidentifikation dienende Merkmale dürfen nicht entfernt oder geändert werden. Weder das Werk noch seine Teile dürfen in ein Netzwerk gestellt oder über das Internet weiter verbreitet oder veräußert werden.</a:t>
            </a:r>
          </a:p>
          <a:p>
            <a:pPr eaLnBrk="1" fontAlgn="auto" hangingPunct="1">
              <a:spcBef>
                <a:spcPts val="0"/>
              </a:spcBef>
              <a:spcAft>
                <a:spcPts val="0"/>
              </a:spcAft>
              <a:defRPr/>
            </a:pPr>
            <a:endParaRPr lang="de-DE" altLang="de-DE" sz="1200" kern="0" dirty="0"/>
          </a:p>
          <a:p>
            <a:pPr eaLnBrk="1" fontAlgn="auto" hangingPunct="1">
              <a:spcBef>
                <a:spcPts val="0"/>
              </a:spcBef>
              <a:spcAft>
                <a:spcPts val="0"/>
              </a:spcAft>
              <a:defRPr/>
            </a:pPr>
            <a:r>
              <a:rPr lang="de-DE" altLang="de-DE" sz="1200" kern="0" dirty="0"/>
              <a:t>Jede Nutzung in anderen als den genannten Fällen bedarf der vorherigen schriftlichen Einwilligung des Verlages.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5" descr="I:\500-vs_hs\520-hautpschule\SWA\UW_Fotos_Fridrich\Bilder_red\102 auch cat fährt_red.JPG">
            <a:extLst>
              <a:ext uri="{FF2B5EF4-FFF2-40B4-BE49-F238E27FC236}">
                <a16:creationId xmlns:a16="http://schemas.microsoft.com/office/drawing/2014/main" id="{63D7611A-6C50-6D2E-5208-DF1A56647C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l="33675" t="11987" b="19479"/>
          <a:stretch>
            <a:fillRect/>
          </a:stretch>
        </p:blipFill>
        <p:spPr bwMode="auto">
          <a:xfrm>
            <a:off x="1193800" y="782786"/>
            <a:ext cx="6746875" cy="5230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84ACC953-2D45-9698-7330-419EC829A1C2}"/>
              </a:ext>
            </a:extLst>
          </p:cNvPr>
          <p:cNvSpPr>
            <a:spLocks noChangeArrowheads="1"/>
          </p:cNvSpPr>
          <p:nvPr/>
        </p:nvSpPr>
        <p:spPr bwMode="auto">
          <a:xfrm>
            <a:off x="1193800" y="6137423"/>
            <a:ext cx="6746875" cy="3159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Vom und zum Flughafen Wien Schwechat fährt auch der </a:t>
            </a:r>
            <a:r>
              <a:rPr lang="de-AT" altLang="de-DE" sz="1400" dirty="0">
                <a:solidFill>
                  <a:srgbClr val="000000"/>
                </a:solidFill>
                <a:latin typeface="Arial" panose="020B0604020202020204" pitchFamily="34" charset="0"/>
              </a:rPr>
              <a:t>City Airport Train (CAT)</a:t>
            </a:r>
            <a:r>
              <a:rPr lang="de-AT" altLang="de-DE" sz="1400" b="0" dirty="0">
                <a:solidFill>
                  <a:srgbClr val="000000"/>
                </a:solidFill>
                <a:latin typeface="Arial" panose="020B0604020202020204" pitchFamily="34" charset="0"/>
              </a:rPr>
              <a:t>.</a:t>
            </a:r>
            <a:endParaRPr lang="de-DE" altLang="de-DE" sz="1400" b="0" dirty="0">
              <a:solidFill>
                <a:srgbClr val="000000"/>
              </a:solidFill>
              <a:latin typeface="Arial" panose="020B0604020202020204" pitchFamily="34" charset="0"/>
            </a:endParaRPr>
          </a:p>
        </p:txBody>
      </p:sp>
    </p:spTree>
    <p:extLst>
      <p:ext uri="{BB962C8B-B14F-4D97-AF65-F5344CB8AC3E}">
        <p14:creationId xmlns:p14="http://schemas.microsoft.com/office/powerpoint/2010/main" val="9665446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500-vs_hs\520-hautpschule\SWA\UW_Fotos_Fridrich\Bilder_red\103 piktogramme orientierung_red.JPG">
            <a:extLst>
              <a:ext uri="{FF2B5EF4-FFF2-40B4-BE49-F238E27FC236}">
                <a16:creationId xmlns:a16="http://schemas.microsoft.com/office/drawing/2014/main" id="{A8B7E748-DC0C-2763-959D-0D9DB284699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5653"/>
          <a:stretch>
            <a:fillRect/>
          </a:stretch>
        </p:blipFill>
        <p:spPr bwMode="auto">
          <a:xfrm>
            <a:off x="1219200" y="836712"/>
            <a:ext cx="6705600" cy="47482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1618DAEB-9B7D-7675-585A-5D3498F477EC}"/>
              </a:ext>
            </a:extLst>
          </p:cNvPr>
          <p:cNvSpPr>
            <a:spLocks noChangeArrowheads="1"/>
          </p:cNvSpPr>
          <p:nvPr/>
        </p:nvSpPr>
        <p:spPr bwMode="auto">
          <a:xfrm>
            <a:off x="1201738" y="5696049"/>
            <a:ext cx="6705600" cy="8016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a:solidFill>
                  <a:srgbClr val="000000"/>
                </a:solidFill>
                <a:latin typeface="Arial" panose="020B0604020202020204" pitchFamily="34" charset="0"/>
              </a:rPr>
              <a:t>Wegweiser und Piktogramme </a:t>
            </a:r>
            <a:r>
              <a:rPr lang="de-DE" altLang="de-DE" sz="1400" b="0">
                <a:solidFill>
                  <a:srgbClr val="000000"/>
                </a:solidFill>
                <a:latin typeface="Arial" panose="020B0604020202020204" pitchFamily="34" charset="0"/>
              </a:rPr>
              <a:t>helfen den Menschen, sich zurechtzufinden. Das Zeichen für die Ankunft ist ein Flugzeug, das landet. Das sich in die Lüfte hebende Flugzeug zeigt den Weg zur Abflughalle an …</a:t>
            </a:r>
          </a:p>
        </p:txBody>
      </p:sp>
    </p:spTree>
    <p:extLst>
      <p:ext uri="{BB962C8B-B14F-4D97-AF65-F5344CB8AC3E}">
        <p14:creationId xmlns:p14="http://schemas.microsoft.com/office/powerpoint/2010/main" val="13599091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500-vs_hs\520-hautpschule\SWA\UW_Fotos_Fridrich\Bilder_red\107 anzeigetafel_red.JPG">
            <a:extLst>
              <a:ext uri="{FF2B5EF4-FFF2-40B4-BE49-F238E27FC236}">
                <a16:creationId xmlns:a16="http://schemas.microsoft.com/office/drawing/2014/main" id="{E679A7B3-EEFD-B611-1E00-9FB9E127C78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t="2876" b="11205"/>
          <a:stretch>
            <a:fillRect/>
          </a:stretch>
        </p:blipFill>
        <p:spPr bwMode="auto">
          <a:xfrm>
            <a:off x="1219200" y="757832"/>
            <a:ext cx="6705600" cy="4324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0F8D792E-F212-2936-EDB4-65F5E88FC098}"/>
              </a:ext>
            </a:extLst>
          </p:cNvPr>
          <p:cNvSpPr>
            <a:spLocks noChangeArrowheads="1"/>
          </p:cNvSpPr>
          <p:nvPr/>
        </p:nvSpPr>
        <p:spPr bwMode="auto">
          <a:xfrm>
            <a:off x="1228725" y="5140920"/>
            <a:ext cx="6707188" cy="1168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Auf den </a:t>
            </a:r>
            <a:r>
              <a:rPr lang="de-AT" altLang="de-DE" sz="1400" dirty="0">
                <a:solidFill>
                  <a:srgbClr val="000000"/>
                </a:solidFill>
                <a:latin typeface="Arial" panose="020B0604020202020204" pitchFamily="34" charset="0"/>
              </a:rPr>
              <a:t>Anzeigetafeln </a:t>
            </a:r>
            <a:r>
              <a:rPr lang="de-AT" altLang="de-DE" sz="1400" b="0" dirty="0">
                <a:solidFill>
                  <a:srgbClr val="000000"/>
                </a:solidFill>
                <a:latin typeface="Arial" panose="020B0604020202020204" pitchFamily="34" charset="0"/>
              </a:rPr>
              <a:t>sind Flugnummer, Abflugzeit, eventuelle Verspätungen, die Bezeichnung des Flugsteigs, von welchem man das Flugzeug besteigen wird, die Nummern der Check-in-Schalter und das Reiseziel angegeben. </a:t>
            </a:r>
            <a:r>
              <a:rPr lang="de-DE" altLang="de-DE" sz="1400" b="0" dirty="0">
                <a:solidFill>
                  <a:srgbClr val="000000"/>
                </a:solidFill>
                <a:latin typeface="Arial" panose="020B0604020202020204" pitchFamily="34" charset="0"/>
              </a:rPr>
              <a:t>Wenn für einen Flug die Zeit für das Einsteigen gekommen ist, blinken in der Spalte „Aufruf / Boarding“ Lichter.  </a:t>
            </a:r>
          </a:p>
        </p:txBody>
      </p:sp>
    </p:spTree>
    <p:extLst>
      <p:ext uri="{BB962C8B-B14F-4D97-AF65-F5344CB8AC3E}">
        <p14:creationId xmlns:p14="http://schemas.microsoft.com/office/powerpoint/2010/main" val="333962394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500-vs_hs\520-hautpschule\SWA\UW_Fotos_Fridrich\Bilder_red\104 checkin schalter_red.JPG">
            <a:extLst>
              <a:ext uri="{FF2B5EF4-FFF2-40B4-BE49-F238E27FC236}">
                <a16:creationId xmlns:a16="http://schemas.microsoft.com/office/drawing/2014/main" id="{81E96454-9F3A-8619-7104-6DD0A53A8E6E}"/>
              </a:ext>
            </a:extLst>
          </p:cNvPr>
          <p:cNvPicPr>
            <a:picLocks noChangeAspect="1" noChangeArrowheads="1"/>
          </p:cNvPicPr>
          <p:nvPr/>
        </p:nvPicPr>
        <p:blipFill>
          <a:blip r:embed="rId2">
            <a:extLst>
              <a:ext uri="{28A0092B-C50C-407E-A947-70E740481C1C}">
                <a14:useLocalDpi xmlns:a14="http://schemas.microsoft.com/office/drawing/2010/main" val="0"/>
              </a:ext>
            </a:extLst>
          </a:blip>
          <a:srcRect b="4831"/>
          <a:stretch>
            <a:fillRect/>
          </a:stretch>
        </p:blipFill>
        <p:spPr bwMode="auto">
          <a:xfrm>
            <a:off x="1219200" y="764704"/>
            <a:ext cx="6705600" cy="47894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CCD01117-1D1F-6323-5EDD-041B47DE645F}"/>
              </a:ext>
            </a:extLst>
          </p:cNvPr>
          <p:cNvSpPr>
            <a:spLocks noChangeArrowheads="1"/>
          </p:cNvSpPr>
          <p:nvPr/>
        </p:nvSpPr>
        <p:spPr bwMode="auto">
          <a:xfrm>
            <a:off x="1219200" y="5738341"/>
            <a:ext cx="6705600" cy="693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Wer sich noch nicht  im Internet oder am Check-In-Schalter in Wien angemeldet hat, muss den Check-In in der </a:t>
            </a:r>
            <a:r>
              <a:rPr lang="de-AT" altLang="de-DE" sz="1400" dirty="0">
                <a:solidFill>
                  <a:srgbClr val="000000"/>
                </a:solidFill>
                <a:latin typeface="Arial" panose="020B0604020202020204" pitchFamily="34" charset="0"/>
              </a:rPr>
              <a:t>Abflughalle</a:t>
            </a:r>
            <a:r>
              <a:rPr lang="de-AT" altLang="de-DE" sz="1400" b="0" dirty="0">
                <a:solidFill>
                  <a:srgbClr val="000000"/>
                </a:solidFill>
                <a:latin typeface="Arial" panose="020B0604020202020204" pitchFamily="34" charset="0"/>
              </a:rPr>
              <a:t> selbst erledigen. Bei den Schaltern ist das Gepäck aufzugeben.</a:t>
            </a:r>
            <a:endParaRPr lang="de-DE" altLang="de-DE" sz="1400" b="0" dirty="0">
              <a:solidFill>
                <a:srgbClr val="000000"/>
              </a:solidFill>
              <a:latin typeface="Arial" panose="020B0604020202020204" pitchFamily="34" charset="0"/>
            </a:endParaRPr>
          </a:p>
        </p:txBody>
      </p:sp>
    </p:spTree>
    <p:extLst>
      <p:ext uri="{BB962C8B-B14F-4D97-AF65-F5344CB8AC3E}">
        <p14:creationId xmlns:p14="http://schemas.microsoft.com/office/powerpoint/2010/main" val="85754475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500-vs_hs\520-hautpschule\SWA\UW_Fotos_Fridrich\Bilder_red\105 automat. checkin schmal_red.jpg">
            <a:extLst>
              <a:ext uri="{FF2B5EF4-FFF2-40B4-BE49-F238E27FC236}">
                <a16:creationId xmlns:a16="http://schemas.microsoft.com/office/drawing/2014/main" id="{1919BC79-43CC-1F02-E66E-14F65A933E4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39825" y="836712"/>
            <a:ext cx="3432175" cy="4788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 name="Picture 3" descr="I:\500-vs_hs\520-hautpschule\SWA\UW_Fotos_Fridrich\Bilder_red\106 einchecken schalteschmal_red.jpg">
            <a:extLst>
              <a:ext uri="{FF2B5EF4-FFF2-40B4-BE49-F238E27FC236}">
                <a16:creationId xmlns:a16="http://schemas.microsoft.com/office/drawing/2014/main" id="{A25036A0-33D2-48E6-D080-98AAE4B249DB}"/>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06938" y="836712"/>
            <a:ext cx="3128962" cy="47885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hteck 35">
            <a:extLst>
              <a:ext uri="{FF2B5EF4-FFF2-40B4-BE49-F238E27FC236}">
                <a16:creationId xmlns:a16="http://schemas.microsoft.com/office/drawing/2014/main" id="{DE4D12F8-E609-3B9C-56CF-6431E3539BB8}"/>
              </a:ext>
            </a:extLst>
          </p:cNvPr>
          <p:cNvSpPr>
            <a:spLocks noChangeArrowheads="1"/>
          </p:cNvSpPr>
          <p:nvPr/>
        </p:nvSpPr>
        <p:spPr bwMode="auto">
          <a:xfrm>
            <a:off x="1139825" y="5699844"/>
            <a:ext cx="6696075" cy="825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dirty="0">
                <a:solidFill>
                  <a:srgbClr val="000000"/>
                </a:solidFill>
                <a:latin typeface="Arial" panose="020B0604020202020204" pitchFamily="34" charset="0"/>
              </a:rPr>
              <a:t>Der </a:t>
            </a:r>
            <a:r>
              <a:rPr lang="de-AT" altLang="de-DE" sz="1400" dirty="0">
                <a:solidFill>
                  <a:srgbClr val="000000"/>
                </a:solidFill>
                <a:latin typeface="Arial" panose="020B0604020202020204" pitchFamily="34" charset="0"/>
              </a:rPr>
              <a:t>Check-In</a:t>
            </a:r>
            <a:r>
              <a:rPr lang="de-AT" altLang="de-DE" sz="1400" b="0" dirty="0">
                <a:solidFill>
                  <a:srgbClr val="000000"/>
                </a:solidFill>
                <a:latin typeface="Arial" panose="020B0604020202020204" pitchFamily="34" charset="0"/>
              </a:rPr>
              <a:t> ist sowohl an den Computern selbstständig wie an den Schaltern beim Flughafenpersonal in der Abflughalle möglich. Wie schwer das mitgenommene Gepäck sein darf, legt die Fluglinie fest. Wird das zulässige Gewicht überschritten, muss für das Übergepäck extra bezahlt werden.</a:t>
            </a:r>
            <a:endParaRPr lang="de-DE" altLang="de-DE" sz="1400" b="0" dirty="0">
              <a:solidFill>
                <a:srgbClr val="000000"/>
              </a:solidFill>
              <a:latin typeface="Arial" panose="020B0604020202020204" pitchFamily="34" charset="0"/>
            </a:endParaRPr>
          </a:p>
        </p:txBody>
      </p:sp>
    </p:spTree>
    <p:extLst>
      <p:ext uri="{BB962C8B-B14F-4D97-AF65-F5344CB8AC3E}">
        <p14:creationId xmlns:p14="http://schemas.microsoft.com/office/powerpoint/2010/main" val="239989475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500-vs_hs\520-hautpschule\SWA\UW_Fotos_Fridrich\Bilder_red\108 bordkarte für krakau_red.JPG">
            <a:extLst>
              <a:ext uri="{FF2B5EF4-FFF2-40B4-BE49-F238E27FC236}">
                <a16:creationId xmlns:a16="http://schemas.microsoft.com/office/drawing/2014/main" id="{2ABBDB66-29D0-E8B4-7A2F-E76F58E4DFB3}"/>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50938" y="771302"/>
            <a:ext cx="6707187" cy="50339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9906B3FA-224D-818E-0B4B-69C12D027EE7}"/>
              </a:ext>
            </a:extLst>
          </p:cNvPr>
          <p:cNvSpPr>
            <a:spLocks noChangeArrowheads="1"/>
          </p:cNvSpPr>
          <p:nvPr/>
        </p:nvSpPr>
        <p:spPr bwMode="auto">
          <a:xfrm>
            <a:off x="1204913" y="5903913"/>
            <a:ext cx="6638925" cy="674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DE" altLang="de-DE" sz="1400" b="0">
                <a:solidFill>
                  <a:srgbClr val="000000"/>
                </a:solidFill>
                <a:latin typeface="Arial" panose="020B0604020202020204" pitchFamily="34" charset="0"/>
              </a:rPr>
              <a:t>Beim Check-In erhalten die Fluggäste ihre </a:t>
            </a:r>
            <a:r>
              <a:rPr lang="de-DE" altLang="de-DE" sz="1400">
                <a:solidFill>
                  <a:srgbClr val="000000"/>
                </a:solidFill>
                <a:latin typeface="Arial" panose="020B0604020202020204" pitchFamily="34" charset="0"/>
              </a:rPr>
              <a:t>Einsteigekarten</a:t>
            </a:r>
            <a:r>
              <a:rPr lang="de-DE" altLang="de-DE" sz="1400" b="0">
                <a:solidFill>
                  <a:srgbClr val="000000"/>
                </a:solidFill>
                <a:latin typeface="Arial" panose="020B0604020202020204" pitchFamily="34" charset="0"/>
              </a:rPr>
              <a:t>. Auf diesem „</a:t>
            </a:r>
            <a:r>
              <a:rPr lang="de-DE" altLang="de-DE" sz="1400">
                <a:solidFill>
                  <a:srgbClr val="000000"/>
                </a:solidFill>
                <a:latin typeface="Arial" panose="020B0604020202020204" pitchFamily="34" charset="0"/>
              </a:rPr>
              <a:t>Boarding Pass“</a:t>
            </a:r>
            <a:r>
              <a:rPr lang="de-DE" altLang="de-DE" sz="1400" b="0">
                <a:solidFill>
                  <a:srgbClr val="000000"/>
                </a:solidFill>
                <a:latin typeface="Arial" panose="020B0604020202020204" pitchFamily="34" charset="0"/>
              </a:rPr>
              <a:t> sind neben Namen, Flugnummer und Reiseziel auch angegeben, wann und bei welchem Gate der Einstieg vorgesehen ist.</a:t>
            </a:r>
          </a:p>
        </p:txBody>
      </p:sp>
    </p:spTree>
    <p:extLst>
      <p:ext uri="{BB962C8B-B14F-4D97-AF65-F5344CB8AC3E}">
        <p14:creationId xmlns:p14="http://schemas.microsoft.com/office/powerpoint/2010/main" val="1860433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I:\500-vs_hs\520-hautpschule\SWA\UW_Fotos_Fridrich\Bilder_red\109 zugang zu gate nur mit bordkarte_red.JPG">
            <a:extLst>
              <a:ext uri="{FF2B5EF4-FFF2-40B4-BE49-F238E27FC236}">
                <a16:creationId xmlns:a16="http://schemas.microsoft.com/office/drawing/2014/main" id="{D96DCE47-8B32-F2C5-3BCE-758E97015DE8}"/>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19200" y="791170"/>
            <a:ext cx="6705600" cy="503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Rechteck 35">
            <a:extLst>
              <a:ext uri="{FF2B5EF4-FFF2-40B4-BE49-F238E27FC236}">
                <a16:creationId xmlns:a16="http://schemas.microsoft.com/office/drawing/2014/main" id="{184329DE-597E-61F7-186D-1F3462A1D5E2}"/>
              </a:ext>
            </a:extLst>
          </p:cNvPr>
          <p:cNvSpPr>
            <a:spLocks noChangeArrowheads="1"/>
          </p:cNvSpPr>
          <p:nvPr/>
        </p:nvSpPr>
        <p:spPr bwMode="auto">
          <a:xfrm>
            <a:off x="1219200" y="5921970"/>
            <a:ext cx="6705600" cy="38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lstStyle>
            <a:lvl1pPr eaLnBrk="0" hangingPunct="0">
              <a:spcBef>
                <a:spcPct val="20000"/>
              </a:spcBef>
              <a:buFont typeface="Arial" panose="020B0604020202020204" pitchFamily="34" charset="0"/>
              <a:buChar char="•"/>
              <a:defRPr sz="3800" b="1">
                <a:solidFill>
                  <a:srgbClr val="333333"/>
                </a:solidFill>
                <a:latin typeface="Syntax LT Std" pitchFamily="34" charset="0"/>
              </a:defRPr>
            </a:lvl1pPr>
            <a:lvl2pPr marL="742950" indent="-285750" eaLnBrk="0" hangingPunct="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eaLnBrk="0" hangingPunct="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eaLnBrk="0" hangingPunct="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pPr>
            <a:r>
              <a:rPr lang="de-AT" altLang="de-DE" sz="1400" b="0">
                <a:solidFill>
                  <a:srgbClr val="000000"/>
                </a:solidFill>
                <a:latin typeface="Arial" panose="020B0604020202020204" pitchFamily="34" charset="0"/>
              </a:rPr>
              <a:t>Den Bereich, der zu den Gates führt, darf man nur mit </a:t>
            </a:r>
            <a:r>
              <a:rPr lang="de-AT" altLang="de-DE" sz="1400">
                <a:solidFill>
                  <a:srgbClr val="000000"/>
                </a:solidFill>
                <a:latin typeface="Arial" panose="020B0604020202020204" pitchFamily="34" charset="0"/>
              </a:rPr>
              <a:t>Einsteigekarte </a:t>
            </a:r>
            <a:r>
              <a:rPr lang="de-AT" altLang="de-DE" sz="1400" b="0">
                <a:solidFill>
                  <a:srgbClr val="000000"/>
                </a:solidFill>
                <a:latin typeface="Arial" panose="020B0604020202020204" pitchFamily="34" charset="0"/>
              </a:rPr>
              <a:t>betreten.</a:t>
            </a:r>
            <a:r>
              <a:rPr lang="de-AT" altLang="de-DE" sz="1400">
                <a:solidFill>
                  <a:srgbClr val="000000"/>
                </a:solidFill>
                <a:latin typeface="Arial" panose="020B0604020202020204" pitchFamily="34" charset="0"/>
              </a:rPr>
              <a:t> </a:t>
            </a:r>
            <a:endParaRPr lang="de-DE" altLang="de-DE" sz="1400" b="0">
              <a:solidFill>
                <a:srgbClr val="000000"/>
              </a:solidFill>
              <a:latin typeface="Arial" panose="020B0604020202020204" pitchFamily="34" charset="0"/>
            </a:endParaRPr>
          </a:p>
        </p:txBody>
      </p:sp>
    </p:spTree>
    <p:extLst>
      <p:ext uri="{BB962C8B-B14F-4D97-AF65-F5344CB8AC3E}">
        <p14:creationId xmlns:p14="http://schemas.microsoft.com/office/powerpoint/2010/main" val="1301595100"/>
      </p:ext>
    </p:extLst>
  </p:cSld>
  <p:clrMapOvr>
    <a:masterClrMapping/>
  </p:clrMapOvr>
</p:sld>
</file>

<file path=ppt/theme/theme1.xml><?xml version="1.0" encoding="utf-8"?>
<a:theme xmlns:a="http://schemas.openxmlformats.org/drawingml/2006/main" name="Larissa">
  <a:themeElements>
    <a:clrScheme name="Zusammengesetzt">
      <a:dk1>
        <a:sysClr val="windowText" lastClr="000000"/>
      </a:dk1>
      <a:lt1>
        <a:sysClr val="window" lastClr="FFFFFF"/>
      </a:lt1>
      <a:dk2>
        <a:srgbClr val="5B6973"/>
      </a:dk2>
      <a:lt2>
        <a:srgbClr val="E7ECED"/>
      </a:lt2>
      <a:accent1>
        <a:srgbClr val="98C723"/>
      </a:accent1>
      <a:accent2>
        <a:srgbClr val="59B0B9"/>
      </a:accent2>
      <a:accent3>
        <a:srgbClr val="DEAE00"/>
      </a:accent3>
      <a:accent4>
        <a:srgbClr val="B77BB4"/>
      </a:accent4>
      <a:accent5>
        <a:srgbClr val="E0773C"/>
      </a:accent5>
      <a:accent6>
        <a:srgbClr val="A98D63"/>
      </a:accent6>
      <a:hlink>
        <a:srgbClr val="26CBEC"/>
      </a:hlink>
      <a:folHlink>
        <a:srgbClr val="598C8C"/>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953</Words>
  <Application>Microsoft Office PowerPoint</Application>
  <PresentationFormat>Bildschirmpräsentation (4:3)</PresentationFormat>
  <Paragraphs>53</Paragraphs>
  <Slides>24</Slides>
  <Notes>2</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24</vt:i4>
      </vt:variant>
    </vt:vector>
  </HeadingPairs>
  <TitlesOfParts>
    <vt:vector size="30" baseType="lpstr">
      <vt:lpstr>Arial</vt:lpstr>
      <vt:lpstr>Calibri</vt:lpstr>
      <vt:lpstr>PoloBasisTB</vt:lpstr>
      <vt:lpstr>Syntax LT Std</vt:lpstr>
      <vt:lpstr>Wingdings</vt:lpstr>
      <vt:lpstr>Larissa</vt:lpstr>
      <vt:lpstr>Abflug von Wien Schwechat</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lpstr>PowerPoint-Präsentation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PowerPoint-Präsentation</dc:title>
  <dc:creator>Aushilfe VS_NMS</dc:creator>
  <cp:lastModifiedBy>Veronika Gregori</cp:lastModifiedBy>
  <cp:revision>211</cp:revision>
  <dcterms:created xsi:type="dcterms:W3CDTF">2013-10-08T07:58:50Z</dcterms:created>
  <dcterms:modified xsi:type="dcterms:W3CDTF">2024-02-28T11:12:27Z</dcterms:modified>
</cp:coreProperties>
</file>