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26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BB5AEF9-C5EB-41FD-A155-F827B6210DE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71FDFB8A-8259-856F-3DD4-36B32262A2FC}"/>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0DC015A-3DF5-49BA-AC23-340592EDF740}" type="datetimeFigureOut">
              <a:rPr lang="de-AT"/>
              <a:pPr>
                <a:defRPr/>
              </a:pPr>
              <a:t>11.09.2024</a:t>
            </a:fld>
            <a:endParaRPr lang="de-AT"/>
          </a:p>
        </p:txBody>
      </p:sp>
      <p:sp>
        <p:nvSpPr>
          <p:cNvPr id="4" name="Fußzeilenplatzhalter 3">
            <a:extLst>
              <a:ext uri="{FF2B5EF4-FFF2-40B4-BE49-F238E27FC236}">
                <a16:creationId xmlns:a16="http://schemas.microsoft.com/office/drawing/2014/main" id="{947B0BD8-8580-D9A9-43F2-F3BF4BD036F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CDB72644-06E2-38F6-0EED-C0265B25300F}"/>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F6E7045-FD3E-4FC5-BB64-9EE8CB7FB4F5}"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E340528-AE20-8DFF-3ECA-AA6FB620576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3E686C20-6E81-A6BD-1F96-3D1D49A975A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5EC84CC-E197-4037-9C94-FDC3A07367C2}" type="datetimeFigureOut">
              <a:rPr lang="de-AT"/>
              <a:pPr>
                <a:defRPr/>
              </a:pPr>
              <a:t>11.09.2024</a:t>
            </a:fld>
            <a:endParaRPr lang="de-AT"/>
          </a:p>
        </p:txBody>
      </p:sp>
      <p:sp>
        <p:nvSpPr>
          <p:cNvPr id="4" name="Folienbildplatzhalter 3">
            <a:extLst>
              <a:ext uri="{FF2B5EF4-FFF2-40B4-BE49-F238E27FC236}">
                <a16:creationId xmlns:a16="http://schemas.microsoft.com/office/drawing/2014/main" id="{AC7D9F45-5984-B5A2-4109-33A76B0044E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6F32F798-0626-8C11-244E-167D79B1562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4A5CB520-89FD-8E6B-8ADB-01B1BF96C10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18B7B13-85DA-ACCC-7725-96702482020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571AA99-9073-40AA-9085-80FD905F16F9}"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18391479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2ADBDBC3-614F-43E0-5871-2662A368162F}"/>
              </a:ext>
            </a:extLst>
          </p:cNvPr>
          <p:cNvSpPr>
            <a:spLocks noGrp="1"/>
          </p:cNvSpPr>
          <p:nvPr>
            <p:ph type="dt" sz="half" idx="10"/>
          </p:nvPr>
        </p:nvSpPr>
        <p:spPr/>
        <p:txBody>
          <a:bodyPr/>
          <a:lstStyle>
            <a:lvl1pPr>
              <a:defRPr/>
            </a:lvl1pPr>
          </a:lstStyle>
          <a:p>
            <a:pPr>
              <a:defRPr/>
            </a:pPr>
            <a:fld id="{41EDC093-5FE0-4580-926A-CA2E2882B090}" type="datetimeFigureOut">
              <a:rPr lang="de-AT"/>
              <a:pPr>
                <a:defRPr/>
              </a:pPr>
              <a:t>11.09.2024</a:t>
            </a:fld>
            <a:endParaRPr lang="de-AT"/>
          </a:p>
        </p:txBody>
      </p:sp>
      <p:sp>
        <p:nvSpPr>
          <p:cNvPr id="5" name="Fußzeilenplatzhalter 4">
            <a:extLst>
              <a:ext uri="{FF2B5EF4-FFF2-40B4-BE49-F238E27FC236}">
                <a16:creationId xmlns:a16="http://schemas.microsoft.com/office/drawing/2014/main" id="{BDC40673-318C-1992-C824-41C36E2BB1F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B30D5D22-48F8-8544-E951-F03EB9829827}"/>
              </a:ext>
            </a:extLst>
          </p:cNvPr>
          <p:cNvSpPr>
            <a:spLocks noGrp="1"/>
          </p:cNvSpPr>
          <p:nvPr>
            <p:ph type="sldNum" sz="quarter" idx="12"/>
          </p:nvPr>
        </p:nvSpPr>
        <p:spPr/>
        <p:txBody>
          <a:bodyPr/>
          <a:lstStyle>
            <a:lvl1pPr>
              <a:defRPr/>
            </a:lvl1pPr>
          </a:lstStyle>
          <a:p>
            <a:fld id="{059E46A0-F4A4-4AF3-80E7-0C3BBB08C222}" type="slidenum">
              <a:rPr lang="de-AT" altLang="de-DE"/>
              <a:pPr/>
              <a:t>‹Nr.›</a:t>
            </a:fld>
            <a:endParaRPr lang="de-AT" altLang="de-DE"/>
          </a:p>
        </p:txBody>
      </p:sp>
    </p:spTree>
    <p:extLst>
      <p:ext uri="{BB962C8B-B14F-4D97-AF65-F5344CB8AC3E}">
        <p14:creationId xmlns:p14="http://schemas.microsoft.com/office/powerpoint/2010/main" val="573678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F8592D31-53DA-8783-29DF-879DB8FCBD92}"/>
              </a:ext>
            </a:extLst>
          </p:cNvPr>
          <p:cNvSpPr>
            <a:spLocks noGrp="1"/>
          </p:cNvSpPr>
          <p:nvPr>
            <p:ph type="dt" sz="half" idx="10"/>
          </p:nvPr>
        </p:nvSpPr>
        <p:spPr/>
        <p:txBody>
          <a:bodyPr/>
          <a:lstStyle>
            <a:lvl1pPr>
              <a:defRPr/>
            </a:lvl1pPr>
          </a:lstStyle>
          <a:p>
            <a:pPr>
              <a:defRPr/>
            </a:pPr>
            <a:fld id="{5870189D-9A2B-45DD-A2A6-50EAF80D81ED}" type="datetimeFigureOut">
              <a:rPr lang="de-AT"/>
              <a:pPr>
                <a:defRPr/>
              </a:pPr>
              <a:t>11.09.2024</a:t>
            </a:fld>
            <a:endParaRPr lang="de-AT"/>
          </a:p>
        </p:txBody>
      </p:sp>
      <p:sp>
        <p:nvSpPr>
          <p:cNvPr id="5" name="Fußzeilenplatzhalter 4">
            <a:extLst>
              <a:ext uri="{FF2B5EF4-FFF2-40B4-BE49-F238E27FC236}">
                <a16:creationId xmlns:a16="http://schemas.microsoft.com/office/drawing/2014/main" id="{10C64F50-657C-BD03-D176-D05170BCC8B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3B2C981-F089-1403-0E04-2AA7EF0097DF}"/>
              </a:ext>
            </a:extLst>
          </p:cNvPr>
          <p:cNvSpPr>
            <a:spLocks noGrp="1"/>
          </p:cNvSpPr>
          <p:nvPr>
            <p:ph type="sldNum" sz="quarter" idx="12"/>
          </p:nvPr>
        </p:nvSpPr>
        <p:spPr/>
        <p:txBody>
          <a:bodyPr/>
          <a:lstStyle>
            <a:lvl1pPr>
              <a:defRPr/>
            </a:lvl1pPr>
          </a:lstStyle>
          <a:p>
            <a:fld id="{92DBAE4E-D70C-4CDD-A08A-757CA9648EA3}" type="slidenum">
              <a:rPr lang="de-AT" altLang="de-DE"/>
              <a:pPr/>
              <a:t>‹Nr.›</a:t>
            </a:fld>
            <a:endParaRPr lang="de-AT" altLang="de-DE"/>
          </a:p>
        </p:txBody>
      </p:sp>
    </p:spTree>
    <p:extLst>
      <p:ext uri="{BB962C8B-B14F-4D97-AF65-F5344CB8AC3E}">
        <p14:creationId xmlns:p14="http://schemas.microsoft.com/office/powerpoint/2010/main" val="4060663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F8E9825F-7FA2-1DC5-8D6E-BBDD1871D80A}"/>
              </a:ext>
            </a:extLst>
          </p:cNvPr>
          <p:cNvSpPr>
            <a:spLocks noGrp="1"/>
          </p:cNvSpPr>
          <p:nvPr>
            <p:ph type="dt" sz="half" idx="10"/>
          </p:nvPr>
        </p:nvSpPr>
        <p:spPr/>
        <p:txBody>
          <a:bodyPr/>
          <a:lstStyle>
            <a:lvl1pPr>
              <a:defRPr/>
            </a:lvl1pPr>
          </a:lstStyle>
          <a:p>
            <a:pPr>
              <a:defRPr/>
            </a:pPr>
            <a:fld id="{A4468DC6-19D1-4DFD-8A80-B7CEB3B46230}" type="datetimeFigureOut">
              <a:rPr lang="de-AT"/>
              <a:pPr>
                <a:defRPr/>
              </a:pPr>
              <a:t>11.09.2024</a:t>
            </a:fld>
            <a:endParaRPr lang="de-AT"/>
          </a:p>
        </p:txBody>
      </p:sp>
      <p:sp>
        <p:nvSpPr>
          <p:cNvPr id="5" name="Fußzeilenplatzhalter 4">
            <a:extLst>
              <a:ext uri="{FF2B5EF4-FFF2-40B4-BE49-F238E27FC236}">
                <a16:creationId xmlns:a16="http://schemas.microsoft.com/office/drawing/2014/main" id="{F7BC0C21-7C3B-34C9-6E15-D7FB617BC87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6515F8A-692D-CC20-8BB3-8C6F0D6B4B6F}"/>
              </a:ext>
            </a:extLst>
          </p:cNvPr>
          <p:cNvSpPr>
            <a:spLocks noGrp="1"/>
          </p:cNvSpPr>
          <p:nvPr>
            <p:ph type="sldNum" sz="quarter" idx="12"/>
          </p:nvPr>
        </p:nvSpPr>
        <p:spPr/>
        <p:txBody>
          <a:bodyPr/>
          <a:lstStyle>
            <a:lvl1pPr>
              <a:defRPr/>
            </a:lvl1pPr>
          </a:lstStyle>
          <a:p>
            <a:fld id="{6344EC72-9CC2-4DDA-840B-6BC1E3A57EA3}" type="slidenum">
              <a:rPr lang="de-AT" altLang="de-DE"/>
              <a:pPr/>
              <a:t>‹Nr.›</a:t>
            </a:fld>
            <a:endParaRPr lang="de-AT" altLang="de-DE"/>
          </a:p>
        </p:txBody>
      </p:sp>
    </p:spTree>
    <p:extLst>
      <p:ext uri="{BB962C8B-B14F-4D97-AF65-F5344CB8AC3E}">
        <p14:creationId xmlns:p14="http://schemas.microsoft.com/office/powerpoint/2010/main" val="318604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E5C66FA8-E0F8-6079-43E0-29A770F5BE35}"/>
              </a:ext>
            </a:extLst>
          </p:cNvPr>
          <p:cNvSpPr>
            <a:spLocks noGrp="1"/>
          </p:cNvSpPr>
          <p:nvPr>
            <p:ph type="dt" sz="half" idx="10"/>
          </p:nvPr>
        </p:nvSpPr>
        <p:spPr/>
        <p:txBody>
          <a:bodyPr/>
          <a:lstStyle>
            <a:lvl1pPr>
              <a:defRPr/>
            </a:lvl1pPr>
          </a:lstStyle>
          <a:p>
            <a:pPr>
              <a:defRPr/>
            </a:pPr>
            <a:fld id="{3972491E-A847-4474-AC11-20D034DC01BA}" type="datetimeFigureOut">
              <a:rPr lang="de-AT"/>
              <a:pPr>
                <a:defRPr/>
              </a:pPr>
              <a:t>11.09.2024</a:t>
            </a:fld>
            <a:endParaRPr lang="de-AT"/>
          </a:p>
        </p:txBody>
      </p:sp>
      <p:sp>
        <p:nvSpPr>
          <p:cNvPr id="5" name="Fußzeilenplatzhalter 4">
            <a:extLst>
              <a:ext uri="{FF2B5EF4-FFF2-40B4-BE49-F238E27FC236}">
                <a16:creationId xmlns:a16="http://schemas.microsoft.com/office/drawing/2014/main" id="{6417F09B-8575-1A0B-31E5-1F7001B7B43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16BAD640-4E6B-66A1-8E0B-D02EBB4AC63A}"/>
              </a:ext>
            </a:extLst>
          </p:cNvPr>
          <p:cNvSpPr>
            <a:spLocks noGrp="1"/>
          </p:cNvSpPr>
          <p:nvPr>
            <p:ph type="sldNum" sz="quarter" idx="12"/>
          </p:nvPr>
        </p:nvSpPr>
        <p:spPr/>
        <p:txBody>
          <a:bodyPr/>
          <a:lstStyle>
            <a:lvl1pPr>
              <a:defRPr/>
            </a:lvl1pPr>
          </a:lstStyle>
          <a:p>
            <a:fld id="{8EE0309C-950D-4119-A04A-58B4225A2260}" type="slidenum">
              <a:rPr lang="de-AT" altLang="de-DE"/>
              <a:pPr/>
              <a:t>‹Nr.›</a:t>
            </a:fld>
            <a:endParaRPr lang="de-AT" altLang="de-DE"/>
          </a:p>
        </p:txBody>
      </p:sp>
    </p:spTree>
    <p:extLst>
      <p:ext uri="{BB962C8B-B14F-4D97-AF65-F5344CB8AC3E}">
        <p14:creationId xmlns:p14="http://schemas.microsoft.com/office/powerpoint/2010/main" val="406108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A03811C1-A38F-B77E-4E48-987308C9C424}"/>
              </a:ext>
            </a:extLst>
          </p:cNvPr>
          <p:cNvSpPr>
            <a:spLocks noGrp="1"/>
          </p:cNvSpPr>
          <p:nvPr>
            <p:ph type="dt" sz="half" idx="10"/>
          </p:nvPr>
        </p:nvSpPr>
        <p:spPr/>
        <p:txBody>
          <a:bodyPr/>
          <a:lstStyle>
            <a:lvl1pPr>
              <a:defRPr/>
            </a:lvl1pPr>
          </a:lstStyle>
          <a:p>
            <a:pPr>
              <a:defRPr/>
            </a:pPr>
            <a:fld id="{6D546AEC-E497-4B9B-8255-A4744A63C323}" type="datetimeFigureOut">
              <a:rPr lang="de-AT"/>
              <a:pPr>
                <a:defRPr/>
              </a:pPr>
              <a:t>11.09.2024</a:t>
            </a:fld>
            <a:endParaRPr lang="de-AT"/>
          </a:p>
        </p:txBody>
      </p:sp>
      <p:sp>
        <p:nvSpPr>
          <p:cNvPr id="6" name="Fußzeilenplatzhalter 4">
            <a:extLst>
              <a:ext uri="{FF2B5EF4-FFF2-40B4-BE49-F238E27FC236}">
                <a16:creationId xmlns:a16="http://schemas.microsoft.com/office/drawing/2014/main" id="{66CB7599-83F4-3455-A710-32513FA2A934}"/>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A99543E4-0E8F-C7BD-2336-DCE683DA4884}"/>
              </a:ext>
            </a:extLst>
          </p:cNvPr>
          <p:cNvSpPr>
            <a:spLocks noGrp="1"/>
          </p:cNvSpPr>
          <p:nvPr>
            <p:ph type="sldNum" sz="quarter" idx="12"/>
          </p:nvPr>
        </p:nvSpPr>
        <p:spPr/>
        <p:txBody>
          <a:bodyPr/>
          <a:lstStyle>
            <a:lvl1pPr>
              <a:defRPr/>
            </a:lvl1pPr>
          </a:lstStyle>
          <a:p>
            <a:fld id="{3AEC2B81-744B-4F03-AD06-B3D455292694}" type="slidenum">
              <a:rPr lang="de-AT" altLang="de-DE"/>
              <a:pPr/>
              <a:t>‹Nr.›</a:t>
            </a:fld>
            <a:endParaRPr lang="de-AT" altLang="de-DE"/>
          </a:p>
        </p:txBody>
      </p:sp>
    </p:spTree>
    <p:extLst>
      <p:ext uri="{BB962C8B-B14F-4D97-AF65-F5344CB8AC3E}">
        <p14:creationId xmlns:p14="http://schemas.microsoft.com/office/powerpoint/2010/main" val="1517995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26393569-CC8D-180F-C752-8C8BF4113C1C}"/>
              </a:ext>
            </a:extLst>
          </p:cNvPr>
          <p:cNvSpPr>
            <a:spLocks noGrp="1"/>
          </p:cNvSpPr>
          <p:nvPr>
            <p:ph type="dt" sz="half" idx="10"/>
          </p:nvPr>
        </p:nvSpPr>
        <p:spPr/>
        <p:txBody>
          <a:bodyPr/>
          <a:lstStyle>
            <a:lvl1pPr>
              <a:defRPr/>
            </a:lvl1pPr>
          </a:lstStyle>
          <a:p>
            <a:pPr>
              <a:defRPr/>
            </a:pPr>
            <a:fld id="{B2185FA0-1085-49FC-BFBB-12FC07FA853C}" type="datetimeFigureOut">
              <a:rPr lang="de-AT"/>
              <a:pPr>
                <a:defRPr/>
              </a:pPr>
              <a:t>11.09.2024</a:t>
            </a:fld>
            <a:endParaRPr lang="de-AT"/>
          </a:p>
        </p:txBody>
      </p:sp>
      <p:sp>
        <p:nvSpPr>
          <p:cNvPr id="8" name="Fußzeilenplatzhalter 4">
            <a:extLst>
              <a:ext uri="{FF2B5EF4-FFF2-40B4-BE49-F238E27FC236}">
                <a16:creationId xmlns:a16="http://schemas.microsoft.com/office/drawing/2014/main" id="{967EC069-36E9-19E0-F299-6019813D64DC}"/>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49B8A0D2-2DF1-F5F2-923D-CCA95010710B}"/>
              </a:ext>
            </a:extLst>
          </p:cNvPr>
          <p:cNvSpPr>
            <a:spLocks noGrp="1"/>
          </p:cNvSpPr>
          <p:nvPr>
            <p:ph type="sldNum" sz="quarter" idx="12"/>
          </p:nvPr>
        </p:nvSpPr>
        <p:spPr/>
        <p:txBody>
          <a:bodyPr/>
          <a:lstStyle>
            <a:lvl1pPr>
              <a:defRPr/>
            </a:lvl1pPr>
          </a:lstStyle>
          <a:p>
            <a:fld id="{D6338443-A6B1-4B98-B311-074CF58BAD1C}" type="slidenum">
              <a:rPr lang="de-AT" altLang="de-DE"/>
              <a:pPr/>
              <a:t>‹Nr.›</a:t>
            </a:fld>
            <a:endParaRPr lang="de-AT" altLang="de-DE"/>
          </a:p>
        </p:txBody>
      </p:sp>
    </p:spTree>
    <p:extLst>
      <p:ext uri="{BB962C8B-B14F-4D97-AF65-F5344CB8AC3E}">
        <p14:creationId xmlns:p14="http://schemas.microsoft.com/office/powerpoint/2010/main" val="212288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B44A6B4A-728D-ADE5-0372-E060FB4ACA3B}"/>
              </a:ext>
            </a:extLst>
          </p:cNvPr>
          <p:cNvSpPr>
            <a:spLocks noGrp="1"/>
          </p:cNvSpPr>
          <p:nvPr>
            <p:ph type="dt" sz="half" idx="10"/>
          </p:nvPr>
        </p:nvSpPr>
        <p:spPr/>
        <p:txBody>
          <a:bodyPr/>
          <a:lstStyle>
            <a:lvl1pPr>
              <a:defRPr/>
            </a:lvl1pPr>
          </a:lstStyle>
          <a:p>
            <a:pPr>
              <a:defRPr/>
            </a:pPr>
            <a:fld id="{110A3D98-D1A3-4820-B037-20E40C145BE2}" type="datetimeFigureOut">
              <a:rPr lang="de-AT"/>
              <a:pPr>
                <a:defRPr/>
              </a:pPr>
              <a:t>11.09.2024</a:t>
            </a:fld>
            <a:endParaRPr lang="de-AT"/>
          </a:p>
        </p:txBody>
      </p:sp>
      <p:sp>
        <p:nvSpPr>
          <p:cNvPr id="4" name="Fußzeilenplatzhalter 4">
            <a:extLst>
              <a:ext uri="{FF2B5EF4-FFF2-40B4-BE49-F238E27FC236}">
                <a16:creationId xmlns:a16="http://schemas.microsoft.com/office/drawing/2014/main" id="{8F9635CB-95B0-4F91-EAA1-4A61121EF9C0}"/>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F1335ED-D2B6-251A-9C38-37D990670988}"/>
              </a:ext>
            </a:extLst>
          </p:cNvPr>
          <p:cNvSpPr>
            <a:spLocks noGrp="1"/>
          </p:cNvSpPr>
          <p:nvPr>
            <p:ph type="sldNum" sz="quarter" idx="12"/>
          </p:nvPr>
        </p:nvSpPr>
        <p:spPr/>
        <p:txBody>
          <a:bodyPr/>
          <a:lstStyle>
            <a:lvl1pPr>
              <a:defRPr/>
            </a:lvl1pPr>
          </a:lstStyle>
          <a:p>
            <a:fld id="{3B5B633D-F33E-45DD-9CED-BEABA9615D09}" type="slidenum">
              <a:rPr lang="de-AT" altLang="de-DE"/>
              <a:pPr/>
              <a:t>‹Nr.›</a:t>
            </a:fld>
            <a:endParaRPr lang="de-AT" altLang="de-DE"/>
          </a:p>
        </p:txBody>
      </p:sp>
    </p:spTree>
    <p:extLst>
      <p:ext uri="{BB962C8B-B14F-4D97-AF65-F5344CB8AC3E}">
        <p14:creationId xmlns:p14="http://schemas.microsoft.com/office/powerpoint/2010/main" val="800409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CCF4D39-2939-54D3-E059-FEEA58C32646}"/>
              </a:ext>
            </a:extLst>
          </p:cNvPr>
          <p:cNvSpPr>
            <a:spLocks noGrp="1"/>
          </p:cNvSpPr>
          <p:nvPr>
            <p:ph type="dt" sz="half" idx="10"/>
          </p:nvPr>
        </p:nvSpPr>
        <p:spPr/>
        <p:txBody>
          <a:bodyPr/>
          <a:lstStyle>
            <a:lvl1pPr>
              <a:defRPr/>
            </a:lvl1pPr>
          </a:lstStyle>
          <a:p>
            <a:pPr>
              <a:defRPr/>
            </a:pPr>
            <a:fld id="{E1D19793-A9B4-4E8A-9A82-17409DFE41F6}" type="datetimeFigureOut">
              <a:rPr lang="de-AT"/>
              <a:pPr>
                <a:defRPr/>
              </a:pPr>
              <a:t>11.09.2024</a:t>
            </a:fld>
            <a:endParaRPr lang="de-AT"/>
          </a:p>
        </p:txBody>
      </p:sp>
      <p:sp>
        <p:nvSpPr>
          <p:cNvPr id="3" name="Fußzeilenplatzhalter 4">
            <a:extLst>
              <a:ext uri="{FF2B5EF4-FFF2-40B4-BE49-F238E27FC236}">
                <a16:creationId xmlns:a16="http://schemas.microsoft.com/office/drawing/2014/main" id="{BE38A3EB-52D0-4490-AF86-E782110C440F}"/>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D5755B9F-7823-E887-E1EC-F7C86815EC8A}"/>
              </a:ext>
            </a:extLst>
          </p:cNvPr>
          <p:cNvSpPr>
            <a:spLocks noGrp="1"/>
          </p:cNvSpPr>
          <p:nvPr>
            <p:ph type="sldNum" sz="quarter" idx="12"/>
          </p:nvPr>
        </p:nvSpPr>
        <p:spPr/>
        <p:txBody>
          <a:bodyPr/>
          <a:lstStyle>
            <a:lvl1pPr>
              <a:defRPr/>
            </a:lvl1pPr>
          </a:lstStyle>
          <a:p>
            <a:fld id="{217B43FB-91E8-4985-AD4C-FCBA33BB2894}" type="slidenum">
              <a:rPr lang="de-AT" altLang="de-DE"/>
              <a:pPr/>
              <a:t>‹Nr.›</a:t>
            </a:fld>
            <a:endParaRPr lang="de-AT" altLang="de-DE"/>
          </a:p>
        </p:txBody>
      </p:sp>
    </p:spTree>
    <p:extLst>
      <p:ext uri="{BB962C8B-B14F-4D97-AF65-F5344CB8AC3E}">
        <p14:creationId xmlns:p14="http://schemas.microsoft.com/office/powerpoint/2010/main" val="1440308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5F5AA711-85A0-BA6E-3961-4172EE157CC2}"/>
              </a:ext>
            </a:extLst>
          </p:cNvPr>
          <p:cNvSpPr>
            <a:spLocks noGrp="1"/>
          </p:cNvSpPr>
          <p:nvPr>
            <p:ph type="dt" sz="half" idx="10"/>
          </p:nvPr>
        </p:nvSpPr>
        <p:spPr/>
        <p:txBody>
          <a:bodyPr/>
          <a:lstStyle>
            <a:lvl1pPr>
              <a:defRPr/>
            </a:lvl1pPr>
          </a:lstStyle>
          <a:p>
            <a:pPr>
              <a:defRPr/>
            </a:pPr>
            <a:fld id="{6A81714C-A786-478E-A6B1-2BE46105E0CD}" type="datetimeFigureOut">
              <a:rPr lang="de-AT"/>
              <a:pPr>
                <a:defRPr/>
              </a:pPr>
              <a:t>11.09.2024</a:t>
            </a:fld>
            <a:endParaRPr lang="de-AT"/>
          </a:p>
        </p:txBody>
      </p:sp>
      <p:sp>
        <p:nvSpPr>
          <p:cNvPr id="6" name="Fußzeilenplatzhalter 4">
            <a:extLst>
              <a:ext uri="{FF2B5EF4-FFF2-40B4-BE49-F238E27FC236}">
                <a16:creationId xmlns:a16="http://schemas.microsoft.com/office/drawing/2014/main" id="{74D4F9C9-D759-2E5F-D731-8EDC8D9C629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5D2AAC73-7A3B-1A2D-08F1-B32E1F90EAA0}"/>
              </a:ext>
            </a:extLst>
          </p:cNvPr>
          <p:cNvSpPr>
            <a:spLocks noGrp="1"/>
          </p:cNvSpPr>
          <p:nvPr>
            <p:ph type="sldNum" sz="quarter" idx="12"/>
          </p:nvPr>
        </p:nvSpPr>
        <p:spPr/>
        <p:txBody>
          <a:bodyPr/>
          <a:lstStyle>
            <a:lvl1pPr>
              <a:defRPr/>
            </a:lvl1pPr>
          </a:lstStyle>
          <a:p>
            <a:fld id="{E5595255-63D5-4DE5-817D-07F4F28900E1}" type="slidenum">
              <a:rPr lang="de-AT" altLang="de-DE"/>
              <a:pPr/>
              <a:t>‹Nr.›</a:t>
            </a:fld>
            <a:endParaRPr lang="de-AT" altLang="de-DE"/>
          </a:p>
        </p:txBody>
      </p:sp>
    </p:spTree>
    <p:extLst>
      <p:ext uri="{BB962C8B-B14F-4D97-AF65-F5344CB8AC3E}">
        <p14:creationId xmlns:p14="http://schemas.microsoft.com/office/powerpoint/2010/main" val="1654006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B43650C1-8F60-5A3F-122F-C7108C59C69F}"/>
              </a:ext>
            </a:extLst>
          </p:cNvPr>
          <p:cNvSpPr>
            <a:spLocks noGrp="1"/>
          </p:cNvSpPr>
          <p:nvPr>
            <p:ph type="dt" sz="half" idx="10"/>
          </p:nvPr>
        </p:nvSpPr>
        <p:spPr/>
        <p:txBody>
          <a:bodyPr/>
          <a:lstStyle>
            <a:lvl1pPr>
              <a:defRPr/>
            </a:lvl1pPr>
          </a:lstStyle>
          <a:p>
            <a:pPr>
              <a:defRPr/>
            </a:pPr>
            <a:fld id="{67460EA1-0CB3-4347-95F3-84F93CE3078E}" type="datetimeFigureOut">
              <a:rPr lang="de-AT"/>
              <a:pPr>
                <a:defRPr/>
              </a:pPr>
              <a:t>11.09.2024</a:t>
            </a:fld>
            <a:endParaRPr lang="de-AT"/>
          </a:p>
        </p:txBody>
      </p:sp>
      <p:sp>
        <p:nvSpPr>
          <p:cNvPr id="6" name="Fußzeilenplatzhalter 4">
            <a:extLst>
              <a:ext uri="{FF2B5EF4-FFF2-40B4-BE49-F238E27FC236}">
                <a16:creationId xmlns:a16="http://schemas.microsoft.com/office/drawing/2014/main" id="{A247C2D9-45AD-58D7-FD7E-AAC61BFD025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B80D8778-0572-F9F5-AD9F-F528EAAAEDC7}"/>
              </a:ext>
            </a:extLst>
          </p:cNvPr>
          <p:cNvSpPr>
            <a:spLocks noGrp="1"/>
          </p:cNvSpPr>
          <p:nvPr>
            <p:ph type="sldNum" sz="quarter" idx="12"/>
          </p:nvPr>
        </p:nvSpPr>
        <p:spPr/>
        <p:txBody>
          <a:bodyPr/>
          <a:lstStyle>
            <a:lvl1pPr>
              <a:defRPr/>
            </a:lvl1pPr>
          </a:lstStyle>
          <a:p>
            <a:fld id="{2B621785-6348-494A-91A1-A187998AE96F}" type="slidenum">
              <a:rPr lang="de-AT" altLang="de-DE"/>
              <a:pPr/>
              <a:t>‹Nr.›</a:t>
            </a:fld>
            <a:endParaRPr lang="de-AT" altLang="de-DE"/>
          </a:p>
        </p:txBody>
      </p:sp>
    </p:spTree>
    <p:extLst>
      <p:ext uri="{BB962C8B-B14F-4D97-AF65-F5344CB8AC3E}">
        <p14:creationId xmlns:p14="http://schemas.microsoft.com/office/powerpoint/2010/main" val="217134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390CD713-EF07-6E8A-C298-5DAF403B5DF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E8C061C2-9C0A-C0D4-BDF5-88610FC641E3}"/>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6CE49456-FEB6-CA94-B6CC-A4510A152758}"/>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4D3009CB-6047-D692-70EA-7FBE3FDABC6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E1F4D45-1B9A-477C-B0BA-A7EDAD6BB1D0}" type="datetimeFigureOut">
              <a:rPr lang="de-AT"/>
              <a:pPr>
                <a:defRPr/>
              </a:pPr>
              <a:t>11.09.2024</a:t>
            </a:fld>
            <a:endParaRPr lang="de-AT"/>
          </a:p>
        </p:txBody>
      </p:sp>
      <p:sp>
        <p:nvSpPr>
          <p:cNvPr id="5" name="Fußzeilenplatzhalter 4">
            <a:extLst>
              <a:ext uri="{FF2B5EF4-FFF2-40B4-BE49-F238E27FC236}">
                <a16:creationId xmlns:a16="http://schemas.microsoft.com/office/drawing/2014/main" id="{60E5281F-C30F-F34D-31AC-751F63ADA60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42ED543E-9A23-41A2-34D6-86DB25859BD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4836C58-0015-4320-9695-9D3D9C7ECBFF}" type="slidenum">
              <a:rPr lang="de-AT" altLang="de-DE"/>
              <a:pPr/>
              <a:t>‹Nr.›</a:t>
            </a:fld>
            <a:endParaRPr lang="de-AT" altLang="de-DE"/>
          </a:p>
        </p:txBody>
      </p:sp>
      <p:pic>
        <p:nvPicPr>
          <p:cNvPr id="1032" name="Picture 19">
            <a:extLst>
              <a:ext uri="{FF2B5EF4-FFF2-40B4-BE49-F238E27FC236}">
                <a16:creationId xmlns:a16="http://schemas.microsoft.com/office/drawing/2014/main" id="{A2ED42AB-EDA9-A524-BBF1-95A025181BEB}"/>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4233123B-A987-C2F0-1C0E-900734F76626}"/>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7F93173F-9632-8A5D-E897-D905F89AB681}"/>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199D1927-CB96-54AB-67F5-17F8E3D46C79}"/>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77C68519-9242-7660-A963-5D3821C88FA6}"/>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EE17AAB9-EE25-09B3-0045-ADB457CF4945}"/>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67" r:id="rId1"/>
    <p:sldLayoutId id="2147484057" r:id="rId2"/>
    <p:sldLayoutId id="2147484058" r:id="rId3"/>
    <p:sldLayoutId id="2147484059" r:id="rId4"/>
    <p:sldLayoutId id="2147484060" r:id="rId5"/>
    <p:sldLayoutId id="2147484061" r:id="rId6"/>
    <p:sldLayoutId id="2147484062" r:id="rId7"/>
    <p:sldLayoutId id="2147484063" r:id="rId8"/>
    <p:sldLayoutId id="2147484064" r:id="rId9"/>
    <p:sldLayoutId id="2147484065" r:id="rId10"/>
    <p:sldLayoutId id="214748406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platzhalter 1">
            <a:extLst>
              <a:ext uri="{FF2B5EF4-FFF2-40B4-BE49-F238E27FC236}">
                <a16:creationId xmlns:a16="http://schemas.microsoft.com/office/drawing/2014/main" id="{08A17B3A-BAF3-9C86-97AF-E88BB4D691AE}"/>
              </a:ext>
            </a:extLst>
          </p:cNvPr>
          <p:cNvSpPr>
            <a:spLocks noGrp="1"/>
          </p:cNvSpPr>
          <p:nvPr>
            <p:ph type="body" idx="1"/>
          </p:nvPr>
        </p:nvSpPr>
        <p:spPr>
          <a:xfrm>
            <a:off x="755650" y="2852738"/>
            <a:ext cx="7488238" cy="617537"/>
          </a:xfrm>
        </p:spPr>
        <p:txBody>
          <a:bodyPr/>
          <a:lstStyle/>
          <a:p>
            <a:pPr algn="ctr"/>
            <a:r>
              <a:rPr altLang="de-DE" sz="3800">
                <a:latin typeface="Syntax LT Std"/>
              </a:rPr>
              <a:t>Ausgaben im Haushalt</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7650C543-9AE2-3DD9-6A44-57D70CB51518}"/>
              </a:ext>
            </a:extLst>
          </p:cNvPr>
          <p:cNvSpPr>
            <a:spLocks noGrp="1"/>
          </p:cNvSpPr>
          <p:nvPr>
            <p:ph type="title"/>
          </p:nvPr>
        </p:nvSpPr>
        <p:spPr>
          <a:xfrm>
            <a:off x="395288" y="981075"/>
            <a:ext cx="8229600" cy="676275"/>
          </a:xfrm>
        </p:spPr>
        <p:txBody>
          <a:bodyPr/>
          <a:lstStyle/>
          <a:p>
            <a:pPr>
              <a:defRPr/>
            </a:pPr>
            <a:r>
              <a:rPr lang="de-AT" altLang="de-DE" dirty="0">
                <a:latin typeface="+mj-lt"/>
              </a:rPr>
              <a:t>Ausgaben im Haushalt</a:t>
            </a:r>
          </a:p>
        </p:txBody>
      </p:sp>
      <p:sp>
        <p:nvSpPr>
          <p:cNvPr id="3075" name="Inhaltsplatzhalter 2">
            <a:extLst>
              <a:ext uri="{FF2B5EF4-FFF2-40B4-BE49-F238E27FC236}">
                <a16:creationId xmlns:a16="http://schemas.microsoft.com/office/drawing/2014/main" id="{BDF1466C-3569-A537-1D91-646C91FD9C6C}"/>
              </a:ext>
            </a:extLst>
          </p:cNvPr>
          <p:cNvSpPr>
            <a:spLocks noGrp="1"/>
          </p:cNvSpPr>
          <p:nvPr>
            <p:ph idx="1"/>
          </p:nvPr>
        </p:nvSpPr>
        <p:spPr>
          <a:xfrm>
            <a:off x="755650" y="2060575"/>
            <a:ext cx="3816350" cy="3016250"/>
          </a:xfrm>
        </p:spPr>
        <p:txBody>
          <a:bodyPr/>
          <a:lstStyle/>
          <a:p>
            <a:pPr marL="0" indent="0" algn="ctr">
              <a:buFont typeface="Arial" charset="0"/>
              <a:buNone/>
              <a:defRPr/>
            </a:pPr>
            <a:r>
              <a:rPr altLang="de-DE" sz="2400">
                <a:latin typeface="+mj-lt"/>
              </a:rPr>
              <a:t>fixe </a:t>
            </a:r>
            <a:r>
              <a:rPr altLang="de-DE" sz="2400" err="1">
                <a:latin typeface="+mj-lt"/>
              </a:rPr>
              <a:t>Ausgaben</a:t>
            </a:r>
            <a:endParaRPr altLang="de-DE" sz="2400">
              <a:latin typeface="+mj-lt"/>
            </a:endParaRPr>
          </a:p>
          <a:p>
            <a:pPr marL="0" indent="0" algn="ctr">
              <a:buFont typeface="Arial" charset="0"/>
              <a:buNone/>
              <a:defRPr/>
            </a:pPr>
            <a:endParaRPr altLang="de-DE" sz="2400" b="0">
              <a:latin typeface="+mj-lt"/>
            </a:endParaRPr>
          </a:p>
          <a:p>
            <a:pPr marL="0" indent="0" algn="ctr">
              <a:buFont typeface="Arial" charset="0"/>
              <a:buNone/>
              <a:defRPr/>
            </a:pPr>
            <a:r>
              <a:rPr altLang="de-DE" sz="2400" b="0">
                <a:latin typeface="+mj-lt"/>
              </a:rPr>
              <a:t>sind von Monat zu Monat </a:t>
            </a:r>
            <a:r>
              <a:rPr altLang="de-DE" sz="2400">
                <a:latin typeface="+mj-lt"/>
              </a:rPr>
              <a:t>gleich hoch</a:t>
            </a:r>
            <a:r>
              <a:rPr altLang="de-DE" sz="2400" b="0">
                <a:latin typeface="+mj-lt"/>
              </a:rPr>
              <a:t>, </a:t>
            </a:r>
          </a:p>
          <a:p>
            <a:pPr marL="0" indent="0" algn="ctr">
              <a:buFont typeface="Arial" charset="0"/>
              <a:buNone/>
              <a:defRPr/>
            </a:pPr>
            <a:r>
              <a:rPr altLang="de-DE" sz="2400" b="0">
                <a:latin typeface="+mj-lt"/>
              </a:rPr>
              <a:t>wie zum Beispiel Ausgaben für Miete, Versicherungen, Handygrundgebühr …</a:t>
            </a:r>
          </a:p>
        </p:txBody>
      </p:sp>
      <p:sp>
        <p:nvSpPr>
          <p:cNvPr id="3076" name="Inhaltsplatzhalter 2">
            <a:extLst>
              <a:ext uri="{FF2B5EF4-FFF2-40B4-BE49-F238E27FC236}">
                <a16:creationId xmlns:a16="http://schemas.microsoft.com/office/drawing/2014/main" id="{F4494A0A-7C5A-07EF-479F-725FD11F26EE}"/>
              </a:ext>
            </a:extLst>
          </p:cNvPr>
          <p:cNvSpPr txBox="1">
            <a:spLocks/>
          </p:cNvSpPr>
          <p:nvPr/>
        </p:nvSpPr>
        <p:spPr bwMode="auto">
          <a:xfrm>
            <a:off x="4643438" y="2060575"/>
            <a:ext cx="3384550"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defRPr/>
            </a:pPr>
            <a:r>
              <a:rPr lang="de-AT" altLang="de-DE" sz="2400" dirty="0">
                <a:latin typeface="+mj-lt"/>
                <a:cs typeface="Arial" charset="0"/>
              </a:rPr>
              <a:t>variable Ausgaben</a:t>
            </a:r>
          </a:p>
          <a:p>
            <a:pPr algn="ctr">
              <a:buFont typeface="Arial" charset="0"/>
              <a:buNone/>
              <a:defRPr/>
            </a:pPr>
            <a:endParaRPr lang="de-AT" altLang="de-DE" sz="2400" b="0" dirty="0">
              <a:latin typeface="+mj-lt"/>
              <a:cs typeface="Arial" charset="0"/>
            </a:endParaRPr>
          </a:p>
          <a:p>
            <a:pPr algn="ctr">
              <a:buFont typeface="Arial" charset="0"/>
              <a:buNone/>
              <a:defRPr/>
            </a:pPr>
            <a:r>
              <a:rPr lang="de-AT" altLang="de-DE" sz="2400" b="0" dirty="0">
                <a:latin typeface="+mj-lt"/>
                <a:cs typeface="Arial" charset="0"/>
              </a:rPr>
              <a:t>sind von Monat zu Monat </a:t>
            </a:r>
            <a:r>
              <a:rPr lang="de-AT" altLang="de-DE" sz="2400" dirty="0">
                <a:latin typeface="+mj-lt"/>
                <a:cs typeface="Arial" charset="0"/>
              </a:rPr>
              <a:t>unterschiedlich hoch</a:t>
            </a:r>
            <a:r>
              <a:rPr lang="de-AT" altLang="de-DE" sz="2400" b="0" dirty="0">
                <a:latin typeface="+mj-lt"/>
                <a:cs typeface="Arial" charset="0"/>
              </a:rPr>
              <a:t>, </a:t>
            </a:r>
          </a:p>
          <a:p>
            <a:pPr algn="ctr">
              <a:buFont typeface="Arial" charset="0"/>
              <a:buNone/>
              <a:defRPr/>
            </a:pPr>
            <a:r>
              <a:rPr lang="de-AT" altLang="de-DE" sz="2400" b="0" dirty="0">
                <a:latin typeface="+mj-lt"/>
                <a:cs typeface="Arial" charset="0"/>
              </a:rPr>
              <a:t>wie zum Beispiel Ausgaben für Ernährung, Bekleidung, Treibstoff, Reparaturen </a:t>
            </a:r>
            <a:r>
              <a:rPr lang="de-AT" altLang="de-DE" sz="1600" b="0" dirty="0">
                <a:latin typeface="+mj-lt"/>
                <a:cs typeface="Arial" charset="0"/>
              </a:rPr>
              <a:t>…</a:t>
            </a:r>
          </a:p>
        </p:txBody>
      </p:sp>
      <p:cxnSp>
        <p:nvCxnSpPr>
          <p:cNvPr id="3" name="Gerade Verbindung 2">
            <a:extLst>
              <a:ext uri="{FF2B5EF4-FFF2-40B4-BE49-F238E27FC236}">
                <a16:creationId xmlns:a16="http://schemas.microsoft.com/office/drawing/2014/main" id="{49558032-2B4A-E6FF-8AF0-526640EF372A}"/>
              </a:ext>
            </a:extLst>
          </p:cNvPr>
          <p:cNvCxnSpPr/>
          <p:nvPr/>
        </p:nvCxnSpPr>
        <p:spPr>
          <a:xfrm>
            <a:off x="755650" y="1844675"/>
            <a:ext cx="7416800" cy="0"/>
          </a:xfrm>
          <a:prstGeom prst="line">
            <a:avLst/>
          </a:prstGeom>
        </p:spPr>
        <p:style>
          <a:lnRef idx="1">
            <a:schemeClr val="dk1"/>
          </a:lnRef>
          <a:fillRef idx="0">
            <a:schemeClr val="dk1"/>
          </a:fillRef>
          <a:effectRef idx="0">
            <a:schemeClr val="dk1"/>
          </a:effectRef>
          <a:fontRef idx="minor">
            <a:schemeClr val="tx1"/>
          </a:fontRef>
        </p:style>
      </p:cxnSp>
      <p:cxnSp>
        <p:nvCxnSpPr>
          <p:cNvPr id="7" name="Gerade Verbindung 6">
            <a:extLst>
              <a:ext uri="{FF2B5EF4-FFF2-40B4-BE49-F238E27FC236}">
                <a16:creationId xmlns:a16="http://schemas.microsoft.com/office/drawing/2014/main" id="{058C0BD2-CD05-5BEB-90F3-9C27E241B9DE}"/>
              </a:ext>
            </a:extLst>
          </p:cNvPr>
          <p:cNvCxnSpPr/>
          <p:nvPr/>
        </p:nvCxnSpPr>
        <p:spPr>
          <a:xfrm>
            <a:off x="4618038" y="1844675"/>
            <a:ext cx="0" cy="3960813"/>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Effect transition="in" filter="fade">
                                      <p:cBhvr>
                                        <p:cTn id="19" dur="1000"/>
                                        <p:tgtEl>
                                          <p:spTgt spid="3075">
                                            <p:txEl>
                                              <p:pRg st="2" end="2"/>
                                            </p:txEl>
                                          </p:spTgt>
                                        </p:tgtEl>
                                      </p:cBhvr>
                                    </p:animEffect>
                                    <p:anim calcmode="lin" valueType="num">
                                      <p:cBhvr>
                                        <p:cTn id="20" dur="1000" fill="hold"/>
                                        <p:tgtEl>
                                          <p:spTgt spid="307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0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3075">
                                            <p:txEl>
                                              <p:pRg st="3" end="3"/>
                                            </p:txEl>
                                          </p:spTgt>
                                        </p:tgtEl>
                                        <p:attrNameLst>
                                          <p:attrName>style.visibility</p:attrName>
                                        </p:attrNameLst>
                                      </p:cBhvr>
                                      <p:to>
                                        <p:strVal val="visible"/>
                                      </p:to>
                                    </p:set>
                                    <p:animEffect transition="in" filter="fade">
                                      <p:cBhvr>
                                        <p:cTn id="26" dur="1000"/>
                                        <p:tgtEl>
                                          <p:spTgt spid="3075">
                                            <p:txEl>
                                              <p:pRg st="3" end="3"/>
                                            </p:txEl>
                                          </p:spTgt>
                                        </p:tgtEl>
                                      </p:cBhvr>
                                    </p:animEffect>
                                    <p:anim calcmode="lin" valueType="num">
                                      <p:cBhvr>
                                        <p:cTn id="27" dur="1000" fill="hold"/>
                                        <p:tgtEl>
                                          <p:spTgt spid="3075">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07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3076">
                                            <p:txEl>
                                              <p:pRg st="0" end="0"/>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nodeType="clickEffect">
                                  <p:stCondLst>
                                    <p:cond delay="0"/>
                                  </p:stCondLst>
                                  <p:childTnLst>
                                    <p:set>
                                      <p:cBhvr>
                                        <p:cTn id="40" dur="1" fill="hold">
                                          <p:stCondLst>
                                            <p:cond delay="0"/>
                                          </p:stCondLst>
                                        </p:cTn>
                                        <p:tgtEl>
                                          <p:spTgt spid="3076">
                                            <p:txEl>
                                              <p:pRg st="2" end="2"/>
                                            </p:txEl>
                                          </p:spTgt>
                                        </p:tgtEl>
                                        <p:attrNameLst>
                                          <p:attrName>style.visibility</p:attrName>
                                        </p:attrNameLst>
                                      </p:cBhvr>
                                      <p:to>
                                        <p:strVal val="visible"/>
                                      </p:to>
                                    </p:set>
                                    <p:animEffect transition="in" filter="fade">
                                      <p:cBhvr>
                                        <p:cTn id="41" dur="1000"/>
                                        <p:tgtEl>
                                          <p:spTgt spid="3076">
                                            <p:txEl>
                                              <p:pRg st="2" end="2"/>
                                            </p:txEl>
                                          </p:spTgt>
                                        </p:tgtEl>
                                      </p:cBhvr>
                                    </p:animEffect>
                                    <p:anim calcmode="lin" valueType="num">
                                      <p:cBhvr>
                                        <p:cTn id="42" dur="1000" fill="hold"/>
                                        <p:tgtEl>
                                          <p:spTgt spid="3076">
                                            <p:txEl>
                                              <p:pRg st="2" end="2"/>
                                            </p:txEl>
                                          </p:spTgt>
                                        </p:tgtEl>
                                        <p:attrNameLst>
                                          <p:attrName>ppt_x</p:attrName>
                                        </p:attrNameLst>
                                      </p:cBhvr>
                                      <p:tavLst>
                                        <p:tav tm="0">
                                          <p:val>
                                            <p:strVal val="#ppt_x"/>
                                          </p:val>
                                        </p:tav>
                                        <p:tav tm="100000">
                                          <p:val>
                                            <p:strVal val="#ppt_x"/>
                                          </p:val>
                                        </p:tav>
                                      </p:tavLst>
                                    </p:anim>
                                    <p:anim calcmode="lin" valueType="num">
                                      <p:cBhvr>
                                        <p:cTn id="43" dur="1000" fill="hold"/>
                                        <p:tgtEl>
                                          <p:spTgt spid="307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42" presetClass="entr" presetSubtype="0" fill="hold" nodeType="clickEffect">
                                  <p:stCondLst>
                                    <p:cond delay="0"/>
                                  </p:stCondLst>
                                  <p:childTnLst>
                                    <p:set>
                                      <p:cBhvr>
                                        <p:cTn id="47" dur="1" fill="hold">
                                          <p:stCondLst>
                                            <p:cond delay="0"/>
                                          </p:stCondLst>
                                        </p:cTn>
                                        <p:tgtEl>
                                          <p:spTgt spid="3076">
                                            <p:txEl>
                                              <p:pRg st="3" end="3"/>
                                            </p:txEl>
                                          </p:spTgt>
                                        </p:tgtEl>
                                        <p:attrNameLst>
                                          <p:attrName>style.visibility</p:attrName>
                                        </p:attrNameLst>
                                      </p:cBhvr>
                                      <p:to>
                                        <p:strVal val="visible"/>
                                      </p:to>
                                    </p:set>
                                    <p:animEffect transition="in" filter="fade">
                                      <p:cBhvr>
                                        <p:cTn id="48" dur="1000"/>
                                        <p:tgtEl>
                                          <p:spTgt spid="3076">
                                            <p:txEl>
                                              <p:pRg st="3" end="3"/>
                                            </p:txEl>
                                          </p:spTgt>
                                        </p:tgtEl>
                                      </p:cBhvr>
                                    </p:animEffect>
                                    <p:anim calcmode="lin" valueType="num">
                                      <p:cBhvr>
                                        <p:cTn id="49" dur="1000" fill="hold"/>
                                        <p:tgtEl>
                                          <p:spTgt spid="3076">
                                            <p:txEl>
                                              <p:pRg st="3" end="3"/>
                                            </p:txEl>
                                          </p:spTgt>
                                        </p:tgtEl>
                                        <p:attrNameLst>
                                          <p:attrName>ppt_x</p:attrName>
                                        </p:attrNameLst>
                                      </p:cBhvr>
                                      <p:tavLst>
                                        <p:tav tm="0">
                                          <p:val>
                                            <p:strVal val="#ppt_x"/>
                                          </p:val>
                                        </p:tav>
                                        <p:tav tm="100000">
                                          <p:val>
                                            <p:strVal val="#ppt_x"/>
                                          </p:val>
                                        </p:tav>
                                      </p:tavLst>
                                    </p:anim>
                                    <p:anim calcmode="lin" valueType="num">
                                      <p:cBhvr>
                                        <p:cTn id="50" dur="1000" fill="hold"/>
                                        <p:tgtEl>
                                          <p:spTgt spid="307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EA129FDF-F18E-3133-1DBC-32D1D90FED8A}"/>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95514380-A452-16F5-1BB5-831403D344BA}"/>
              </a:ext>
            </a:extLst>
          </p:cNvPr>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„Mit dem Einkommen auskommen“ auf den Seiten 38 und 39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oder Zusammenfassung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224</Words>
  <Application>Microsoft Office PowerPoint</Application>
  <PresentationFormat>Bildschirmpräsentation (4:3)</PresentationFormat>
  <Paragraphs>27</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Ausgaben im Haushalt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214</cp:revision>
  <dcterms:created xsi:type="dcterms:W3CDTF">2013-10-08T07:58:50Z</dcterms:created>
  <dcterms:modified xsi:type="dcterms:W3CDTF">2024-09-11T08:20:36Z</dcterms:modified>
</cp:coreProperties>
</file>