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p:scale>
          <a:sx n="150" d="100"/>
          <a:sy n="150" d="100"/>
        </p:scale>
        <p:origin x="462" y="-1056"/>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31.08.2023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31.08.2023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31.08.2023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31.08.2023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31.08.2023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31.08.2023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31.08.2023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31.08.2023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31.08.2023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31.08.2023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31.08.2023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31.08.2023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31.08.2023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3">
            <a:extLst>
              <a:ext uri="{FF2B5EF4-FFF2-40B4-BE49-F238E27FC236}">
                <a16:creationId xmlns:a16="http://schemas.microsoft.com/office/drawing/2014/main" id="{58121498-EBC4-344D-2878-76DDD10DC781}"/>
              </a:ext>
            </a:extLst>
          </p:cNvPr>
          <p:cNvSpPr>
            <a:spLocks noGrp="1"/>
          </p:cNvSpPr>
          <p:nvPr>
            <p:ph type="title"/>
          </p:nvPr>
        </p:nvSpPr>
        <p:spPr>
          <a:xfrm>
            <a:off x="395288" y="3068638"/>
            <a:ext cx="8229600" cy="677862"/>
          </a:xfrm>
        </p:spPr>
        <p:txBody>
          <a:bodyPr/>
          <a:lstStyle/>
          <a:p>
            <a:r>
              <a:rPr lang="de-AT" altLang="de-DE"/>
              <a:t>Produktionsfaktoren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3">
            <a:extLst>
              <a:ext uri="{FF2B5EF4-FFF2-40B4-BE49-F238E27FC236}">
                <a16:creationId xmlns:a16="http://schemas.microsoft.com/office/drawing/2014/main" id="{9319D8F3-EFF0-F811-8228-5E35E1DC22E1}"/>
              </a:ext>
            </a:extLst>
          </p:cNvPr>
          <p:cNvSpPr txBox="1">
            <a:spLocks/>
          </p:cNvSpPr>
          <p:nvPr/>
        </p:nvSpPr>
        <p:spPr bwMode="auto">
          <a:xfrm>
            <a:off x="467544" y="1128713"/>
            <a:ext cx="59055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altLang="de-DE" sz="2500" dirty="0"/>
              <a:t>Um Güter herstellen zu können, sind vier Produktionsfaktoren nötig:</a:t>
            </a:r>
          </a:p>
        </p:txBody>
      </p:sp>
      <p:sp>
        <p:nvSpPr>
          <p:cNvPr id="3" name="Textfeld 2">
            <a:extLst>
              <a:ext uri="{FF2B5EF4-FFF2-40B4-BE49-F238E27FC236}">
                <a16:creationId xmlns:a16="http://schemas.microsoft.com/office/drawing/2014/main" id="{4E6E2AB0-227E-6A65-7A6B-197702EA059D}"/>
              </a:ext>
            </a:extLst>
          </p:cNvPr>
          <p:cNvSpPr txBox="1">
            <a:spLocks noChangeArrowheads="1"/>
          </p:cNvSpPr>
          <p:nvPr/>
        </p:nvSpPr>
        <p:spPr bwMode="auto">
          <a:xfrm>
            <a:off x="3203848" y="3468688"/>
            <a:ext cx="36718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Kapital: </a:t>
            </a:r>
            <a:r>
              <a:rPr lang="de-AT" altLang="de-DE" sz="1800" b="0">
                <a:solidFill>
                  <a:schemeClr val="tx1"/>
                </a:solidFill>
                <a:latin typeface="Calibri" panose="020F0502020204030204" pitchFamily="34" charset="0"/>
              </a:rPr>
              <a:t>Geld, Rohstoffe, Maschinen</a:t>
            </a:r>
          </a:p>
        </p:txBody>
      </p:sp>
      <p:sp>
        <p:nvSpPr>
          <p:cNvPr id="4" name="Textfeld 3">
            <a:extLst>
              <a:ext uri="{FF2B5EF4-FFF2-40B4-BE49-F238E27FC236}">
                <a16:creationId xmlns:a16="http://schemas.microsoft.com/office/drawing/2014/main" id="{C0CE0D7F-FB9A-D80E-663D-6A76C6052BFD}"/>
              </a:ext>
            </a:extLst>
          </p:cNvPr>
          <p:cNvSpPr txBox="1">
            <a:spLocks noChangeArrowheads="1"/>
          </p:cNvSpPr>
          <p:nvPr/>
        </p:nvSpPr>
        <p:spPr bwMode="auto">
          <a:xfrm>
            <a:off x="3203848" y="2536825"/>
            <a:ext cx="2016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chemeClr val="tx1"/>
                </a:solidFill>
                <a:latin typeface="Calibri" panose="020F0502020204030204" pitchFamily="34" charset="0"/>
              </a:rPr>
              <a:t>Wissen: </a:t>
            </a:r>
            <a:r>
              <a:rPr lang="de-AT" altLang="de-DE" sz="1800" b="0" dirty="0">
                <a:solidFill>
                  <a:schemeClr val="tx1"/>
                </a:solidFill>
                <a:latin typeface="Calibri" panose="020F0502020204030204" pitchFamily="34" charset="0"/>
              </a:rPr>
              <a:t>Knowhow</a:t>
            </a:r>
          </a:p>
        </p:txBody>
      </p:sp>
      <p:sp>
        <p:nvSpPr>
          <p:cNvPr id="5" name="Textfeld 4">
            <a:extLst>
              <a:ext uri="{FF2B5EF4-FFF2-40B4-BE49-F238E27FC236}">
                <a16:creationId xmlns:a16="http://schemas.microsoft.com/office/drawing/2014/main" id="{8DE8F9BE-52FE-AE51-3269-BB08F66AD478}"/>
              </a:ext>
            </a:extLst>
          </p:cNvPr>
          <p:cNvSpPr txBox="1">
            <a:spLocks noChangeArrowheads="1"/>
          </p:cNvSpPr>
          <p:nvPr/>
        </p:nvSpPr>
        <p:spPr bwMode="auto">
          <a:xfrm>
            <a:off x="3203848" y="4398963"/>
            <a:ext cx="4248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Arbeit: </a:t>
            </a:r>
            <a:r>
              <a:rPr lang="de-AT" altLang="de-DE" sz="1800" b="0">
                <a:solidFill>
                  <a:schemeClr val="tx1"/>
                </a:solidFill>
                <a:latin typeface="Calibri" panose="020F0502020204030204" pitchFamily="34" charset="0"/>
              </a:rPr>
              <a:t>wird von Menschen geleistet</a:t>
            </a:r>
          </a:p>
        </p:txBody>
      </p:sp>
      <p:sp>
        <p:nvSpPr>
          <p:cNvPr id="6" name="Textfeld 5">
            <a:extLst>
              <a:ext uri="{FF2B5EF4-FFF2-40B4-BE49-F238E27FC236}">
                <a16:creationId xmlns:a16="http://schemas.microsoft.com/office/drawing/2014/main" id="{49DFA3BF-DA88-83D9-2C87-EC4A47D6076E}"/>
              </a:ext>
            </a:extLst>
          </p:cNvPr>
          <p:cNvSpPr txBox="1">
            <a:spLocks noChangeArrowheads="1"/>
          </p:cNvSpPr>
          <p:nvPr/>
        </p:nvSpPr>
        <p:spPr bwMode="auto">
          <a:xfrm>
            <a:off x="3203848" y="5341938"/>
            <a:ext cx="4362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Grund und Boden: </a:t>
            </a:r>
            <a:r>
              <a:rPr lang="de-AT" altLang="de-DE" sz="1800" b="0">
                <a:solidFill>
                  <a:schemeClr val="tx1"/>
                </a:solidFill>
                <a:latin typeface="Calibri" panose="020F0502020204030204" pitchFamily="34" charset="0"/>
              </a:rPr>
              <a:t>für den Betrieb</a:t>
            </a:r>
          </a:p>
        </p:txBody>
      </p:sp>
      <p:pic>
        <p:nvPicPr>
          <p:cNvPr id="7" name="Picture 2">
            <a:extLst>
              <a:ext uri="{FF2B5EF4-FFF2-40B4-BE49-F238E27FC236}">
                <a16:creationId xmlns:a16="http://schemas.microsoft.com/office/drawing/2014/main" id="{22AFCA43-04FE-A647-CC86-070DD9D5EE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197" t="341" r="3060" b="83709"/>
          <a:stretch/>
        </p:blipFill>
        <p:spPr bwMode="auto">
          <a:xfrm>
            <a:off x="674688" y="2348880"/>
            <a:ext cx="2232249" cy="8460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a:extLst>
              <a:ext uri="{FF2B5EF4-FFF2-40B4-BE49-F238E27FC236}">
                <a16:creationId xmlns:a16="http://schemas.microsoft.com/office/drawing/2014/main" id="{319AB303-63B0-DD80-5F5D-91FC9F56066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85" t="24599" r="3646" b="60754"/>
          <a:stretch/>
        </p:blipFill>
        <p:spPr bwMode="auto">
          <a:xfrm>
            <a:off x="684213" y="4237100"/>
            <a:ext cx="2232248" cy="779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4">
            <a:extLst>
              <a:ext uri="{FF2B5EF4-FFF2-40B4-BE49-F238E27FC236}">
                <a16:creationId xmlns:a16="http://schemas.microsoft.com/office/drawing/2014/main" id="{6C70D7CC-396F-5003-FCB3-80BEA086111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83" t="47375" r="3247" b="39059"/>
          <a:stretch/>
        </p:blipFill>
        <p:spPr bwMode="auto">
          <a:xfrm>
            <a:off x="674689" y="3352453"/>
            <a:ext cx="2232248" cy="722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5">
            <a:extLst>
              <a:ext uri="{FF2B5EF4-FFF2-40B4-BE49-F238E27FC236}">
                <a16:creationId xmlns:a16="http://schemas.microsoft.com/office/drawing/2014/main" id="{913EBA40-36CF-01AA-9DB2-18D545C3DDC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85" t="69222" r="3646" b="13993"/>
          <a:stretch/>
        </p:blipFill>
        <p:spPr bwMode="auto">
          <a:xfrm>
            <a:off x="684213" y="5155072"/>
            <a:ext cx="2232248" cy="8930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915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„Handys – Erzeugung ohne Grenzen“ auf den Seiten 62 und 63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r>
              <a:rPr lang="de-AT" sz="1200" dirty="0">
                <a:cs typeface="Arial" charset="0"/>
              </a:rPr>
              <a:t>Illustrationen: Thomas Przygodda, Langenhagen</a:t>
            </a:r>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Words>
  <Application>Microsoft Office PowerPoint</Application>
  <PresentationFormat>Bildschirmpräsentation (4:3)</PresentationFormat>
  <Paragraphs>24</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Produktionsfaktoren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202</cp:revision>
  <dcterms:created xsi:type="dcterms:W3CDTF">2013-10-08T07:58:50Z</dcterms:created>
  <dcterms:modified xsi:type="dcterms:W3CDTF">2023-08-31T09:22:55Z</dcterms:modified>
</cp:coreProperties>
</file>